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510A2-86C6-49AE-B469-132EEAD01D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F33DA8-55CF-4F10-AD9E-99D0D52649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065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E4015-2881-4D69-8BA1-39A9F801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0F265D-583E-496C-AB0A-6307F1EDB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Sabias que existen productos como el </a:t>
            </a:r>
            <a:r>
              <a:rPr lang="es-ES" dirty="0" err="1"/>
              <a:t>Copoazu</a:t>
            </a:r>
            <a:r>
              <a:rPr lang="es-ES" dirty="0"/>
              <a:t> ricos y muy nutritivos pero que no se venden por conocimiento? </a:t>
            </a:r>
            <a:r>
              <a:rPr lang="es-ES" dirty="0" err="1"/>
              <a:t>Asi</a:t>
            </a:r>
            <a:r>
              <a:rPr lang="es-ES" dirty="0"/>
              <a:t> como muchos otros productos de naturales de nuestra selva?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8967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E4015-2881-4D69-8BA1-39A9F801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0F265D-583E-496C-AB0A-6307F1EDB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Buenas noches somos el grupo 1 del curso de Marketing  y somos un equipo con diferentes habilidades para dar solución apoyados con las tecnologías de información.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0846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E4015-2881-4D69-8BA1-39A9F801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0F265D-583E-496C-AB0A-6307F1EDB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Construiremos una plataforma de mercado digital para que muchos productores en la selva peruana puedan vender y hacer conocer sus productos y artesanías a muchas personas en la ciudad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06761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E4015-2881-4D69-8BA1-39A9F801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solucion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0F265D-583E-496C-AB0A-6307F1EDB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Usando redes sociales y diferentes estrategias conectaremos clientes, consumidores con productores a través de la plataforma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4656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E4015-2881-4D69-8BA1-39A9F801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Beneficios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0F265D-583E-496C-AB0A-6307F1EDB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Con estas herramientas los productores aumentaran sus ventas y mejoraran su realidad y de otro lado los clientes tendrá productos ecológicos, naturales también artesanías originales y ambos a precios justos.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93195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E4015-2881-4D69-8BA1-39A9F801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Beneficios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0F265D-583E-496C-AB0A-6307F1EDB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Con estas herramientas los productores aumentaran sus ventas y mejoraran su realidad y de otro lado los clientes tendrá productos ecológicos, naturales también </a:t>
            </a:r>
            <a:r>
              <a:rPr lang="es-ES" dirty="0" err="1"/>
              <a:t>artesanais</a:t>
            </a:r>
            <a:r>
              <a:rPr lang="es-ES" dirty="0"/>
              <a:t> originales y ambos a precios justos.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85134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E4015-2881-4D69-8BA1-39A9F801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Por que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0F265D-583E-496C-AB0A-6307F1EDB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Lo que nosotros haremos es poner nuestro conocimiento para darle valor a estas personas que carecen de herramientas digitales.</a:t>
            </a:r>
          </a:p>
          <a:p>
            <a:pPr marL="0" indent="0">
              <a:buNone/>
            </a:pPr>
            <a:r>
              <a:rPr lang="es-ES" dirty="0"/>
              <a:t>Así mismo aprenderemos y podremos en practica estrategias de marketing aprendidas en el curso.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0725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E4015-2881-4D69-8BA1-39A9F801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Acción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0F265D-583E-496C-AB0A-6307F1EDB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Si te parece interesante que esperas a ver la tienda y entrar al fan page darle me gusta y compartirla, los productores y sus familias te lo agradecerán.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Feria interoceánica .. Productos del campo a la puerta de su casa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3291254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44</TotalTime>
  <Words>250</Words>
  <Application>Microsoft Office PowerPoint</Application>
  <PresentationFormat>Panorámica</PresentationFormat>
  <Paragraphs>16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Galería</vt:lpstr>
      <vt:lpstr>Presentación de PowerPoint</vt:lpstr>
      <vt:lpstr>Presentación de PowerPoint</vt:lpstr>
      <vt:lpstr>Presentación de PowerPoint</vt:lpstr>
      <vt:lpstr>Presentación de PowerPoint</vt:lpstr>
      <vt:lpstr>solucion</vt:lpstr>
      <vt:lpstr>Beneficios</vt:lpstr>
      <vt:lpstr>Beneficios</vt:lpstr>
      <vt:lpstr>Por que</vt:lpstr>
      <vt:lpstr>Acción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Jessi C. Bustamante</dc:creator>
  <cp:lastModifiedBy>Jessi C. Bustamante</cp:lastModifiedBy>
  <cp:revision>4</cp:revision>
  <dcterms:created xsi:type="dcterms:W3CDTF">2022-09-20T05:05:36Z</dcterms:created>
  <dcterms:modified xsi:type="dcterms:W3CDTF">2022-09-20T05:49:53Z</dcterms:modified>
</cp:coreProperties>
</file>