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7" r:id="rId5"/>
    <p:sldId id="272" r:id="rId6"/>
    <p:sldId id="275" r:id="rId7"/>
    <p:sldId id="277" r:id="rId8"/>
    <p:sldId id="27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4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44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68CFD3-7E09-4284-9CFD-F8567B30581E}" type="datetime1">
              <a:rPr lang="ru-RU" smtClean="0"/>
              <a:t>22.11.2024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689B8-04D7-4075-BEA1-7F546872758D}" type="datetime1">
              <a:rPr lang="ru-RU" smtClean="0"/>
              <a:pPr/>
              <a:t>22.11.2024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49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35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09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E49C7-B04B-48BF-B81E-73E17298741A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5946C-BBC4-4C4B-B21E-DB46C8F4A1D7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3B57D-71F6-40DC-9F12-9E6A67B5B3DE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389174-4553-4E4E-8AD7-C8DBC04255E6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7C28D-9BE7-4F74-9C50-B73EF82EA557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DDA77-F859-4C77-B669-F074646075EF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00FAD-7167-4869-B612-2B60A72B92D6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"/>
              <a:t>Добавить нижний колонтитул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975363-0DF7-42B0-BEAC-D441C662D7A0}" type="datetime1">
              <a:rPr lang="ru-RU" smtClean="0"/>
              <a:t>22.11.2024</a:t>
            </a:fld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DABE3-C469-46FF-BA09-3DF0F30A8CC6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A73E2411-77AB-4EA6-9111-545BE1DAD02F}" type="datetime1">
              <a:rPr lang="ru-RU" noProof="0" smtClean="0"/>
              <a:t>22.11.2024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1960546"/>
            <a:ext cx="11126598" cy="2111839"/>
          </a:xfrm>
        </p:spPr>
        <p:txBody>
          <a:bodyPr rtlCol="0"/>
          <a:lstStyle/>
          <a:p>
            <a:pPr rtl="0"/>
            <a:r>
              <a:rPr lang="ru-RU" dirty="0" smtClean="0"/>
              <a:t>Одарённый калькулятор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4826" y="3227194"/>
            <a:ext cx="4155347" cy="39685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 smtClean="0"/>
              <a:t>Разработчик</a:t>
            </a:r>
            <a:r>
              <a:rPr lang="en-US" dirty="0" smtClean="0"/>
              <a:t>: </a:t>
            </a:r>
            <a:r>
              <a:rPr lang="ru-RU" dirty="0" smtClean="0"/>
              <a:t>Федоров П.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265176"/>
            <a:ext cx="12192000" cy="74150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9567" y="1711354"/>
            <a:ext cx="3691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Вычисление выражений</a:t>
            </a:r>
          </a:p>
          <a:p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436528" y="1706016"/>
            <a:ext cx="3192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Построение функции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990749" y="2623467"/>
            <a:ext cx="2210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Суммирование</a:t>
            </a:r>
            <a:endParaRPr lang="ru-RU" sz="2200" dirty="0"/>
          </a:p>
        </p:txBody>
      </p: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>
            <a:off x="6096000" y="1006679"/>
            <a:ext cx="0" cy="16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5" idx="0"/>
          </p:cNvCxnSpPr>
          <p:nvPr/>
        </p:nvCxnSpPr>
        <p:spPr>
          <a:xfrm>
            <a:off x="6096000" y="1006679"/>
            <a:ext cx="3936535" cy="6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4173" y="5704835"/>
            <a:ext cx="1042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Идея</a:t>
            </a:r>
            <a:r>
              <a:rPr lang="en-US" sz="2200" dirty="0" smtClean="0"/>
              <a:t>:</a:t>
            </a:r>
            <a:r>
              <a:rPr lang="ru-RU" sz="2200" dirty="0" smtClean="0"/>
              <a:t> сделать многофункциональный </a:t>
            </a:r>
            <a:r>
              <a:rPr lang="ru-RU" sz="22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калькулятор</a:t>
            </a:r>
            <a:endParaRPr lang="ru-RU" sz="2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" idx="2"/>
            <a:endCxn id="3" idx="0"/>
          </p:cNvCxnSpPr>
          <p:nvPr/>
        </p:nvCxnSpPr>
        <p:spPr>
          <a:xfrm flipH="1">
            <a:off x="2785145" y="1006679"/>
            <a:ext cx="3310855" cy="70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11" y="3147913"/>
            <a:ext cx="1899176" cy="142669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31" y="2239279"/>
            <a:ext cx="3120704" cy="189238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838" y="2180889"/>
            <a:ext cx="3595273" cy="21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199774" y="1568804"/>
            <a:ext cx="179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r>
              <a:rPr lang="ru-RU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US" sz="2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PyQt6.Qtwidgets.Qwidget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ru-RU" sz="2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68178"/>
            <a:ext cx="121920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Структура</a:t>
            </a:r>
            <a:endParaRPr lang="ru-RU" sz="49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5831720" y="2210499"/>
            <a:ext cx="395680" cy="584181"/>
          </a:xfrm>
          <a:prstGeom prst="downArrow">
            <a:avLst>
              <a:gd name="adj1" fmla="val 50000"/>
              <a:gd name="adj2" fmla="val 63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 flipH="1">
            <a:off x="5178799" y="2718033"/>
            <a:ext cx="214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Calculator()</a:t>
            </a:r>
            <a:endParaRPr lang="ru-RU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PyQt6.Qtwidgets.QMainWindow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1739" y="2747556"/>
            <a:ext cx="3254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Statement_of_the_function()</a:t>
            </a:r>
          </a:p>
          <a:p>
            <a:r>
              <a:rPr lang="en-US" sz="1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PyQt6.QtWidgets.QWidget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35024" y="2794680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Summation()</a:t>
            </a: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PyQt6.QtWidgets.QWidget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0835" y="1729972"/>
            <a:ext cx="250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BaseUsersData.sqlite3</a:t>
            </a:r>
            <a:r>
              <a:rPr lang="ru-RU" dirty="0" smtClean="0"/>
              <a:t> </a:t>
            </a:r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SQLiteStudio DB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>
            <a:stCxn id="8" idx="1"/>
            <a:endCxn id="16" idx="1"/>
          </p:cNvCxnSpPr>
          <p:nvPr/>
        </p:nvCxnSpPr>
        <p:spPr>
          <a:xfrm>
            <a:off x="7321199" y="3010421"/>
            <a:ext cx="1613825" cy="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3"/>
            <a:endCxn id="15" idx="3"/>
          </p:cNvCxnSpPr>
          <p:nvPr/>
        </p:nvCxnSpPr>
        <p:spPr>
          <a:xfrm flipH="1" flipV="1">
            <a:off x="4096667" y="3001676"/>
            <a:ext cx="1082132" cy="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1"/>
            <a:endCxn id="17" idx="1"/>
          </p:cNvCxnSpPr>
          <p:nvPr/>
        </p:nvCxnSpPr>
        <p:spPr>
          <a:xfrm flipV="1">
            <a:off x="6992226" y="1991582"/>
            <a:ext cx="688609" cy="3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5400000" flipH="1" flipV="1">
            <a:off x="7124844" y="983883"/>
            <a:ext cx="618729" cy="2881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7574" y="3478580"/>
            <a:ext cx="86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sotf.py</a:t>
            </a: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90825" y="3478580"/>
            <a:ext cx="1270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sotf_ui.py</a:t>
            </a:r>
            <a:r>
              <a:rPr lang="en-US" sz="1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ui file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ru-RU" dirty="0"/>
          </a:p>
        </p:txBody>
      </p:sp>
      <p:cxnSp>
        <p:nvCxnSpPr>
          <p:cNvPr id="49" name="Прямая со стрелкой 48"/>
          <p:cNvCxnSpPr>
            <a:stCxn id="15" idx="2"/>
            <a:endCxn id="47" idx="0"/>
          </p:cNvCxnSpPr>
          <p:nvPr/>
        </p:nvCxnSpPr>
        <p:spPr>
          <a:xfrm>
            <a:off x="2469203" y="3255795"/>
            <a:ext cx="957086" cy="22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5" idx="2"/>
            <a:endCxn id="46" idx="0"/>
          </p:cNvCxnSpPr>
          <p:nvPr/>
        </p:nvCxnSpPr>
        <p:spPr>
          <a:xfrm flipH="1">
            <a:off x="1401683" y="3255795"/>
            <a:ext cx="1067520" cy="22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" idx="2"/>
            <a:endCxn id="57" idx="0"/>
          </p:cNvCxnSpPr>
          <p:nvPr/>
        </p:nvCxnSpPr>
        <p:spPr>
          <a:xfrm flipH="1">
            <a:off x="4920227" y="3302808"/>
            <a:ext cx="1329772" cy="76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67305" y="4070501"/>
            <a:ext cx="130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main.py</a:t>
            </a:r>
            <a:endParaRPr lang="ru-RU" dirty="0" smtClean="0"/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</a:t>
            </a:r>
            <a:r>
              <a:rPr lang="ru-RU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«</a:t>
            </a:r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Calculator</a:t>
            </a:r>
            <a:r>
              <a:rPr lang="ru-RU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»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93588" y="4101278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mainwindow_ui.py</a:t>
            </a: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ui file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Прямая со стрелкой 61"/>
          <p:cNvCxnSpPr>
            <a:stCxn id="8" idx="2"/>
            <a:endCxn id="60" idx="0"/>
          </p:cNvCxnSpPr>
          <p:nvPr/>
        </p:nvCxnSpPr>
        <p:spPr>
          <a:xfrm>
            <a:off x="6249999" y="3302808"/>
            <a:ext cx="827380" cy="79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7149" y="1302449"/>
            <a:ext cx="100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main.py</a:t>
            </a: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</a:t>
            </a:r>
            <a:r>
              <a:rPr lang="ru-RU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«</a:t>
            </a:r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r>
              <a:rPr lang="ru-RU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»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Прямая со стрелкой 68"/>
          <p:cNvCxnSpPr>
            <a:stCxn id="64" idx="3"/>
            <a:endCxn id="2" idx="3"/>
          </p:cNvCxnSpPr>
          <p:nvPr/>
        </p:nvCxnSpPr>
        <p:spPr>
          <a:xfrm>
            <a:off x="4096666" y="1564059"/>
            <a:ext cx="1103108" cy="46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2905" y="2009817"/>
            <a:ext cx="13623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dirty="0" smtClean="0"/>
              <a:t>ogin_ui.py</a:t>
            </a:r>
          </a:p>
          <a:p>
            <a:r>
              <a:rPr lang="en-US" sz="1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ui file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ru-RU" dirty="0"/>
          </a:p>
        </p:txBody>
      </p:sp>
      <p:cxnSp>
        <p:nvCxnSpPr>
          <p:cNvPr id="74" name="Прямая со стрелкой 73"/>
          <p:cNvCxnSpPr>
            <a:stCxn id="72" idx="3"/>
            <a:endCxn id="2" idx="3"/>
          </p:cNvCxnSpPr>
          <p:nvPr/>
        </p:nvCxnSpPr>
        <p:spPr>
          <a:xfrm flipV="1">
            <a:off x="4555222" y="2030469"/>
            <a:ext cx="644552" cy="3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067786" y="365819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Summation.py</a:t>
            </a: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7855960" y="3624225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Summation_ui.py</a:t>
            </a: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ui file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2" name="Прямая со стрелкой 111"/>
          <p:cNvCxnSpPr>
            <a:stCxn id="16" idx="2"/>
            <a:endCxn id="105" idx="0"/>
          </p:cNvCxnSpPr>
          <p:nvPr/>
        </p:nvCxnSpPr>
        <p:spPr>
          <a:xfrm flipH="1">
            <a:off x="8874829" y="3317900"/>
            <a:ext cx="927580" cy="30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6" idx="2"/>
            <a:endCxn id="102" idx="0"/>
          </p:cNvCxnSpPr>
          <p:nvPr/>
        </p:nvCxnSpPr>
        <p:spPr>
          <a:xfrm>
            <a:off x="9802409" y="3317900"/>
            <a:ext cx="1109519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2338"/>
            <a:ext cx="121920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База данных</a:t>
            </a:r>
            <a:endParaRPr lang="ru-RU" sz="4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8528" y="1398183"/>
            <a:ext cx="11856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r>
              <a:rPr lang="en-US" sz="15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</a:t>
            </a:r>
            <a:endParaRPr lang="ru-RU" sz="15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015" y="2459418"/>
            <a:ext cx="88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</a:t>
            </a: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2490" y="3074970"/>
            <a:ext cx="145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EqualCount </a:t>
            </a:r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8347" y="4031060"/>
            <a:ext cx="182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Birthday </a:t>
            </a:r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TEXT(</a:t>
            </a:r>
            <a:r>
              <a:rPr lang="en-US" sz="10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datetime.datetime</a:t>
            </a:r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9423" y="3074970"/>
            <a:ext cx="181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CountedTime </a:t>
            </a:r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(NUMERIC)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9566" y="2551750"/>
            <a:ext cx="94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</a:p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(TEXT)</a:t>
            </a:r>
            <a:endParaRPr lang="ru-RU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7" idx="2"/>
            <a:endCxn id="11" idx="3"/>
          </p:cNvCxnSpPr>
          <p:nvPr/>
        </p:nvCxnSpPr>
        <p:spPr>
          <a:xfrm flipH="1">
            <a:off x="3092220" y="2183013"/>
            <a:ext cx="2889130" cy="53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2"/>
            <a:endCxn id="12" idx="0"/>
          </p:cNvCxnSpPr>
          <p:nvPr/>
        </p:nvCxnSpPr>
        <p:spPr>
          <a:xfrm flipH="1">
            <a:off x="4388138" y="2183013"/>
            <a:ext cx="1593212" cy="89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13" idx="0"/>
          </p:cNvCxnSpPr>
          <p:nvPr/>
        </p:nvCxnSpPr>
        <p:spPr>
          <a:xfrm flipH="1">
            <a:off x="5981349" y="2183013"/>
            <a:ext cx="1" cy="184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14" idx="0"/>
          </p:cNvCxnSpPr>
          <p:nvPr/>
        </p:nvCxnSpPr>
        <p:spPr>
          <a:xfrm>
            <a:off x="5981350" y="2183013"/>
            <a:ext cx="1593211" cy="89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  <a:endCxn id="15" idx="0"/>
          </p:cNvCxnSpPr>
          <p:nvPr/>
        </p:nvCxnSpPr>
        <p:spPr>
          <a:xfrm>
            <a:off x="5981350" y="2183013"/>
            <a:ext cx="3050533" cy="36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3949"/>
            <a:ext cx="121920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Заключение</a:t>
            </a:r>
            <a:endParaRPr lang="ru-RU" sz="4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064" y="1190335"/>
            <a:ext cx="10830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Я </a:t>
            </a:r>
            <a:r>
              <a:rPr lang="ru-RU" dirty="0"/>
              <a:t>считаю, что получился неплохой калькулятор, способный строить функции, суммировать по заданным параметрам, а также высчитывать выражения.</a:t>
            </a:r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будет возможность улучшения калькулятора, то нужно будет добавить/реализовать недостающие функции, изменение единиц измерения градусов, а также калькулятор программиста.</a:t>
            </a:r>
          </a:p>
          <a:p>
            <a:pPr algn="just"/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8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лифованный металл 16 х 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161_TF03030981.potx" id="{A9F9FE2A-D2B8-4BB9-A3DB-5B4410328550}" vid="{4F97FC31-6800-4C43-B147-47BB4AC3F0B5}"/>
    </a:ext>
  </a:extLst>
</a:theme>
</file>

<file path=ppt/theme/theme2.xml><?xml version="1.0" encoding="utf-8"?>
<a:theme xmlns:a="http://schemas.openxmlformats.org/drawingml/2006/main" name="Тема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оформлением Зеленый шлифованный металл (широкоэкранный формат)</Template>
  <TotalTime>128</TotalTime>
  <Words>135</Words>
  <Application>Microsoft Office PowerPoint</Application>
  <PresentationFormat>Широкоэкранный</PresentationFormat>
  <Paragraphs>49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Georgia</vt:lpstr>
      <vt:lpstr>Шлифованный металл 16 х 9</vt:lpstr>
      <vt:lpstr>Одарённый калькулятор </vt:lpstr>
      <vt:lpstr>Задачи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Одарённый калькулятор</dc:title>
  <dc:creator>Mr. Navio</dc:creator>
  <cp:lastModifiedBy>Mr. Navio</cp:lastModifiedBy>
  <cp:revision>13</cp:revision>
  <dcterms:created xsi:type="dcterms:W3CDTF">2024-11-19T21:50:25Z</dcterms:created>
  <dcterms:modified xsi:type="dcterms:W3CDTF">2024-11-21T22:53:29Z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