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66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2D2"/>
    <a:srgbClr val="220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0E7B4-2AA7-4646-A44D-AEC06823EB12}" v="201" dt="2020-10-22T01:46:00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8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ECD6-D6F7-4AB6-91D7-44F83E0E4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ED17F-339B-4F07-9F4F-9AFCD27A5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C589F-7C36-4E9D-B31C-843EBF4D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252B-445F-4C52-9BF8-3C5E0E5A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088D-0411-41DA-8C6D-0AC613CE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569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98CD-CE64-461C-82FB-A5985DBD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02C1E-BC16-4B44-866C-DAABFE5DF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4B1F-3A92-411F-86E6-CEBC497B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5422-A425-4048-B26F-853D9ABE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2546-7E81-4527-BC61-D176F618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220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537B9-6DBF-4664-9762-C801C4957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B6DA6-8187-4B00-A8E8-B3D9E7C78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9607-EFE2-4BCD-B06B-07E0E0F3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56D63-FADC-4AEA-AF65-410FEAB4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594B-BCDE-4765-9070-87A3BC70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67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49AF-C92B-4F8C-8592-15BB4C35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ED82-826D-45D6-8FC3-51BBA85D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733B-11D3-469B-B6FF-3AD3054D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87E07-E544-44B2-9073-65CEB5F8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512D9-7731-44D3-9A64-5DA4631D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489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30F4-2727-408F-8C24-8F049868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13CF7-78A1-4241-AAEF-2EA15668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2CCB-FD0C-43A3-9759-215898A2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1A61-4721-48A0-B236-5E5B135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8C87-12A2-4E40-8DF3-B2DCF831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596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9CFF-720A-41D5-9900-492DE415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D0C0-AEAD-4BDC-9723-E8E1EEC19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6D8B7-463A-4BE0-921C-5762A725C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A9194-745D-4D18-BBF3-16439230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EBC69-881A-4A9C-ADAF-112FEFA6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DF72-B329-43BF-BF3C-46800260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544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EEBC-9C69-455E-B614-3ABC7F91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DB8B7-6A85-4291-91B7-ADF7F8A0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B5BBD-9699-4CD6-A834-46A489E61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9EB06-910D-451F-9E5D-65ADC588F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025DC-DBA6-4C3B-B887-83A735843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2F8A4-56AF-4C6A-9059-17954140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C9EF9-82EB-499A-8F88-DA395D0E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AFF80-8A89-46E7-8927-33FCF5A2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38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4E53-0C49-4608-99DB-04258060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5597E-7ECC-4691-9027-FBFDE6A1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C0455-DA31-43C7-A829-31720426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6C71D-B5E6-451F-8D6B-4F1DDB78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406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65119-3DDC-4952-BC48-EAC8F144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173B2-55C6-43E0-A62E-D820C711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EA1F1-59FD-46DE-872E-E4781F49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186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2349-23C9-4388-9C97-7F947997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FAAD-2EDC-40F1-AE3B-3EE124DD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A0D5C-1502-4B80-8EAD-F1A23F70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2C33-D588-4173-B7AB-8B523F81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A78ED-3490-4846-9F01-F3A756E6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1BC23-394B-407E-9BA3-C54BE75B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652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5917-B7C4-4F9D-AD65-7A09C917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6C789-8B90-4F24-8D17-C2315B165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39C1B-967B-4753-A624-2029783F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48779-6424-4442-B0DD-E6C3ADF7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2CC7A-DDD6-48F0-8735-27B3E20A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96B2A-BE16-4947-B2A4-6DAB73B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848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2B753-CA27-4191-93ED-BDA9BBBF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9EE5-B435-43A3-A46F-D0205D0BB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FF88-916C-4603-A667-52425E495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744FF-EE71-4D8E-8E5D-254211B72066}" type="datetimeFigureOut">
              <a:rPr lang="en-NL" smtClean="0"/>
              <a:t>22/10/2020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5AC7-12CC-4420-80AE-781AAABA4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525C-B694-4B21-BD14-4E943EF2A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2F96-D15D-4F77-A27F-34724912C1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21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FA021D-6A6A-4743-8B3F-3B5DC85BC0E3}"/>
              </a:ext>
            </a:extLst>
          </p:cNvPr>
          <p:cNvGraphicFramePr>
            <a:graphicFrameLocks noGrp="1"/>
          </p:cNvGraphicFramePr>
          <p:nvPr/>
        </p:nvGraphicFramePr>
        <p:xfrm>
          <a:off x="875774" y="2514599"/>
          <a:ext cx="5553600" cy="387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200">
                  <a:extLst>
                    <a:ext uri="{9D8B030D-6E8A-4147-A177-3AD203B41FA5}">
                      <a16:colId xmlns:a16="http://schemas.microsoft.com/office/drawing/2014/main" val="4100399191"/>
                    </a:ext>
                  </a:extLst>
                </a:gridCol>
                <a:gridCol w="1851200">
                  <a:extLst>
                    <a:ext uri="{9D8B030D-6E8A-4147-A177-3AD203B41FA5}">
                      <a16:colId xmlns:a16="http://schemas.microsoft.com/office/drawing/2014/main" val="4060147756"/>
                    </a:ext>
                  </a:extLst>
                </a:gridCol>
                <a:gridCol w="1851200">
                  <a:extLst>
                    <a:ext uri="{9D8B030D-6E8A-4147-A177-3AD203B41FA5}">
                      <a16:colId xmlns:a16="http://schemas.microsoft.com/office/drawing/2014/main" val="1526341197"/>
                    </a:ext>
                  </a:extLst>
                </a:gridCol>
              </a:tblGrid>
              <a:tr h="1574524">
                <a:tc>
                  <a:txBody>
                    <a:bodyPr/>
                    <a:lstStyle/>
                    <a:p>
                      <a:r>
                        <a:rPr lang="en-NL" dirty="0" err="1"/>
                        <a:t>Trein</a:t>
                      </a:r>
                      <a:r>
                        <a:rPr lang="en-NL" dirty="0"/>
                        <a:t> storing (</a:t>
                      </a:r>
                      <a:r>
                        <a:rPr lang="en-NL" dirty="0" err="1"/>
                        <a:t>locatie</a:t>
                      </a:r>
                      <a:r>
                        <a:rPr lang="en-NL" dirty="0"/>
                        <a:t>, datum)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 err="1"/>
                        <a:t>Voorspellende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reparatie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tijd</a:t>
                      </a:r>
                      <a:endParaRPr lang="en-NL" dirty="0"/>
                    </a:p>
                    <a:p>
                      <a:r>
                        <a:rPr lang="en-NL" dirty="0"/>
                        <a:t>in 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 err="1"/>
                        <a:t>Betrouwbaarheid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reparatietijd</a:t>
                      </a:r>
                      <a:r>
                        <a:rPr lang="en-NL" dirty="0"/>
                        <a:t>. </a:t>
                      </a:r>
                      <a:r>
                        <a:rPr lang="nl-NL" dirty="0"/>
                        <a:t>I</a:t>
                      </a:r>
                      <a:r>
                        <a:rPr lang="en-NL" dirty="0"/>
                        <a:t>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08710"/>
                  </a:ext>
                </a:extLst>
              </a:tr>
              <a:tr h="1043563">
                <a:tc>
                  <a:txBody>
                    <a:bodyPr/>
                    <a:lstStyle/>
                    <a:p>
                      <a:r>
                        <a:rPr lang="en-NL" dirty="0" err="1"/>
                        <a:t>Probleem</a:t>
                      </a:r>
                      <a:r>
                        <a:rPr lang="en-NL" dirty="0"/>
                        <a:t> x op </a:t>
                      </a:r>
                      <a:r>
                        <a:rPr lang="en-NL" dirty="0" err="1"/>
                        <a:t>locatie</a:t>
                      </a:r>
                      <a:r>
                        <a:rPr lang="en-NL" dirty="0"/>
                        <a:t> y op datum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946035"/>
                  </a:ext>
                </a:extLst>
              </a:tr>
              <a:tr h="629809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88450"/>
                  </a:ext>
                </a:extLst>
              </a:tr>
              <a:tr h="629809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72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217A4AB-B353-40DA-AEF9-306772A79DEC}"/>
              </a:ext>
            </a:extLst>
          </p:cNvPr>
          <p:cNvSpPr/>
          <p:nvPr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b="1" dirty="0"/>
              <a:t>Dashboard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8A0FD-2BDC-4460-8BD8-9B8DE3905E38}"/>
              </a:ext>
            </a:extLst>
          </p:cNvPr>
          <p:cNvSpPr txBox="1"/>
          <p:nvPr/>
        </p:nvSpPr>
        <p:spPr>
          <a:xfrm>
            <a:off x="875774" y="1656240"/>
            <a:ext cx="604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i="1" dirty="0" err="1"/>
              <a:t>Tabel</a:t>
            </a:r>
            <a:r>
              <a:rPr lang="en-NL" b="1" i="1" dirty="0"/>
              <a:t> van de prognose van de </a:t>
            </a:r>
            <a:r>
              <a:rPr lang="en-NL" b="1" i="1" dirty="0" err="1"/>
              <a:t>monteur</a:t>
            </a:r>
            <a:r>
              <a:rPr lang="en-NL" b="1" i="1" dirty="0"/>
              <a:t> </a:t>
            </a:r>
            <a:r>
              <a:rPr lang="en-NL" b="1" i="1" dirty="0" err="1"/>
              <a:t>en</a:t>
            </a:r>
            <a:r>
              <a:rPr lang="en-NL" b="1" i="1" dirty="0"/>
              <a:t> de </a:t>
            </a:r>
            <a:r>
              <a:rPr lang="en-NL" b="1" i="1" dirty="0" err="1"/>
              <a:t>de</a:t>
            </a:r>
            <a:r>
              <a:rPr lang="en-NL" b="1" i="1" dirty="0"/>
              <a:t> prognose van de </a:t>
            </a:r>
            <a:r>
              <a:rPr lang="en-NL" b="1" i="1" dirty="0" err="1"/>
              <a:t>applicatie</a:t>
            </a:r>
            <a:r>
              <a:rPr lang="en-NL" b="1" i="1" dirty="0"/>
              <a:t> met </a:t>
            </a:r>
            <a:r>
              <a:rPr lang="en-NL" b="1" i="1" dirty="0" err="1"/>
              <a:t>betrouwbaarheid</a:t>
            </a:r>
            <a:r>
              <a:rPr lang="en-NL" b="1" i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325C1-EAB8-4726-A808-25FC16C3E5D9}"/>
              </a:ext>
            </a:extLst>
          </p:cNvPr>
          <p:cNvSpPr txBox="1"/>
          <p:nvPr/>
        </p:nvSpPr>
        <p:spPr>
          <a:xfrm>
            <a:off x="150920" y="843379"/>
            <a:ext cx="38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Welkom planners van </a:t>
            </a:r>
            <a:r>
              <a:rPr lang="en-NL" b="1" dirty="0" err="1"/>
              <a:t>Prorail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22351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FA021D-6A6A-4743-8B3F-3B5DC85BC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34598"/>
              </p:ext>
            </p:extLst>
          </p:nvPr>
        </p:nvGraphicFramePr>
        <p:xfrm>
          <a:off x="875774" y="2514599"/>
          <a:ext cx="5553600" cy="387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200">
                  <a:extLst>
                    <a:ext uri="{9D8B030D-6E8A-4147-A177-3AD203B41FA5}">
                      <a16:colId xmlns:a16="http://schemas.microsoft.com/office/drawing/2014/main" val="4100399191"/>
                    </a:ext>
                  </a:extLst>
                </a:gridCol>
                <a:gridCol w="1851200">
                  <a:extLst>
                    <a:ext uri="{9D8B030D-6E8A-4147-A177-3AD203B41FA5}">
                      <a16:colId xmlns:a16="http://schemas.microsoft.com/office/drawing/2014/main" val="4060147756"/>
                    </a:ext>
                  </a:extLst>
                </a:gridCol>
                <a:gridCol w="1851200">
                  <a:extLst>
                    <a:ext uri="{9D8B030D-6E8A-4147-A177-3AD203B41FA5}">
                      <a16:colId xmlns:a16="http://schemas.microsoft.com/office/drawing/2014/main" val="1526341197"/>
                    </a:ext>
                  </a:extLst>
                </a:gridCol>
              </a:tblGrid>
              <a:tr h="1574524">
                <a:tc>
                  <a:txBody>
                    <a:bodyPr/>
                    <a:lstStyle/>
                    <a:p>
                      <a:r>
                        <a:rPr lang="en-NL" dirty="0" err="1"/>
                        <a:t>Trein</a:t>
                      </a:r>
                      <a:r>
                        <a:rPr lang="en-NL" dirty="0"/>
                        <a:t> storing (</a:t>
                      </a:r>
                      <a:r>
                        <a:rPr lang="en-NL" dirty="0" err="1"/>
                        <a:t>locatie</a:t>
                      </a:r>
                      <a:r>
                        <a:rPr lang="en-NL" dirty="0"/>
                        <a:t>, datum)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 err="1"/>
                        <a:t>Voorspellende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reparatie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tijd</a:t>
                      </a:r>
                      <a:endParaRPr lang="en-NL" dirty="0"/>
                    </a:p>
                    <a:p>
                      <a:r>
                        <a:rPr lang="en-NL" dirty="0"/>
                        <a:t>in 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 err="1"/>
                        <a:t>Betrouwbaarheid</a:t>
                      </a:r>
                      <a:r>
                        <a:rPr lang="en-NL" dirty="0"/>
                        <a:t> </a:t>
                      </a:r>
                      <a:r>
                        <a:rPr lang="en-NL" dirty="0" err="1"/>
                        <a:t>reparatietijd</a:t>
                      </a:r>
                      <a:r>
                        <a:rPr lang="en-NL" dirty="0"/>
                        <a:t>. </a:t>
                      </a:r>
                      <a:r>
                        <a:rPr lang="nl-NL" dirty="0"/>
                        <a:t>I</a:t>
                      </a:r>
                      <a:r>
                        <a:rPr lang="en-NL" dirty="0"/>
                        <a:t>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08710"/>
                  </a:ext>
                </a:extLst>
              </a:tr>
              <a:tr h="1043563">
                <a:tc>
                  <a:txBody>
                    <a:bodyPr/>
                    <a:lstStyle/>
                    <a:p>
                      <a:r>
                        <a:rPr lang="en-NL" dirty="0" err="1"/>
                        <a:t>Probleem</a:t>
                      </a:r>
                      <a:r>
                        <a:rPr lang="en-NL" dirty="0"/>
                        <a:t> x op </a:t>
                      </a:r>
                      <a:r>
                        <a:rPr lang="en-NL" dirty="0" err="1"/>
                        <a:t>locatie</a:t>
                      </a:r>
                      <a:r>
                        <a:rPr lang="en-NL" dirty="0"/>
                        <a:t> y op datum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dirty="0"/>
                        <a:t>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946035"/>
                  </a:ext>
                </a:extLst>
              </a:tr>
              <a:tr h="629809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88450"/>
                  </a:ext>
                </a:extLst>
              </a:tr>
              <a:tr h="629809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72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217A4AB-B353-40DA-AEF9-306772A79DEC}"/>
              </a:ext>
            </a:extLst>
          </p:cNvPr>
          <p:cNvSpPr/>
          <p:nvPr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b="1" dirty="0"/>
              <a:t>Dashboard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8A0FD-2BDC-4460-8BD8-9B8DE3905E38}"/>
              </a:ext>
            </a:extLst>
          </p:cNvPr>
          <p:cNvSpPr txBox="1"/>
          <p:nvPr/>
        </p:nvSpPr>
        <p:spPr>
          <a:xfrm>
            <a:off x="875774" y="1656240"/>
            <a:ext cx="604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i="1" dirty="0" err="1"/>
              <a:t>Tabel</a:t>
            </a:r>
            <a:r>
              <a:rPr lang="en-NL" b="1" i="1" dirty="0"/>
              <a:t> van de prognose van de </a:t>
            </a:r>
            <a:r>
              <a:rPr lang="en-NL" b="1" i="1" dirty="0" err="1"/>
              <a:t>monteur</a:t>
            </a:r>
            <a:r>
              <a:rPr lang="en-NL" b="1" i="1" dirty="0"/>
              <a:t> </a:t>
            </a:r>
            <a:r>
              <a:rPr lang="en-NL" b="1" i="1" dirty="0" err="1"/>
              <a:t>en</a:t>
            </a:r>
            <a:r>
              <a:rPr lang="en-NL" b="1" i="1" dirty="0"/>
              <a:t> de </a:t>
            </a:r>
            <a:r>
              <a:rPr lang="en-NL" b="1" i="1" dirty="0" err="1"/>
              <a:t>de</a:t>
            </a:r>
            <a:r>
              <a:rPr lang="en-NL" b="1" i="1" dirty="0"/>
              <a:t> prognose van de </a:t>
            </a:r>
            <a:r>
              <a:rPr lang="en-NL" b="1" i="1" dirty="0" err="1"/>
              <a:t>applicatie</a:t>
            </a:r>
            <a:r>
              <a:rPr lang="en-NL" b="1" i="1" dirty="0"/>
              <a:t> met </a:t>
            </a:r>
            <a:r>
              <a:rPr lang="en-NL" b="1" i="1" dirty="0" err="1"/>
              <a:t>betrouwbaarheid</a:t>
            </a:r>
            <a:r>
              <a:rPr lang="en-NL" b="1" i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325C1-EAB8-4726-A808-25FC16C3E5D9}"/>
              </a:ext>
            </a:extLst>
          </p:cNvPr>
          <p:cNvSpPr txBox="1"/>
          <p:nvPr/>
        </p:nvSpPr>
        <p:spPr>
          <a:xfrm>
            <a:off x="150920" y="843379"/>
            <a:ext cx="38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Welkom planners van </a:t>
            </a:r>
            <a:r>
              <a:rPr lang="en-NL" b="1" dirty="0" err="1"/>
              <a:t>Prorail</a:t>
            </a:r>
            <a:endParaRPr lang="en-NL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175A4A-D9D0-46F9-93DC-3C41DA9BB1EF}"/>
              </a:ext>
            </a:extLst>
          </p:cNvPr>
          <p:cNvSpPr/>
          <p:nvPr/>
        </p:nvSpPr>
        <p:spPr>
          <a:xfrm>
            <a:off x="7362825" y="2514598"/>
            <a:ext cx="4210050" cy="3657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E8D0EC-6C40-4700-8A99-926155CA8B5B}"/>
              </a:ext>
            </a:extLst>
          </p:cNvPr>
          <p:cNvCxnSpPr/>
          <p:nvPr/>
        </p:nvCxnSpPr>
        <p:spPr>
          <a:xfrm>
            <a:off x="7410450" y="2514599"/>
            <a:ext cx="4152900" cy="364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4A89C8-3C39-4D85-848C-1C8689B19CE9}"/>
              </a:ext>
            </a:extLst>
          </p:cNvPr>
          <p:cNvCxnSpPr/>
          <p:nvPr/>
        </p:nvCxnSpPr>
        <p:spPr>
          <a:xfrm flipH="1">
            <a:off x="7324725" y="2514599"/>
            <a:ext cx="4238625" cy="364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3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DCB39434F10544A1A41D5D661F9863" ma:contentTypeVersion="5" ma:contentTypeDescription="Een nieuw document maken." ma:contentTypeScope="" ma:versionID="d0cf1c712838fc1ecd4f15feeabf0ed6">
  <xsd:schema xmlns:xsd="http://www.w3.org/2001/XMLSchema" xmlns:xs="http://www.w3.org/2001/XMLSchema" xmlns:p="http://schemas.microsoft.com/office/2006/metadata/properties" xmlns:ns3="b1674010-a41e-4e9d-bdc1-760dcf115fb3" xmlns:ns4="bec4b570-c116-4701-9ccf-1e9b3cd2e734" targetNamespace="http://schemas.microsoft.com/office/2006/metadata/properties" ma:root="true" ma:fieldsID="80187f8b2b5e248ca8c771f99a83dd70" ns3:_="" ns4:_="">
    <xsd:import namespace="b1674010-a41e-4e9d-bdc1-760dcf115fb3"/>
    <xsd:import namespace="bec4b570-c116-4701-9ccf-1e9b3cd2e7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74010-a41e-4e9d-bdc1-760dcf115f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c4b570-c116-4701-9ccf-1e9b3cd2e7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AE6B31-1E9A-4824-8CCD-A42863EBD7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3FBF5A-068E-465A-BF92-BE5C7478A64F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bec4b570-c116-4701-9ccf-1e9b3cd2e734"/>
    <ds:schemaRef ds:uri="b1674010-a41e-4e9d-bdc1-760dcf115fb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3289C4-CAE6-4926-A77A-55516338CE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674010-a41e-4e9d-bdc1-760dcf115fb3"/>
    <ds:schemaRef ds:uri="bec4b570-c116-4701-9ccf-1e9b3cd2e7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WireFrame_dashboard</Template>
  <TotalTime>1</TotalTime>
  <Words>102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 Lee</dc:creator>
  <cp:lastModifiedBy>Ama Lee</cp:lastModifiedBy>
  <cp:revision>1</cp:revision>
  <dcterms:created xsi:type="dcterms:W3CDTF">2020-10-22T10:25:49Z</dcterms:created>
  <dcterms:modified xsi:type="dcterms:W3CDTF">2020-10-22T10:26:52Z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0x01010037DCB39434F10544A1A41D5D661F9863</vt:lpwstr>
  </property>
</Properties>
</file>