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8" r:id="rId6"/>
    <p:sldId id="266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2D2"/>
    <a:srgbClr val="220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0E7B4-2AA7-4646-A44D-AEC06823EB12}" v="201" dt="2020-10-22T01:46:0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ECD6-D6F7-4AB6-91D7-44F83E0E4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ED17F-339B-4F07-9F4F-9AFCD27A5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589F-7C36-4E9D-B31C-843EBF4D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252B-445F-4C52-9BF8-3C5E0E5A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088D-0411-41DA-8C6D-0AC613C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56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8CD-CE64-461C-82FB-A5985DBD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02C1E-BC16-4B44-866C-DAABFE5D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4B1F-3A92-411F-86E6-CEBC497B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5422-A425-4048-B26F-853D9ABE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2546-7E81-4527-BC61-D176F618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2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537B9-6DBF-4664-9762-C801C4957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6DA6-8187-4B00-A8E8-B3D9E7C7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9607-EFE2-4BCD-B06B-07E0E0F3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6D63-FADC-4AEA-AF65-410FEAB4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594B-BCDE-4765-9070-87A3BC70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6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49AF-C92B-4F8C-8592-15BB4C35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ED82-826D-45D6-8FC3-51BBA85D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733B-11D3-469B-B6FF-3AD3054D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7E07-E544-44B2-9073-65CEB5F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12D9-7731-44D3-9A64-5DA4631D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48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30F4-2727-408F-8C24-8F049868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3CF7-78A1-4241-AAEF-2EA15668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2CCB-FD0C-43A3-9759-215898A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A61-4721-48A0-B236-5E5B135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8C87-12A2-4E40-8DF3-B2DCF831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9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CFF-720A-41D5-9900-492DE415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D0C0-AEAD-4BDC-9723-E8E1EEC19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D8B7-463A-4BE0-921C-5762A725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9194-745D-4D18-BBF3-16439230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BC69-881A-4A9C-ADAF-112FEFA6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DF72-B329-43BF-BF3C-4680026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54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EEBC-9C69-455E-B614-3ABC7F91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B8B7-6A85-4291-91B7-ADF7F8A0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B5BBD-9699-4CD6-A834-46A489E6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EB06-910D-451F-9E5D-65ADC588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025DC-DBA6-4C3B-B887-83A73584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2F8A4-56AF-4C6A-9059-1795414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C9EF9-82EB-499A-8F88-DA395D0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AFF80-8A89-46E7-8927-33FCF5A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8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4E53-0C49-4608-99DB-04258060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5597E-7ECC-4691-9027-FBFDE6A1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C0455-DA31-43C7-A829-31720426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71D-B5E6-451F-8D6B-4F1DDB78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406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65119-3DDC-4952-BC48-EAC8F144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173B2-55C6-43E0-A62E-D820C71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A1F1-59FD-46DE-872E-E4781F49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86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349-23C9-4388-9C97-7F947997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FAAD-2EDC-40F1-AE3B-3EE124DD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0D5C-1502-4B80-8EAD-F1A23F70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2C33-D588-4173-B7AB-8B523F8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78ED-3490-4846-9F01-F3A756E6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BC23-394B-407E-9BA3-C54BE75B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65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5917-B7C4-4F9D-AD65-7A09C917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C789-8B90-4F24-8D17-C2315B165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39C1B-967B-4753-A624-2029783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8779-6424-4442-B0DD-E6C3ADF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CC7A-DDD6-48F0-8735-27B3E20A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6B2A-BE16-4947-B2A4-6DAB73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4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2B753-CA27-4191-93ED-BDA9BBBF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9EE5-B435-43A3-A46F-D0205D0B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FF88-916C-4603-A667-52425E495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5AC7-12CC-4420-80AE-781AAABA4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525C-B694-4B21-BD14-4E943EF2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21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/>
        </p:nvGraphicFramePr>
        <p:xfrm>
          <a:off x="875774" y="2514599"/>
          <a:ext cx="5553600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00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planners van </a:t>
            </a:r>
            <a:r>
              <a:rPr lang="en-NL" b="1" dirty="0" err="1"/>
              <a:t>Prorail</a:t>
            </a:r>
            <a:endParaRPr lang="en-NL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77EAA9-8893-48BF-B996-8EFDA9547C1F}"/>
              </a:ext>
            </a:extLst>
          </p:cNvPr>
          <p:cNvSpPr/>
          <p:nvPr/>
        </p:nvSpPr>
        <p:spPr>
          <a:xfrm>
            <a:off x="4030462" y="745724"/>
            <a:ext cx="2157274" cy="466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 err="1"/>
              <a:t>Informatie</a:t>
            </a:r>
            <a:r>
              <a:rPr lang="en-NL" dirty="0"/>
              <a:t> van </a:t>
            </a:r>
            <a:r>
              <a:rPr lang="en-NL" dirty="0" err="1"/>
              <a:t>aannemer</a:t>
            </a:r>
            <a:r>
              <a:rPr lang="en-NL" dirty="0"/>
              <a:t> </a:t>
            </a:r>
            <a:r>
              <a:rPr lang="en-NL" dirty="0" err="1"/>
              <a:t>invoeren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51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/>
        </p:nvGraphicFramePr>
        <p:xfrm>
          <a:off x="875774" y="2514599"/>
          <a:ext cx="5553600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00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</a:t>
            </a:r>
            <a:r>
              <a:rPr lang="en-NL" b="1" dirty="0" err="1"/>
              <a:t>treindienstleiders</a:t>
            </a:r>
            <a:r>
              <a:rPr lang="en-NL" b="1" dirty="0"/>
              <a:t> van </a:t>
            </a:r>
            <a:r>
              <a:rPr lang="en-NL" b="1" dirty="0" err="1"/>
              <a:t>Prorail</a:t>
            </a:r>
            <a:endParaRPr lang="en-NL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77EAA9-8893-48BF-B996-8EFDA9547C1F}"/>
              </a:ext>
            </a:extLst>
          </p:cNvPr>
          <p:cNvSpPr/>
          <p:nvPr/>
        </p:nvSpPr>
        <p:spPr>
          <a:xfrm>
            <a:off x="4030462" y="745724"/>
            <a:ext cx="2157274" cy="466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 err="1"/>
              <a:t>Informatie</a:t>
            </a:r>
            <a:r>
              <a:rPr lang="en-NL" dirty="0"/>
              <a:t> van </a:t>
            </a:r>
            <a:r>
              <a:rPr lang="en-NL" dirty="0" err="1"/>
              <a:t>aannemer</a:t>
            </a:r>
            <a:r>
              <a:rPr lang="en-NL" dirty="0"/>
              <a:t> </a:t>
            </a:r>
            <a:r>
              <a:rPr lang="en-NL" dirty="0" err="1"/>
              <a:t>invoeren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CEDC4-973B-429D-B3AD-2726E4B0E929}"/>
              </a:ext>
            </a:extLst>
          </p:cNvPr>
          <p:cNvSpPr/>
          <p:nvPr/>
        </p:nvSpPr>
        <p:spPr>
          <a:xfrm>
            <a:off x="7187381" y="1656240"/>
            <a:ext cx="4345858" cy="435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D2E2E-C2EC-4D84-9917-54A57CE950A1}"/>
              </a:ext>
            </a:extLst>
          </p:cNvPr>
          <p:cNvSpPr/>
          <p:nvPr/>
        </p:nvSpPr>
        <p:spPr>
          <a:xfrm>
            <a:off x="8499986" y="2514599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307C-399C-435D-8EE2-6F9FD5B84FA3}"/>
              </a:ext>
            </a:extLst>
          </p:cNvPr>
          <p:cNvSpPr/>
          <p:nvPr/>
        </p:nvSpPr>
        <p:spPr>
          <a:xfrm>
            <a:off x="8499987" y="3092881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879DC-D7CE-4AB8-B17F-47ACDFD44759}"/>
              </a:ext>
            </a:extLst>
          </p:cNvPr>
          <p:cNvSpPr/>
          <p:nvPr/>
        </p:nvSpPr>
        <p:spPr>
          <a:xfrm>
            <a:off x="8499985" y="3663513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FD3BCC-244F-4E18-836D-A5FF2C7DA4E3}"/>
              </a:ext>
            </a:extLst>
          </p:cNvPr>
          <p:cNvSpPr/>
          <p:nvPr/>
        </p:nvSpPr>
        <p:spPr>
          <a:xfrm>
            <a:off x="8499985" y="4289541"/>
            <a:ext cx="1563329" cy="336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3D493-21A9-4CA6-9700-F9238BEC859A}"/>
              </a:ext>
            </a:extLst>
          </p:cNvPr>
          <p:cNvSpPr txBox="1"/>
          <p:nvPr/>
        </p:nvSpPr>
        <p:spPr>
          <a:xfrm>
            <a:off x="7305367" y="2491817"/>
            <a:ext cx="11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Prognose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F922C-6EB8-4642-9BD1-8A68BD5C0D40}"/>
              </a:ext>
            </a:extLst>
          </p:cNvPr>
          <p:cNvSpPr txBox="1"/>
          <p:nvPr/>
        </p:nvSpPr>
        <p:spPr>
          <a:xfrm>
            <a:off x="7305367" y="3118097"/>
            <a:ext cx="124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Feature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C1FF3-1102-4B47-A76E-D561D8D47E0B}"/>
              </a:ext>
            </a:extLst>
          </p:cNvPr>
          <p:cNvSpPr txBox="1"/>
          <p:nvPr/>
        </p:nvSpPr>
        <p:spPr>
          <a:xfrm>
            <a:off x="7305367" y="3671163"/>
            <a:ext cx="124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Feature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C3E08-300E-4C46-A756-6F73167E57DE}"/>
              </a:ext>
            </a:extLst>
          </p:cNvPr>
          <p:cNvSpPr txBox="1"/>
          <p:nvPr/>
        </p:nvSpPr>
        <p:spPr>
          <a:xfrm>
            <a:off x="7305367" y="4286270"/>
            <a:ext cx="124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Feature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7C76B-4B0E-4A1A-8E7B-5D3A0E8EF802}"/>
              </a:ext>
            </a:extLst>
          </p:cNvPr>
          <p:cNvSpPr txBox="1"/>
          <p:nvPr/>
        </p:nvSpPr>
        <p:spPr>
          <a:xfrm>
            <a:off x="7393858" y="1877972"/>
            <a:ext cx="35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Prognose </a:t>
            </a:r>
            <a:r>
              <a:rPr lang="en-NL" b="1" dirty="0" err="1"/>
              <a:t>en</a:t>
            </a:r>
            <a:r>
              <a:rPr lang="en-NL" b="1" dirty="0"/>
              <a:t> </a:t>
            </a:r>
            <a:r>
              <a:rPr lang="en-NL" b="1" dirty="0" err="1"/>
              <a:t>gegevens</a:t>
            </a:r>
            <a:r>
              <a:rPr lang="en-NL" b="1" dirty="0"/>
              <a:t> </a:t>
            </a:r>
            <a:r>
              <a:rPr lang="en-NL" b="1" dirty="0" err="1"/>
              <a:t>invoeren</a:t>
            </a:r>
            <a:endParaRPr lang="en-NL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E66B90-27EC-44DC-A7F8-611098207FD2}"/>
              </a:ext>
            </a:extLst>
          </p:cNvPr>
          <p:cNvSpPr/>
          <p:nvPr/>
        </p:nvSpPr>
        <p:spPr>
          <a:xfrm>
            <a:off x="10063314" y="5034116"/>
            <a:ext cx="1252912" cy="4719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 err="1"/>
              <a:t>Sturen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5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34598"/>
              </p:ext>
            </p:extLst>
          </p:nvPr>
        </p:nvGraphicFramePr>
        <p:xfrm>
          <a:off x="875774" y="2514599"/>
          <a:ext cx="5553600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00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</a:t>
            </a:r>
            <a:r>
              <a:rPr lang="en-NL" b="1" dirty="0" err="1"/>
              <a:t>treindienstleiders</a:t>
            </a:r>
            <a:r>
              <a:rPr lang="en-NL" b="1" dirty="0"/>
              <a:t> van </a:t>
            </a:r>
            <a:r>
              <a:rPr lang="en-NL" b="1" dirty="0" err="1"/>
              <a:t>Prorail</a:t>
            </a:r>
            <a:endParaRPr lang="en-N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75A4A-D9D0-46F9-93DC-3C41DA9BB1EF}"/>
              </a:ext>
            </a:extLst>
          </p:cNvPr>
          <p:cNvSpPr/>
          <p:nvPr/>
        </p:nvSpPr>
        <p:spPr>
          <a:xfrm>
            <a:off x="7362825" y="2514598"/>
            <a:ext cx="4210050" cy="3657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E8D0EC-6C40-4700-8A99-926155CA8B5B}"/>
              </a:ext>
            </a:extLst>
          </p:cNvPr>
          <p:cNvCxnSpPr/>
          <p:nvPr/>
        </p:nvCxnSpPr>
        <p:spPr>
          <a:xfrm>
            <a:off x="7410450" y="2514599"/>
            <a:ext cx="4152900" cy="364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9C8-3C39-4D85-848C-1C8689B19CE9}"/>
              </a:ext>
            </a:extLst>
          </p:cNvPr>
          <p:cNvCxnSpPr/>
          <p:nvPr/>
        </p:nvCxnSpPr>
        <p:spPr>
          <a:xfrm flipH="1">
            <a:off x="7324725" y="2514599"/>
            <a:ext cx="4238625" cy="36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AC37B1-1EFE-499A-BE33-0B179421E62D}"/>
              </a:ext>
            </a:extLst>
          </p:cNvPr>
          <p:cNvSpPr/>
          <p:nvPr/>
        </p:nvSpPr>
        <p:spPr>
          <a:xfrm>
            <a:off x="4030462" y="745724"/>
            <a:ext cx="2157274" cy="466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 err="1"/>
              <a:t>Informatie</a:t>
            </a:r>
            <a:r>
              <a:rPr lang="en-NL" dirty="0"/>
              <a:t> van </a:t>
            </a:r>
            <a:r>
              <a:rPr lang="en-NL" dirty="0" err="1"/>
              <a:t>aannemer</a:t>
            </a:r>
            <a:r>
              <a:rPr lang="en-NL" dirty="0"/>
              <a:t> </a:t>
            </a:r>
            <a:r>
              <a:rPr lang="en-NL" dirty="0" err="1"/>
              <a:t>invoeren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302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DCB39434F10544A1A41D5D661F9863" ma:contentTypeVersion="5" ma:contentTypeDescription="Een nieuw document maken." ma:contentTypeScope="" ma:versionID="d0cf1c712838fc1ecd4f15feeabf0ed6">
  <xsd:schema xmlns:xsd="http://www.w3.org/2001/XMLSchema" xmlns:xs="http://www.w3.org/2001/XMLSchema" xmlns:p="http://schemas.microsoft.com/office/2006/metadata/properties" xmlns:ns3="b1674010-a41e-4e9d-bdc1-760dcf115fb3" xmlns:ns4="bec4b570-c116-4701-9ccf-1e9b3cd2e734" targetNamespace="http://schemas.microsoft.com/office/2006/metadata/properties" ma:root="true" ma:fieldsID="80187f8b2b5e248ca8c771f99a83dd70" ns3:_="" ns4:_="">
    <xsd:import namespace="b1674010-a41e-4e9d-bdc1-760dcf115fb3"/>
    <xsd:import namespace="bec4b570-c116-4701-9ccf-1e9b3cd2e7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74010-a41e-4e9d-bdc1-760dcf115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4b570-c116-4701-9ccf-1e9b3cd2e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3289C4-CAE6-4926-A77A-55516338C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674010-a41e-4e9d-bdc1-760dcf115fb3"/>
    <ds:schemaRef ds:uri="bec4b570-c116-4701-9ccf-1e9b3cd2e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FBF5A-068E-465A-BF92-BE5C7478A64F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bec4b570-c116-4701-9ccf-1e9b3cd2e734"/>
    <ds:schemaRef ds:uri="b1674010-a41e-4e9d-bdc1-760dcf115fb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AE6B31-1E9A-4824-8CCD-A42863EBD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WireFrame_dashboard</Template>
  <TotalTime>17</TotalTime>
  <Words>177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 Lee</dc:creator>
  <cp:lastModifiedBy>Ama Lee</cp:lastModifiedBy>
  <cp:revision>3</cp:revision>
  <dcterms:created xsi:type="dcterms:W3CDTF">2020-10-22T10:25:49Z</dcterms:created>
  <dcterms:modified xsi:type="dcterms:W3CDTF">2020-10-22T17:32:19Z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0x01010037DCB39434F10544A1A41D5D661F9863</vt:lpwstr>
  </property>
</Properties>
</file>