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BF2F-2F84-9175-8EA6-8E855EB7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3C66-1CD2-2517-4D32-6101E1F24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8814-0A33-D94E-EB3A-9F1297F9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8CB7-42BC-B1F2-5F54-5EC3EB74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94CD-3A2C-A12D-9D4A-ACF63AAA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7F4B-09CB-B05A-4C14-816C0AEE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A1F71-057A-6EB1-359C-9D0C266A7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F610-A48B-BDB2-6973-23CA8549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F821-392B-3327-08EE-73E3F0F1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468D-CE85-42EC-D72A-321C82C0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68630-8F87-4128-B638-131BB70CC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A77F0-B49F-E560-4428-230EF8741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AEA1-6FD1-B840-2D57-A55B6681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3834-8554-A688-A621-0D8AB275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B47F-D5EE-A3F0-27A2-F49ACB41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4870-FA14-436E-7EFA-F121DF8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6F6-714B-DED8-06C6-81387525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7892-7EBB-DF72-C268-9C663524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ACB0-EA1D-EA69-9014-5ADC5688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01BC-AB38-3FDF-52AE-79E96735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615-1C37-01CD-B6BE-3E9F7CEE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E165-91F5-9BE9-F093-2EBEB0D2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122B-9536-FFA7-F3F2-45E0AF7D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671C-4272-1CD3-8D9D-3DE4760A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185D-6A6A-D855-4822-0D2DFD17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7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3AD3-6AC4-9256-F05E-66A7DB2C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2C87-881E-C387-31CF-C06C52A06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9557-7A28-2272-6017-58B468D08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3241E-E360-15FE-AA2C-71892885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C5076-9569-15BC-E671-96BD815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FFE51-C642-B2F4-D053-1CAE8267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E2BD-A2CC-EB16-B2ED-DBC7583F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DE3F-F0CE-138D-86C3-6B056BF1E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B74EB-4399-B10F-825A-A79DBF30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E6F0A-10CC-1FF1-6477-010D60E48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F50F2-9899-2E37-BE1B-79ACE5C82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D2A30-B09F-8CBD-3290-6A1BA8FD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880A3-92C4-81AA-A8CB-57B2E83A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67F31-458F-991D-0680-871B5B82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0A6F-C32D-386B-4000-9A111073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168D0-F7D1-F5D9-2F26-48FADC7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288FF-EB3B-D034-9E32-24459F17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2BBF5-21D5-012A-3CAF-FFFEDC36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7337F-806D-3078-60C3-073EABBC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FC4B5-E5C1-671D-6756-FD62CC94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1C51-3104-E268-FB2B-0D1C8A70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BA4E-DE8A-72D9-B067-52952FEE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3B76-C45C-14ED-AD00-9AFC98C4C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0C219-A385-7FA0-3B38-1FCF1B73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26974-E8FC-3C3D-8FA0-FD2C15B0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53FCC-2F57-7B35-C727-EB9766DA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903A3-0FD5-02A1-9F77-A4EC160A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7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C2A0-76A1-FCD2-9C98-777F984D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17DCA-BC9D-EB9A-DA06-E78CD8A55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A7F73-311A-9301-3E3C-A2265E7A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C954-7D97-F99B-C645-A740856E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EF4D-C824-7A31-631C-641924E7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04A2B-A498-7ABB-A8E5-9221D943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4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56429-6025-0FDA-D232-975E2D27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6D03D-AB2A-8B1B-8729-B208BEA4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6F1A-9736-C2B7-87E0-AA9476C45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B07A5-024F-4F07-A9CB-1129AFDD680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B7751-9BF3-8ED0-4DB4-6F195BED8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D67A-B783-7FAA-5305-1AEF6CDA6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ABFE3-F812-4029-AF76-0ED16242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12CC-D8F0-63CE-7321-D62440D90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C25B-6092-22F0-CAD0-051ADF2B7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Amasha Ranasinghe</dc:creator>
  <cp:lastModifiedBy>Amasha Ranasinghe</cp:lastModifiedBy>
  <cp:revision>1</cp:revision>
  <dcterms:created xsi:type="dcterms:W3CDTF">2024-11-23T13:34:07Z</dcterms:created>
  <dcterms:modified xsi:type="dcterms:W3CDTF">2024-11-23T13:34:18Z</dcterms:modified>
</cp:coreProperties>
</file>