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>
        <p:scale>
          <a:sx n="50" d="100"/>
          <a:sy n="50" d="100"/>
        </p:scale>
        <p:origin x="35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1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38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50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895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073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546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0879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7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3866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6667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33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82FD6-97A0-4015-A18A-147AAFEFEF77}" type="datetimeFigureOut">
              <a:rPr lang="fa-IR" smtClean="0"/>
              <a:t>09/01/1447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5E430-3ABA-4319-AD00-F72CD3D18C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51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240553-70B3-E436-ECF7-434DF64A572D}"/>
              </a:ext>
            </a:extLst>
          </p:cNvPr>
          <p:cNvSpPr/>
          <p:nvPr/>
        </p:nvSpPr>
        <p:spPr>
          <a:xfrm>
            <a:off x="509276" y="3158740"/>
            <a:ext cx="4305300" cy="2103120"/>
          </a:xfrm>
          <a:prstGeom prst="roundRect">
            <a:avLst>
              <a:gd name="adj" fmla="val 894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3CA9F-3078-16C7-3926-22B02B557A7D}"/>
              </a:ext>
            </a:extLst>
          </p:cNvPr>
          <p:cNvSpPr txBox="1"/>
          <p:nvPr/>
        </p:nvSpPr>
        <p:spPr>
          <a:xfrm>
            <a:off x="547503" y="2718496"/>
            <a:ext cx="10840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Frontend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10" name="Picture 9" descr="A green and blue letter v&#10;&#10;AI-generated content may be incorrect.">
            <a:extLst>
              <a:ext uri="{FF2B5EF4-FFF2-40B4-BE49-F238E27FC236}">
                <a16:creationId xmlns:a16="http://schemas.microsoft.com/office/drawing/2014/main" id="{108526A2-15C8-BA5A-6800-ECBA197B3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1" y="3326633"/>
            <a:ext cx="1363674" cy="1363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6DE4F3-3BCD-8D0F-C55B-C5C543E4375E}"/>
              </a:ext>
            </a:extLst>
          </p:cNvPr>
          <p:cNvSpPr txBox="1"/>
          <p:nvPr/>
        </p:nvSpPr>
        <p:spPr>
          <a:xfrm>
            <a:off x="1322434" y="4665692"/>
            <a:ext cx="7877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Vue.js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40226-C7EA-27D0-6B17-6E8DD137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85" y="3405758"/>
            <a:ext cx="1036625" cy="13039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4242E6-A127-9A95-6800-2F58AE1CDFF6}"/>
              </a:ext>
            </a:extLst>
          </p:cNvPr>
          <p:cNvSpPr txBox="1"/>
          <p:nvPr/>
        </p:nvSpPr>
        <p:spPr>
          <a:xfrm>
            <a:off x="3328966" y="4768092"/>
            <a:ext cx="5723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</a:t>
            </a:r>
            <a:endParaRPr lang="fa-IR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1846E6B-5AFC-F414-AC45-AC7696B981FA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>
            <a:off x="4814576" y="4210300"/>
            <a:ext cx="786278" cy="2765580"/>
          </a:xfrm>
          <a:prstGeom prst="bentConnector3">
            <a:avLst>
              <a:gd name="adj1" fmla="val 12907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itHub - inertiajs/inertia: Inertia.js lets you quickly build ...">
            <a:extLst>
              <a:ext uri="{FF2B5EF4-FFF2-40B4-BE49-F238E27FC236}">
                <a16:creationId xmlns:a16="http://schemas.microsoft.com/office/drawing/2014/main" id="{3595B127-868C-1E5A-6051-481B4C91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19" y="4392293"/>
            <a:ext cx="780850" cy="78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4BE49F-DF46-D859-175E-68490FE22606}"/>
              </a:ext>
            </a:extLst>
          </p:cNvPr>
          <p:cNvSpPr txBox="1"/>
          <p:nvPr/>
        </p:nvSpPr>
        <p:spPr>
          <a:xfrm rot="5400000">
            <a:off x="5904547" y="4574022"/>
            <a:ext cx="10967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 inertia.js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4DF1B3-8FE1-8998-2A98-AA7444E60F83}"/>
              </a:ext>
            </a:extLst>
          </p:cNvPr>
          <p:cNvSpPr/>
          <p:nvPr/>
        </p:nvSpPr>
        <p:spPr>
          <a:xfrm>
            <a:off x="527839" y="5662893"/>
            <a:ext cx="5073015" cy="2625973"/>
          </a:xfrm>
          <a:prstGeom prst="roundRect">
            <a:avLst>
              <a:gd name="adj" fmla="val 379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03872-415E-2A0E-96BF-C0665EBFB9F5}"/>
              </a:ext>
            </a:extLst>
          </p:cNvPr>
          <p:cNvSpPr txBox="1"/>
          <p:nvPr/>
        </p:nvSpPr>
        <p:spPr>
          <a:xfrm>
            <a:off x="529882" y="5337721"/>
            <a:ext cx="10543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pic>
        <p:nvPicPr>
          <p:cNvPr id="1036" name="Picture 12" descr="Download Laravel Logo in SVG Vector or PNG File Format - Logo.wine">
            <a:extLst>
              <a:ext uri="{FF2B5EF4-FFF2-40B4-BE49-F238E27FC236}">
                <a16:creationId xmlns:a16="http://schemas.microsoft.com/office/drawing/2014/main" id="{750AE8A3-2769-56F5-2472-9BF06D63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r="19648"/>
          <a:stretch>
            <a:fillRect/>
          </a:stretch>
        </p:blipFill>
        <p:spPr bwMode="auto">
          <a:xfrm>
            <a:off x="577488" y="5967337"/>
            <a:ext cx="1681372" cy="186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69E937-84D0-8B8C-D947-CF305456F002}"/>
              </a:ext>
            </a:extLst>
          </p:cNvPr>
          <p:cNvSpPr txBox="1"/>
          <p:nvPr/>
        </p:nvSpPr>
        <p:spPr>
          <a:xfrm>
            <a:off x="717432" y="5824310"/>
            <a:ext cx="12969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2C396-33FD-6B0B-2011-F4EB887E6B36}"/>
              </a:ext>
            </a:extLst>
          </p:cNvPr>
          <p:cNvSpPr txBox="1"/>
          <p:nvPr/>
        </p:nvSpPr>
        <p:spPr>
          <a:xfrm>
            <a:off x="914570" y="7604596"/>
            <a:ext cx="9026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Laravel</a:t>
            </a:r>
          </a:p>
        </p:txBody>
      </p:sp>
      <p:pic>
        <p:nvPicPr>
          <p:cNvPr id="1038" name="Picture 14" descr="Nginx Icons, Logos, Symbols – Free Download PNG, SVG">
            <a:extLst>
              <a:ext uri="{FF2B5EF4-FFF2-40B4-BE49-F238E27FC236}">
                <a16:creationId xmlns:a16="http://schemas.microsoft.com/office/drawing/2014/main" id="{AC44073C-B487-5EB3-6383-B46585AB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80" y="6145031"/>
            <a:ext cx="1508933" cy="15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E638CB-2346-E50D-1CBC-F6945D70E685}"/>
              </a:ext>
            </a:extLst>
          </p:cNvPr>
          <p:cNvSpPr txBox="1"/>
          <p:nvPr/>
        </p:nvSpPr>
        <p:spPr>
          <a:xfrm>
            <a:off x="2425447" y="5824310"/>
            <a:ext cx="1268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32EAB-4F33-D41A-C4C3-65F6FB568B2B}"/>
              </a:ext>
            </a:extLst>
          </p:cNvPr>
          <p:cNvSpPr txBox="1"/>
          <p:nvPr/>
        </p:nvSpPr>
        <p:spPr>
          <a:xfrm>
            <a:off x="2703349" y="7604596"/>
            <a:ext cx="744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pic>
        <p:nvPicPr>
          <p:cNvPr id="1040" name="Picture 16" descr="Official MariaDB Logos | MariaDB">
            <a:extLst>
              <a:ext uri="{FF2B5EF4-FFF2-40B4-BE49-F238E27FC236}">
                <a16:creationId xmlns:a16="http://schemas.microsoft.com/office/drawing/2014/main" id="{558BE7A2-73B0-7BA5-D308-D96EFD1B0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28"/>
          <a:stretch>
            <a:fillRect/>
          </a:stretch>
        </p:blipFill>
        <p:spPr bwMode="auto">
          <a:xfrm>
            <a:off x="3941074" y="6375063"/>
            <a:ext cx="1354104" cy="8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B99E86-E43D-BE2C-6244-5E0667546518}"/>
              </a:ext>
            </a:extLst>
          </p:cNvPr>
          <p:cNvSpPr txBox="1"/>
          <p:nvPr/>
        </p:nvSpPr>
        <p:spPr>
          <a:xfrm>
            <a:off x="4060368" y="5843145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14ED8-D4AB-D4AE-CEB5-E3DAEF141D24}"/>
              </a:ext>
            </a:extLst>
          </p:cNvPr>
          <p:cNvSpPr txBox="1"/>
          <p:nvPr/>
        </p:nvSpPr>
        <p:spPr>
          <a:xfrm>
            <a:off x="4095337" y="7566289"/>
            <a:ext cx="10903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Maria 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7DA26F-3249-E050-C33F-58E8596A76D3}"/>
              </a:ext>
            </a:extLst>
          </p:cNvPr>
          <p:cNvSpPr/>
          <p:nvPr/>
        </p:nvSpPr>
        <p:spPr>
          <a:xfrm>
            <a:off x="527839" y="9001036"/>
            <a:ext cx="6068224" cy="2625973"/>
          </a:xfrm>
          <a:prstGeom prst="roundRect">
            <a:avLst>
              <a:gd name="adj" fmla="val 379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3ABBA-D372-237D-CB0E-6B05D3BE5229}"/>
              </a:ext>
            </a:extLst>
          </p:cNvPr>
          <p:cNvSpPr txBox="1"/>
          <p:nvPr/>
        </p:nvSpPr>
        <p:spPr>
          <a:xfrm>
            <a:off x="428840" y="8555843"/>
            <a:ext cx="10313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42" name="Picture 18" descr="MailerSend | Software Reviews &amp; Alternatives">
            <a:extLst>
              <a:ext uri="{FF2B5EF4-FFF2-40B4-BE49-F238E27FC236}">
                <a16:creationId xmlns:a16="http://schemas.microsoft.com/office/drawing/2014/main" id="{C25FDB7D-C732-96DB-4050-0DC7A201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8" y="9713471"/>
            <a:ext cx="1201103" cy="12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3975C6-F7F9-CD9F-E889-7B74547579AD}"/>
              </a:ext>
            </a:extLst>
          </p:cNvPr>
          <p:cNvSpPr txBox="1"/>
          <p:nvPr/>
        </p:nvSpPr>
        <p:spPr>
          <a:xfrm>
            <a:off x="934938" y="9378689"/>
            <a:ext cx="61747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69082D-C810-D64D-24C2-F7EDC6EB840E}"/>
              </a:ext>
            </a:extLst>
          </p:cNvPr>
          <p:cNvSpPr txBox="1"/>
          <p:nvPr/>
        </p:nvSpPr>
        <p:spPr>
          <a:xfrm>
            <a:off x="577488" y="10996203"/>
            <a:ext cx="106150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MailerSend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DBB362-C60E-7132-874D-CE8D50A45F71}"/>
              </a:ext>
            </a:extLst>
          </p:cNvPr>
          <p:cNvSpPr txBox="1"/>
          <p:nvPr/>
        </p:nvSpPr>
        <p:spPr>
          <a:xfrm>
            <a:off x="2055413" y="9384882"/>
            <a:ext cx="124232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Asset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CC037E-A0A0-8328-0BC2-58150D2D80CD}"/>
              </a:ext>
            </a:extLst>
          </p:cNvPr>
          <p:cNvSpPr txBox="1"/>
          <p:nvPr/>
        </p:nvSpPr>
        <p:spPr>
          <a:xfrm>
            <a:off x="3640980" y="9406920"/>
            <a:ext cx="133139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DE86AF-7F70-4CB4-65E4-19B37ABB83B7}"/>
              </a:ext>
            </a:extLst>
          </p:cNvPr>
          <p:cNvSpPr txBox="1"/>
          <p:nvPr/>
        </p:nvSpPr>
        <p:spPr>
          <a:xfrm>
            <a:off x="2133898" y="10987371"/>
            <a:ext cx="113890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Arvan Cloud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C6D33-077C-CDC6-F6BF-500156ACE67E}"/>
              </a:ext>
            </a:extLst>
          </p:cNvPr>
          <p:cNvSpPr txBox="1"/>
          <p:nvPr/>
        </p:nvSpPr>
        <p:spPr>
          <a:xfrm>
            <a:off x="3654797" y="11026193"/>
            <a:ext cx="130375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Laravel Breeze</a:t>
            </a:r>
          </a:p>
        </p:txBody>
      </p:sp>
      <p:pic>
        <p:nvPicPr>
          <p:cNvPr id="1044" name="Picture 20" descr="ArvanCloud · GitHub">
            <a:extLst>
              <a:ext uri="{FF2B5EF4-FFF2-40B4-BE49-F238E27FC236}">
                <a16:creationId xmlns:a16="http://schemas.microsoft.com/office/drawing/2014/main" id="{37F26D79-F594-08DE-B0D9-16FE0D17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9" y="954476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ravel Breeze: Simple Authentication for Your Laravel Projects - IT Starter">
            <a:extLst>
              <a:ext uri="{FF2B5EF4-FFF2-40B4-BE49-F238E27FC236}">
                <a16:creationId xmlns:a16="http://schemas.microsoft.com/office/drawing/2014/main" id="{E0231E84-FE94-5C87-CFA2-E87F49ABC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9" t="18664" r="33610" b="13625"/>
          <a:stretch>
            <a:fillRect/>
          </a:stretch>
        </p:blipFill>
        <p:spPr bwMode="auto">
          <a:xfrm>
            <a:off x="3713338" y="9559582"/>
            <a:ext cx="1197976" cy="14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5649F77-3418-1A1E-BBEB-12DE7F30A119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2957064" y="8396149"/>
            <a:ext cx="712170" cy="4976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78AEEE-668D-1D2D-C3DC-4CBDF5436D5A}"/>
              </a:ext>
            </a:extLst>
          </p:cNvPr>
          <p:cNvSpPr/>
          <p:nvPr/>
        </p:nvSpPr>
        <p:spPr>
          <a:xfrm>
            <a:off x="2333026" y="619094"/>
            <a:ext cx="4215124" cy="1882371"/>
          </a:xfrm>
          <a:prstGeom prst="roundRect">
            <a:avLst>
              <a:gd name="adj" fmla="val 894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15BCB-2146-503D-F865-8EFEF76F8460}"/>
              </a:ext>
            </a:extLst>
          </p:cNvPr>
          <p:cNvSpPr txBox="1"/>
          <p:nvPr/>
        </p:nvSpPr>
        <p:spPr>
          <a:xfrm>
            <a:off x="2304398" y="158458"/>
            <a:ext cx="9794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DevOps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1048" name="Picture 24" descr="GitHub Actions · GitHub">
            <a:extLst>
              <a:ext uri="{FF2B5EF4-FFF2-40B4-BE49-F238E27FC236}">
                <a16:creationId xmlns:a16="http://schemas.microsoft.com/office/drawing/2014/main" id="{3636E684-94CA-5A8D-E141-29F67907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79" y="1171227"/>
            <a:ext cx="800155" cy="80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6D7E9D-F21F-5725-212C-C96B7F6C1A90}"/>
              </a:ext>
            </a:extLst>
          </p:cNvPr>
          <p:cNvSpPr txBox="1"/>
          <p:nvPr/>
        </p:nvSpPr>
        <p:spPr>
          <a:xfrm>
            <a:off x="2659779" y="730983"/>
            <a:ext cx="8001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CI/CD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1C1E2-67ED-ED8A-FC59-B48B57FEF066}"/>
              </a:ext>
            </a:extLst>
          </p:cNvPr>
          <p:cNvSpPr txBox="1"/>
          <p:nvPr/>
        </p:nvSpPr>
        <p:spPr>
          <a:xfrm>
            <a:off x="2401237" y="2097842"/>
            <a:ext cx="16995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Actions</a:t>
            </a:r>
          </a:p>
        </p:txBody>
      </p:sp>
      <p:pic>
        <p:nvPicPr>
          <p:cNvPr id="1052" name="Picture 28" descr="What is GitHub?">
            <a:extLst>
              <a:ext uri="{FF2B5EF4-FFF2-40B4-BE49-F238E27FC236}">
                <a16:creationId xmlns:a16="http://schemas.microsoft.com/office/drawing/2014/main" id="{FEC6EE9C-E29A-190A-AFC7-7F801E996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r="19703"/>
          <a:stretch>
            <a:fillRect/>
          </a:stretch>
        </p:blipFill>
        <p:spPr bwMode="auto">
          <a:xfrm>
            <a:off x="4723138" y="1100315"/>
            <a:ext cx="859154" cy="8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42147DB-92C2-3A15-344D-B436F5626BCF}"/>
              </a:ext>
            </a:extLst>
          </p:cNvPr>
          <p:cNvSpPr txBox="1"/>
          <p:nvPr/>
        </p:nvSpPr>
        <p:spPr>
          <a:xfrm>
            <a:off x="4292126" y="693053"/>
            <a:ext cx="1721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Control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ECE45F-2D1B-BDBA-F1C4-6EE1A58A25A3}"/>
              </a:ext>
            </a:extLst>
          </p:cNvPr>
          <p:cNvSpPr txBox="1"/>
          <p:nvPr/>
        </p:nvSpPr>
        <p:spPr>
          <a:xfrm>
            <a:off x="4695383" y="2035421"/>
            <a:ext cx="8996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55" name="Picture 54" descr="A blue and white logo&#10;&#10;AI-generated content may be incorrect.">
            <a:extLst>
              <a:ext uri="{FF2B5EF4-FFF2-40B4-BE49-F238E27FC236}">
                <a16:creationId xmlns:a16="http://schemas.microsoft.com/office/drawing/2014/main" id="{2B5C48B9-FE12-83C6-6904-27BFF44FA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08941" y="83537"/>
            <a:ext cx="1882371" cy="1882371"/>
          </a:xfrm>
          <a:prstGeom prst="rect">
            <a:avLst/>
          </a:prstGeom>
          <a:noFill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A03AA9-2D46-6355-2D48-A21F52AA4C9E}"/>
              </a:ext>
            </a:extLst>
          </p:cNvPr>
          <p:cNvSpPr txBox="1"/>
          <p:nvPr/>
        </p:nvSpPr>
        <p:spPr>
          <a:xfrm>
            <a:off x="543153" y="1632860"/>
            <a:ext cx="1193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Kalameno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54" name="Picture 30" descr="Laravel Telescope - Reviews, Pros &amp; Cons | Companies using Laravel Telescope">
            <a:extLst>
              <a:ext uri="{FF2B5EF4-FFF2-40B4-BE49-F238E27FC236}">
                <a16:creationId xmlns:a16="http://schemas.microsoft.com/office/drawing/2014/main" id="{AED62B73-AF36-5673-1B2A-C674E395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500" b="97000" l="5000" r="96000">
                        <a14:foregroundMark x1="33500" y1="32000" x2="33500" y2="32000"/>
                        <a14:foregroundMark x1="39000" y1="16000" x2="63000" y2="9000"/>
                        <a14:foregroundMark x1="75500" y1="18000" x2="82500" y2="33000"/>
                        <a14:foregroundMark x1="88000" y1="54500" x2="88000" y2="64000"/>
                        <a14:foregroundMark x1="46000" y1="50000" x2="52000" y2="53500"/>
                        <a14:foregroundMark x1="56500" y1="71500" x2="56500" y2="92500"/>
                        <a14:foregroundMark x1="16000" y1="51000" x2="30000" y2="52000"/>
                        <a14:foregroundMark x1="16500" y1="64000" x2="22000" y2="84000"/>
                        <a14:foregroundMark x1="47000" y1="5500" x2="58500" y2="4500"/>
                        <a14:foregroundMark x1="95000" y1="36500" x2="96000" y2="49000"/>
                        <a14:foregroundMark x1="5000" y1="46500" x2="11500" y2="44500"/>
                        <a14:foregroundMark x1="48500" y1="97000" x2="4850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94" y="9795571"/>
            <a:ext cx="902974" cy="9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F588F34-D814-EE3A-85F5-D8B4D39CD469}"/>
              </a:ext>
            </a:extLst>
          </p:cNvPr>
          <p:cNvSpPr txBox="1"/>
          <p:nvPr/>
        </p:nvSpPr>
        <p:spPr>
          <a:xfrm>
            <a:off x="5082953" y="9405694"/>
            <a:ext cx="147784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Log &amp; Monitoring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A8C075-EC1C-3D67-8FDB-6CD0F0CB6461}"/>
              </a:ext>
            </a:extLst>
          </p:cNvPr>
          <p:cNvSpPr txBox="1"/>
          <p:nvPr/>
        </p:nvSpPr>
        <p:spPr>
          <a:xfrm>
            <a:off x="5036072" y="11031961"/>
            <a:ext cx="160152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Laravel Telescope </a:t>
            </a:r>
          </a:p>
        </p:txBody>
      </p:sp>
    </p:spTree>
    <p:extLst>
      <p:ext uri="{BB962C8B-B14F-4D97-AF65-F5344CB8AC3E}">
        <p14:creationId xmlns:p14="http://schemas.microsoft.com/office/powerpoint/2010/main" val="25389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MohmmadSaleh Seddighi</dc:creator>
  <cp:lastModifiedBy>MohmmadSaleh Seddighi</cp:lastModifiedBy>
  <cp:revision>1</cp:revision>
  <dcterms:created xsi:type="dcterms:W3CDTF">2025-07-04T01:05:55Z</dcterms:created>
  <dcterms:modified xsi:type="dcterms:W3CDTF">2025-07-04T01:44:33Z</dcterms:modified>
</cp:coreProperties>
</file>