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22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61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60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2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61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9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6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42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41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6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91CE-6A90-4A06-8B5B-04A3F27168B3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6B4CE-9D5B-4DBE-AF7C-D17180972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3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37304" y="1804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</a:rPr>
              <a:t>Start</a:t>
            </a:r>
            <a:endParaRPr lang="de-DE" sz="5400" b="1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37304" y="21489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</a:rPr>
              <a:t>A </a:t>
            </a:r>
            <a:r>
              <a:rPr lang="de-DE" sz="5400" b="1" dirty="0" err="1" smtClean="0">
                <a:solidFill>
                  <a:schemeClr val="tx1"/>
                </a:solidFill>
              </a:rPr>
              <a:t>short</a:t>
            </a:r>
            <a:r>
              <a:rPr lang="de-DE" sz="5400" b="1" dirty="0" smtClean="0">
                <a:solidFill>
                  <a:schemeClr val="tx1"/>
                </a:solidFill>
              </a:rPr>
              <a:t> </a:t>
            </a:r>
            <a:r>
              <a:rPr lang="de-DE" sz="5400" b="1" dirty="0" err="1" smtClean="0">
                <a:solidFill>
                  <a:schemeClr val="tx1"/>
                </a:solidFill>
              </a:rPr>
              <a:t>introduction</a:t>
            </a:r>
            <a:endParaRPr lang="de-DE" sz="5400" b="1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37304" y="41174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err="1" smtClean="0">
                <a:solidFill>
                  <a:schemeClr val="tx1"/>
                </a:solidFill>
              </a:rPr>
              <a:t>Install</a:t>
            </a:r>
            <a:r>
              <a:rPr lang="de-DE" sz="5400" b="1" dirty="0" smtClean="0">
                <a:solidFill>
                  <a:schemeClr val="tx1"/>
                </a:solidFill>
              </a:rPr>
              <a:t> </a:t>
            </a:r>
            <a:r>
              <a:rPr lang="de-DE" sz="5400" b="1" dirty="0" err="1" smtClean="0">
                <a:solidFill>
                  <a:schemeClr val="tx1"/>
                </a:solidFill>
              </a:rPr>
              <a:t>python</a:t>
            </a:r>
            <a:endParaRPr lang="de-DE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1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37304" y="1804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</a:rPr>
              <a:t>Time </a:t>
            </a:r>
            <a:r>
              <a:rPr lang="de-DE" sz="5400" b="1" dirty="0" err="1" smtClean="0">
                <a:solidFill>
                  <a:schemeClr val="tx1"/>
                </a:solidFill>
              </a:rPr>
              <a:t>to</a:t>
            </a:r>
            <a:r>
              <a:rPr lang="de-DE" sz="5400" b="1" dirty="0" smtClean="0">
                <a:solidFill>
                  <a:schemeClr val="tx1"/>
                </a:solidFill>
              </a:rPr>
              <a:t> </a:t>
            </a:r>
            <a:r>
              <a:rPr lang="de-DE" sz="5400" b="1" dirty="0" err="1" smtClean="0">
                <a:solidFill>
                  <a:schemeClr val="tx1"/>
                </a:solidFill>
              </a:rPr>
              <a:t>say</a:t>
            </a:r>
            <a:r>
              <a:rPr lang="de-DE" sz="5400" b="1" dirty="0" smtClean="0">
                <a:solidFill>
                  <a:schemeClr val="tx1"/>
                </a:solidFill>
              </a:rPr>
              <a:t> goodbye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37304" y="2148935"/>
            <a:ext cx="6280030" cy="1768415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err="1" smtClean="0">
                <a:solidFill>
                  <a:schemeClr val="tx1"/>
                </a:solidFill>
              </a:rPr>
              <a:t>Advanced</a:t>
            </a:r>
            <a:r>
              <a:rPr lang="de-DE" sz="5400" b="1" dirty="0" smtClean="0">
                <a:solidFill>
                  <a:schemeClr val="tx1"/>
                </a:solidFill>
              </a:rPr>
              <a:t> </a:t>
            </a:r>
            <a:r>
              <a:rPr lang="de-DE" sz="5400" b="1" dirty="0" err="1" smtClean="0">
                <a:solidFill>
                  <a:schemeClr val="tx1"/>
                </a:solidFill>
              </a:rPr>
              <a:t>Concepts</a:t>
            </a:r>
            <a:endParaRPr lang="de-DE" sz="5400" b="1" dirty="0" smtClean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37304" y="41174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err="1" smtClean="0">
                <a:solidFill>
                  <a:schemeClr val="tx1"/>
                </a:solidFill>
              </a:rPr>
              <a:t>Jupyter</a:t>
            </a:r>
            <a:r>
              <a:rPr lang="de-DE" sz="5400" b="1" dirty="0" smtClean="0">
                <a:solidFill>
                  <a:schemeClr val="tx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6206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37304" y="1804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</a:rPr>
              <a:t>Plan </a:t>
            </a:r>
            <a:r>
              <a:rPr lang="de-DE" sz="5400" b="1" dirty="0" err="1" smtClean="0">
                <a:solidFill>
                  <a:schemeClr val="tx1"/>
                </a:solidFill>
              </a:rPr>
              <a:t>your</a:t>
            </a:r>
            <a:r>
              <a:rPr lang="de-DE" sz="5400" b="1" dirty="0" smtClean="0">
                <a:solidFill>
                  <a:schemeClr val="tx1"/>
                </a:solidFill>
              </a:rPr>
              <a:t> </a:t>
            </a:r>
            <a:r>
              <a:rPr lang="de-DE" sz="5400" b="1" dirty="0" err="1" smtClean="0">
                <a:solidFill>
                  <a:schemeClr val="tx1"/>
                </a:solidFill>
              </a:rPr>
              <a:t>code</a:t>
            </a:r>
            <a:endParaRPr lang="de-DE" sz="5400" b="1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37304" y="21489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err="1" smtClean="0">
                <a:solidFill>
                  <a:schemeClr val="tx1"/>
                </a:solidFill>
              </a:rPr>
              <a:t>Creating</a:t>
            </a:r>
            <a:r>
              <a:rPr lang="de-DE" sz="5400" b="1" dirty="0" smtClean="0">
                <a:solidFill>
                  <a:schemeClr val="tx1"/>
                </a:solidFill>
              </a:rPr>
              <a:t> </a:t>
            </a:r>
            <a:r>
              <a:rPr lang="de-DE" sz="5400" b="1" dirty="0" err="1" smtClean="0">
                <a:solidFill>
                  <a:schemeClr val="tx1"/>
                </a:solidFill>
              </a:rPr>
              <a:t>plots</a:t>
            </a:r>
            <a:endParaRPr lang="de-DE" sz="5400" b="1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37304" y="41174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err="1" smtClean="0">
                <a:solidFill>
                  <a:schemeClr val="tx1"/>
                </a:solidFill>
              </a:rPr>
              <a:t>Object</a:t>
            </a:r>
            <a:r>
              <a:rPr lang="de-DE" sz="5400" b="1" dirty="0" smtClean="0">
                <a:solidFill>
                  <a:schemeClr val="tx1"/>
                </a:solidFill>
              </a:rPr>
              <a:t> </a:t>
            </a:r>
            <a:r>
              <a:rPr lang="de-DE" sz="5400" b="1" dirty="0" err="1" smtClean="0">
                <a:solidFill>
                  <a:schemeClr val="tx1"/>
                </a:solidFill>
              </a:rPr>
              <a:t>orientation</a:t>
            </a:r>
            <a:endParaRPr lang="de-DE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5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37304" y="1804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</a:rPr>
              <a:t>Debugging</a:t>
            </a:r>
            <a:endParaRPr lang="de-DE" sz="5400" b="1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37304" y="21489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</a:rPr>
              <a:t>None</a:t>
            </a:r>
            <a:endParaRPr lang="de-DE" sz="5400" b="1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37304" y="4117435"/>
            <a:ext cx="6280030" cy="176841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</a:rPr>
              <a:t>None</a:t>
            </a:r>
            <a:endParaRPr lang="de-DE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8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Mehrfeld</dc:creator>
  <cp:lastModifiedBy>Wuellhorst, Fabian</cp:lastModifiedBy>
  <cp:revision>2</cp:revision>
  <dcterms:created xsi:type="dcterms:W3CDTF">2017-05-23T06:22:06Z</dcterms:created>
  <dcterms:modified xsi:type="dcterms:W3CDTF">2017-06-02T13:16:40Z</dcterms:modified>
</cp:coreProperties>
</file>