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F88D-0387-43FF-BDBB-86A8C7A5A12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6247-8797-48FB-A899-F5B75E78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team</a:t>
            </a:r>
            <a:br>
              <a:rPr lang="en-US" dirty="0" smtClean="0"/>
            </a:br>
            <a:r>
              <a:rPr lang="en-US" dirty="0" smtClean="0"/>
              <a:t>Project 6X6 Tic Tac Toe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Ibra</a:t>
            </a:r>
            <a:r>
              <a:rPr lang="en-US" dirty="0" smtClean="0"/>
              <a:t>, Eddie, Jason, Carrie, Alexis, Alfonso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259874"/>
            <a:ext cx="11482251" cy="45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70" y="2429691"/>
            <a:ext cx="6675120" cy="39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logs in as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246811"/>
            <a:ext cx="7485017" cy="46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player vs 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26" y="2259874"/>
            <a:ext cx="6426925" cy="4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team Project 6X6 Tic Tac Toe Game</vt:lpstr>
      <vt:lpstr>Use Cases</vt:lpstr>
      <vt:lpstr>Non Functional Requirements</vt:lpstr>
      <vt:lpstr>Scenarios</vt:lpstr>
      <vt:lpstr>Class Diagram</vt:lpstr>
      <vt:lpstr>Sequence Diagrams</vt:lpstr>
      <vt:lpstr>Sequence Diagrams cont.</vt:lpstr>
      <vt:lpstr>Sequence Diagram cont.</vt:lpstr>
      <vt:lpstr>Sequence Diagrams cont.</vt:lpstr>
      <vt:lpstr>Project Management Plan</vt:lpstr>
      <vt:lpstr>Detail Design</vt:lpstr>
      <vt:lpstr>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team Project 6X6 Tic Tac Toe Game</dc:title>
  <dc:creator>Lexi Franciosi</dc:creator>
  <cp:lastModifiedBy>Lexi Franciosi</cp:lastModifiedBy>
  <cp:revision>3</cp:revision>
  <dcterms:created xsi:type="dcterms:W3CDTF">2016-03-16T20:14:46Z</dcterms:created>
  <dcterms:modified xsi:type="dcterms:W3CDTF">2016-03-16T20:33:05Z</dcterms:modified>
</cp:coreProperties>
</file>