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51CEE35-2486-40F4-BD4B-8761EC2B7DE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6265AF-03D6-46BD-A118-F0FD2B605ABC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783162-1C32-4DFB-ADE4-D99FF6A2C50B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3C6554-17F7-42CC-B8C0-FAC7E31036D9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365200"/>
            <a:ext cx="7770960" cy="9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A-Team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85800" y="3796560"/>
            <a:ext cx="7770960" cy="8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Project 6X6 Tic Tac Toe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By Ibra, Eddie, Jason, Carrie, Alexis, Alfonso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Introduction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Classic Tic-Tac-Toe: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Two players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3x3 grid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First with three in row wins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Our project: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One or two players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6x6 grid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with the most four in a row wins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 of the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196308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Purpose: win against your opponent.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winner will be determined once the entire grid is filled.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 with the most 4 in a row wins: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Vertically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Horizontally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Diagonally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Have fun playing.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How the game will work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will be given a login menu.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can either log in or register.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user selects: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7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Player (PvP)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7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A.I.(PvA)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player's statistics will be saved under their username.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Register user.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Menu to choose PvP or PvA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Login and authentication.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Menu to choose PvP or PvA.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Player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Player: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PvP.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Player.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AI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85800" y="1869120"/>
            <a:ext cx="7769520" cy="42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2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AI: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PvA.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AI.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6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120960"/>
            <a:ext cx="7769520" cy="14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flow diagram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1654920" y="1389960"/>
            <a:ext cx="5420880" cy="506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682</TotalTime>
  <Application>LibreOffice/5.0.5.2$Linux_X86_64 LibreOffice_project/00m0$Build-2</Application>
  <Paragraphs>77</Paragraphs>
  <Company>UHD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2016-02-16T08:42:52Z</dcterms:created>
  <dc:creator>Euclides Afonso</dc:creator>
  <dc:language>en-US</dc:language>
  <dcterms:modified xsi:type="dcterms:W3CDTF">2016-02-22T20:00:52Z</dcterms:modified>
  <cp:revision>99</cp:revision>
  <dc:title>Team 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