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A364BA-A6EB-4F19-B99D-E777A881F82B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33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52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25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57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112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80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33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13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0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69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0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47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7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6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84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920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365200"/>
            <a:ext cx="7772040" cy="978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Team A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352680"/>
            <a:ext cx="7772040" cy="877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Project 6X6 Tic Tac Toe Game</a:t>
            </a:r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By Ibra, Eddie, Jason, Carrie, Alexis, Alfonso </a:t>
            </a:r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1640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Quitting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316480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the player decided to quit the without the game ending: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That rounded will count against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Players score will be updated on the record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also give the option to play again or quit the application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Determining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0" y="2188464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way the game determine who is the winner: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After all squares has been filled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performs a search algorithm to check for connected square: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Horizontally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diagonally</a:t>
            </a:r>
          </a:p>
        </p:txBody>
      </p:sp>
    </p:spTree>
    <p:extLst>
      <p:ext uri="{BB962C8B-B14F-4D97-AF65-F5344CB8AC3E}">
        <p14:creationId xmlns:p14="http://schemas.microsoft.com/office/powerpoint/2010/main" val="25067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Determining the 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player with the most connected 4 squares wins the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Score gets updated on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is given option to play again or quit.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 flow diagram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100" name="Content Placeholder 3"/>
          <p:cNvPicPr/>
          <p:nvPr/>
        </p:nvPicPr>
        <p:blipFill>
          <a:blip r:embed="rId2"/>
          <a:stretch/>
        </p:blipFill>
        <p:spPr>
          <a:xfrm>
            <a:off x="1654920" y="1389960"/>
            <a:ext cx="5421960" cy="506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Introduction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Tic Tac Toe is a game that is played with two players, X and O, who take turns marking spaces usually in a 3X3 grid.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For this project the game will be change from its most common size 3x3 to a 6x6 with 4 squares require to win rather than 3.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In conclusion it will be 6X6X4 version of the classic Tic Tac Toe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904" y="237744"/>
            <a:ext cx="5517681" cy="1773937"/>
          </a:xfrm>
        </p:spPr>
        <p:txBody>
          <a:bodyPr/>
          <a:lstStyle/>
          <a:p>
            <a:pPr algn="ctr"/>
            <a:r>
              <a:rPr lang="en-US" dirty="0" smtClean="0"/>
              <a:t>Requirement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" y="2313432"/>
            <a:ext cx="7333488" cy="34439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the requirement, we interviews the client to set the specification for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According to our client, the requirements are as follow: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play the game offline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sign 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play as guest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reset their password</a:t>
            </a:r>
          </a:p>
        </p:txBody>
      </p:sp>
    </p:spTree>
    <p:extLst>
      <p:ext uri="{BB962C8B-B14F-4D97-AF65-F5344CB8AC3E}">
        <p14:creationId xmlns:p14="http://schemas.microsoft.com/office/powerpoint/2010/main" val="3146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92" y="374904"/>
            <a:ext cx="4914177" cy="12527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592" y="2194561"/>
            <a:ext cx="5897880" cy="41297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be played in offline and accessible to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allow players to view their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keep track of players turns and display who is playing with who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Games should be not have a downtime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776" y="457200"/>
            <a:ext cx="4877601" cy="14173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" y="2221992"/>
            <a:ext cx="7406640" cy="35353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functional requirements will be determine through multiple use cases: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Register a player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Login as an existing player or a guest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player or PvsP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player vs AI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Registering a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04" y="1563624"/>
            <a:ext cx="6219587" cy="4529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For the users to register, certain procedures must take places.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Username must be chosen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password as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User information will be saved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188976"/>
            <a:ext cx="6554867" cy="1524000"/>
          </a:xfrm>
        </p:spPr>
        <p:txBody>
          <a:bodyPr/>
          <a:lstStyle/>
          <a:p>
            <a:r>
              <a:rPr lang="en-US" dirty="0" smtClean="0"/>
              <a:t>Registering a player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23" y="2051304"/>
            <a:ext cx="6554867" cy="37676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024" y="2325624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a user to login, these steps are require: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 username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 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Database checks if user exist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user exist, it will allow them to log 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Displays error message “wrong username or password”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Keep asking until the user enters the correct information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Login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24" y="2161032"/>
            <a:ext cx="6554867" cy="37676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417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Calisto MT</vt:lpstr>
      <vt:lpstr>Century Gothic</vt:lpstr>
      <vt:lpstr>DejaVu Sans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Requirement of the project</vt:lpstr>
      <vt:lpstr>Requirements</vt:lpstr>
      <vt:lpstr>Functional Requirements</vt:lpstr>
      <vt:lpstr>Registering a player</vt:lpstr>
      <vt:lpstr>Registering a player diagram</vt:lpstr>
      <vt:lpstr>Login </vt:lpstr>
      <vt:lpstr>Login Diagram</vt:lpstr>
      <vt:lpstr>Quitting the game</vt:lpstr>
      <vt:lpstr>Determining winners</vt:lpstr>
      <vt:lpstr>Determining the winner</vt:lpstr>
      <vt:lpstr>PowerPoint Presentation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Euclides Afonso</dc:creator>
  <cp:lastModifiedBy>Cisse, Ibra</cp:lastModifiedBy>
  <cp:revision>103</cp:revision>
  <dcterms:created xsi:type="dcterms:W3CDTF">2016-02-16T08:42:52Z</dcterms:created>
  <dcterms:modified xsi:type="dcterms:W3CDTF">2016-02-25T17:39:00Z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