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A63396F-436F-4636-91A3-204F415E4B5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338051-CB81-4D2A-BFCD-2AD3EE4D23F6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B3B6A6-FE1A-48D8-B77C-018034C2077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542411-7467-4DD4-BE13-B32A9ADE3D0E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62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03320" y="1869120"/>
            <a:ext cx="5334840" cy="4256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20960"/>
            <a:ext cx="7770600" cy="662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425664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7760" y="409284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7760" y="1869120"/>
            <a:ext cx="379188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092840"/>
            <a:ext cx="7770600" cy="2030400"/>
          </a:xfrm>
          <a:prstGeom prst="rect">
            <a:avLst/>
          </a:prstGeom>
        </p:spPr>
        <p:txBody>
          <a:bodyPr lIns="0" rIns="0" tIns="0" bIns="0"/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365200"/>
            <a:ext cx="7772040" cy="9781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6204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229280" y="6356520"/>
            <a:ext cx="685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275356D-EC86-425F-A51F-7DEA2369081D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&lt;number&gt;</a:t>
            </a:fld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the outline text format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Second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Third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Fourth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20960"/>
            <a:ext cx="7770600" cy="1429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Master title style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1869120"/>
            <a:ext cx="7770600" cy="4256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Click to edit the outline text format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Second Outline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Third Outline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Fourth Outline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Fifth Outline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Sixth Outline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Seventh Outline LevelClick to edit Master text styles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685800" indent="-336240">
              <a:lnSpc>
                <a:spcPct val="100000"/>
              </a:lnSpc>
              <a:buBlip>
                <a:blip r:embed="rId4"/>
              </a:buBlip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Second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2" marL="1035000" indent="-348840">
              <a:lnSpc>
                <a:spcPct val="100000"/>
              </a:lnSpc>
              <a:buBlip>
                <a:blip r:embed="rId5"/>
              </a:buBlip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Third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3" marL="1371600" indent="-336240">
              <a:lnSpc>
                <a:spcPct val="100000"/>
              </a:lnSpc>
              <a:buBlip>
                <a:blip r:embed="rId6"/>
              </a:buBlip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Fourth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4" marL="1720800" indent="-348840">
              <a:lnSpc>
                <a:spcPct val="100000"/>
              </a:lnSpc>
              <a:buBlip>
                <a:blip r:embed="rId7"/>
              </a:buBlip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Fifth level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6204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5424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29280" y="6356520"/>
            <a:ext cx="685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41D4B3F-E0D0-4409-A7D7-A142FD43269B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&lt;number&gt;</a:t>
            </a:fld>
            <a:endParaRPr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365200"/>
            <a:ext cx="777204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Team A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352680"/>
            <a:ext cx="7772040" cy="877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Project 6X6 Tic Tac Toe Game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By Ibra, Eddie, Jason, Carrie, Alexis, Alfonso 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Introduction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</a:t>
            </a: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Tic Tac Toe is a game that is played with two players, X and O, who take turns marking spaces usually in a 3X3 grid.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For this project the game will be change from its most common size 3x3 to a 6x6 with 4 squares require to win rather than 3.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</a:t>
            </a: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 conclusion it will be 6X6X4 version of the classic Tic Tac Toe game.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Purpose of the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The purpose of the game is to win against an opponent.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To win, the player with most 4 square lined up wins: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685800" indent="-336240">
              <a:lnSpc>
                <a:spcPct val="100000"/>
              </a:lnSpc>
              <a:buBlip>
                <a:blip r:embed="rId3"/>
              </a:buBlip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Vertically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685800" indent="-336240">
              <a:lnSpc>
                <a:spcPct val="100000"/>
              </a:lnSpc>
              <a:buBlip>
                <a:blip r:embed="rId4"/>
              </a:buBlip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Horizontally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1" marL="685800" indent="-336240">
              <a:lnSpc>
                <a:spcPct val="100000"/>
              </a:lnSpc>
              <a:buBlip>
                <a:blip r:embed="rId5"/>
              </a:buBlip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Diagonally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6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The winner will be determine once all spaces have been filled.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7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Have fun playing.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How the game will work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At the start of the game, you will be given a login menu.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2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The user can either log in or register.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3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The user selects whether to compete against another user or the computer.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marL="343080" indent="-342720">
              <a:lnSpc>
                <a:spcPct val="100000"/>
              </a:lnSpc>
              <a:buBlip>
                <a:blip r:embed="rId4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A player's statistics will be saved under their username.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New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New User Requirements: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2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Register user.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3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Menu to choose PvP or PvE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Existing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Existing User Requirements: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2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Login and authentication.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3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Menu to choose PvP or PvE.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Special case of Player vs Player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 vs Player: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2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Log in and choose PvP.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3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starts as Player vs Player.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4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Update the score as squares connect.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Special case of Player vs AI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Blip>
                <a:blip r:embed="rId1"/>
              </a:buBlip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Player vs AI:</a:t>
            </a: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2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Log in and choose PvE.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3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starts as Player vs AI.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 lvl="5" marL="2055960" indent="-336240">
              <a:lnSpc>
                <a:spcPct val="100000"/>
              </a:lnSpc>
              <a:buBlip>
                <a:blip r:embed="rId4"/>
              </a:buBlip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Update the score as squares connect.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  <a:p>
            <a:pPr>
              <a:lnSpc>
                <a:spcPct val="100000"/>
              </a:lnSpc>
            </a:pPr>
            <a:endParaRPr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Game flow diagram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1654920" y="1389960"/>
            <a:ext cx="5421960" cy="506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623</TotalTime>
  <Application>LibreOffice/5.0.5.2$Linux_X86_64 LibreOffice_project/00m0$Build-2</Application>
  <Paragraphs>53</Paragraphs>
  <Company>UHD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2016-02-16T08:42:52Z</dcterms:created>
  <dc:creator>Euclides Afonso</dc:creator>
  <dc:language>en-US</dc:language>
  <dcterms:modified xsi:type="dcterms:W3CDTF">2016-02-22T10:32:35Z</dcterms:modified>
  <cp:revision>80</cp:revision>
  <dc:title>Team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