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26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1A364BA-A6EB-4F19-B99D-E777A881F82B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333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52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25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957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112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808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33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9138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0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469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03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47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7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669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84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F90B1BA1-BC27-426D-B903-8940D5D3F0DB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7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2/22/16</a:t>
            </a:r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sz="2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>
              <a:lnSpc>
                <a:spcPct val="100000"/>
              </a:lnSpc>
            </a:pPr>
            <a:fld id="{ECB6DB9D-57D5-4F1F-9277-A214E9D172DD}" type="slidenum">
              <a:rPr lang="en-US" sz="120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‹#›</a:t>
            </a:fld>
            <a:endParaRPr lang="en-US" sz="1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920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365200"/>
            <a:ext cx="7772040" cy="9781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5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Team A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685800" y="3352680"/>
            <a:ext cx="7772040" cy="877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Project 6X6 Tic Tac Toe Game</a:t>
            </a:r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By Ibra, Eddie, Jason, Carrie, Alexis, Alfonso </a:t>
            </a:r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1640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Quitting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316480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the player decided to quit the without the game ending: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That rounded will count against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Players score will be updated on the record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also give the option to play again or quit the application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4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040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Determining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40" y="2188464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way the game determine who is the winner: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After all squares has been filled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performs a search algorithm to check for connected square: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Vertically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Horizontally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diagonally</a:t>
            </a:r>
          </a:p>
        </p:txBody>
      </p:sp>
    </p:spTree>
    <p:extLst>
      <p:ext uri="{BB962C8B-B14F-4D97-AF65-F5344CB8AC3E}">
        <p14:creationId xmlns:p14="http://schemas.microsoft.com/office/powerpoint/2010/main" val="25067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Determining the 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player with the most connected 4 squares wins the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Score gets updated on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is given option to play again or quit.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1272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Player vs Player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435352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vs Player is mode allows the player to player against another person.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concepts goes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Start of the game, an initial option will be given to which player goes first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Then each player will take turns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one with the most squares connect will win.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0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4" y="146304"/>
            <a:ext cx="6554867" cy="1524000"/>
          </a:xfrm>
        </p:spPr>
        <p:txBody>
          <a:bodyPr/>
          <a:lstStyle/>
          <a:p>
            <a:r>
              <a:rPr lang="en-US" dirty="0" smtClean="0"/>
              <a:t>Player vs play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895" y="2499360"/>
            <a:ext cx="6554867" cy="37676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4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Player vs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player vs AI mode is going against th</a:t>
            </a:r>
            <a:r>
              <a:rPr lang="en-US" dirty="0" smtClean="0">
                <a:solidFill>
                  <a:schemeClr val="tx1"/>
                </a:solidFill>
              </a:rPr>
              <a:t>e artificial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mode will go as described: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will be given option to go first or 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They take turns until the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with the most connected squares wins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Score updated and menu will be presented to quit or play again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Mode of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Beware of the AI because it has different levels: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level will be more challenging: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Easy mode will be towards 25% chance of winning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Medium mode will be %10 - 7% chance of winning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HARD mode will be less than 4% winning chances.</a:t>
            </a:r>
          </a:p>
        </p:txBody>
      </p:sp>
    </p:spTree>
    <p:extLst>
      <p:ext uri="{BB962C8B-B14F-4D97-AF65-F5344CB8AC3E}">
        <p14:creationId xmlns:p14="http://schemas.microsoft.com/office/powerpoint/2010/main" val="3389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6136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Player vs ai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407920"/>
            <a:ext cx="6554867" cy="37676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6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the none functional requirement, we decided to give you the schedule dates, roles of each team members, and also the cost management.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Job of each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Our team consist of 6 members: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Ibra: team lead and architecture of the GUI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Eddie Aguilar: sub team lead and architecture of the single player mode (PvsP).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Alfonso Euclides: tester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Carrie Dummit: secretary and tester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Jason Jensen: Developer and architecture of the 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Alexis Franciosi: secretary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85800" y="120960"/>
            <a:ext cx="7770600" cy="142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Introduction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sto MT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85800" y="1869120"/>
            <a:ext cx="7770600" cy="4256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Tic Tac Toe is a game that is played with two players, X and O, who take turns marking spaces usually in a 3X3 grid.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For this project the game will be change from its most common size 3x3 to a 6x6 with 4 squares require to win rather than 3.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sto MT"/>
              </a:rPr>
              <a:t> In conclusion it will be 6X6X4 version of the classic Tic Tac Toe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07336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this project, we decided to use Microsoft C# which is one of many tools we can use to complete this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MySQL for database in order to keep players history and can be viewed if requested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source control, we are using GitHub and Dropbox to keep track of all of our files.</a:t>
            </a:r>
          </a:p>
        </p:txBody>
      </p:sp>
    </p:spTree>
    <p:extLst>
      <p:ext uri="{BB962C8B-B14F-4D97-AF65-F5344CB8AC3E}">
        <p14:creationId xmlns:p14="http://schemas.microsoft.com/office/powerpoint/2010/main" val="12723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assure that our team is reliable and can deliver the project 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is proven by our expected dates and phases chosen to accomplishment milestones.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There are a total of 16 weeks which we took as 4 weeks for doing requirement, analysis, and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Week 5, we will do implementation and test on each sub-stone.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By week 12, we will have it nearly completed and use week 13-16 for debugging and finalizing.</a:t>
            </a:r>
          </a:p>
        </p:txBody>
      </p:sp>
    </p:spTree>
    <p:extLst>
      <p:ext uri="{BB962C8B-B14F-4D97-AF65-F5344CB8AC3E}">
        <p14:creationId xmlns:p14="http://schemas.microsoft.com/office/powerpoint/2010/main" val="20566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Quality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Our quality of assurance is to deliver the product 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case it is not possible, we will release the beta version with minor bugs and publish an updated version after the deadline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risk for this is to have a low grade which we are not intending to do so</a:t>
            </a:r>
          </a:p>
        </p:txBody>
      </p:sp>
    </p:spTree>
    <p:extLst>
      <p:ext uri="{BB962C8B-B14F-4D97-AF65-F5344CB8AC3E}">
        <p14:creationId xmlns:p14="http://schemas.microsoft.com/office/powerpoint/2010/main" val="41553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Quality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case a team member is sick, dropped out of the group or any other reason: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will divide the work through the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Each person will have a little bit more responsibilities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And foremost, each person will be there to help in case they have finished a task earlier than normal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784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Financing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016" y="1941576"/>
            <a:ext cx="6554867" cy="37676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financing the project, it will not cost us nothing because it is a school/academic project.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904" y="237744"/>
            <a:ext cx="5517681" cy="1773937"/>
          </a:xfrm>
        </p:spPr>
        <p:txBody>
          <a:bodyPr/>
          <a:lstStyle/>
          <a:p>
            <a:pPr algn="ctr"/>
            <a:r>
              <a:rPr lang="en-US" dirty="0" smtClean="0"/>
              <a:t>Requirement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" y="2313432"/>
            <a:ext cx="7333488" cy="344390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the requirement, we interviews the client to set the specification for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According to our client, the requirements are as follow: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play the game offline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sign 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play as guest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Users should be able to reset their password</a:t>
            </a:r>
          </a:p>
        </p:txBody>
      </p:sp>
    </p:spTree>
    <p:extLst>
      <p:ext uri="{BB962C8B-B14F-4D97-AF65-F5344CB8AC3E}">
        <p14:creationId xmlns:p14="http://schemas.microsoft.com/office/powerpoint/2010/main" val="3146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92" y="374904"/>
            <a:ext cx="4914177" cy="12527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592" y="2194561"/>
            <a:ext cx="5897880" cy="41297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be played in offline and accessible to public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allow players to view their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 should keep track of players turns and display who is playing with who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Games should be not have a downtime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776" y="457200"/>
            <a:ext cx="4877601" cy="14173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" y="2221992"/>
            <a:ext cx="7406640" cy="35353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functional requirements will be determine through multiple use cases: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Register a player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Login as an existing player or a guest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Player vs Player (</a:t>
            </a:r>
            <a:r>
              <a:rPr lang="en-US" dirty="0" smtClean="0">
                <a:solidFill>
                  <a:schemeClr val="tx1"/>
                </a:solidFill>
              </a:rPr>
              <a:t>PvsP)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 player vs AI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Registering a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04" y="1563624"/>
            <a:ext cx="6219587" cy="45296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For the users to register, certain procedures must take places.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Username must be chosen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password as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User information will be saved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188976"/>
            <a:ext cx="6554867" cy="1524000"/>
          </a:xfrm>
        </p:spPr>
        <p:txBody>
          <a:bodyPr/>
          <a:lstStyle/>
          <a:p>
            <a:r>
              <a:rPr lang="en-US" dirty="0" smtClean="0"/>
              <a:t>Registering a player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23" y="2051304"/>
            <a:ext cx="6554867" cy="37676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024" y="2325624"/>
            <a:ext cx="6554867" cy="37676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For a user to login, these steps are require: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 username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Enter 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Database checks if user exist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If user exist, it will allow them to log 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Displays error message “wrong username or password”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Keep asking until the user enters the correct information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24" y="124968"/>
            <a:ext cx="6554867" cy="1524000"/>
          </a:xfrm>
        </p:spPr>
        <p:txBody>
          <a:bodyPr/>
          <a:lstStyle/>
          <a:p>
            <a:pPr algn="ctr"/>
            <a:r>
              <a:rPr lang="en-US" dirty="0" smtClean="0"/>
              <a:t>Login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24" y="2161032"/>
            <a:ext cx="6554867" cy="37676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957</Words>
  <Application>Microsoft Office PowerPoint</Application>
  <PresentationFormat>On-screen Show (4:3)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Calisto MT</vt:lpstr>
      <vt:lpstr>Century Gothic</vt:lpstr>
      <vt:lpstr>DejaVu Sans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Requirement of the project</vt:lpstr>
      <vt:lpstr>Requirements</vt:lpstr>
      <vt:lpstr>Functional Requirements</vt:lpstr>
      <vt:lpstr>Registering a player</vt:lpstr>
      <vt:lpstr>Registering a player diagram</vt:lpstr>
      <vt:lpstr>Login </vt:lpstr>
      <vt:lpstr>Login Diagram</vt:lpstr>
      <vt:lpstr>Quitting the game</vt:lpstr>
      <vt:lpstr>Determining winners</vt:lpstr>
      <vt:lpstr>Determining the winner</vt:lpstr>
      <vt:lpstr>Player vs Player mode</vt:lpstr>
      <vt:lpstr>Player vs play diagram</vt:lpstr>
      <vt:lpstr>Player vs ai</vt:lpstr>
      <vt:lpstr>Mode of Ai</vt:lpstr>
      <vt:lpstr>Player vs ai diagram</vt:lpstr>
      <vt:lpstr>Nonfunctional requirements</vt:lpstr>
      <vt:lpstr>Job of each member</vt:lpstr>
      <vt:lpstr>Project approach</vt:lpstr>
      <vt:lpstr>reliability</vt:lpstr>
      <vt:lpstr>Quality insurance</vt:lpstr>
      <vt:lpstr>Quality insurance</vt:lpstr>
      <vt:lpstr>Financing the project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</dc:title>
  <dc:creator>Euclides Afonso</dc:creator>
  <cp:lastModifiedBy>Cisse, Ibra</cp:lastModifiedBy>
  <cp:revision>134</cp:revision>
  <dcterms:created xsi:type="dcterms:W3CDTF">2016-02-16T08:42:52Z</dcterms:created>
  <dcterms:modified xsi:type="dcterms:W3CDTF">2016-02-25T22:37:32Z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UHD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