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A364BA-A6EB-4F19-B99D-E777A881F82B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6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1507815-42A9-41B9-923B-1026CB9BD3F7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55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8F7FE4-465C-40FD-85A8-4F73A1714D87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784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1AFC28-93E5-4DE5-8CD6-449A16A7DA91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3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365200"/>
            <a:ext cx="7772040" cy="9781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Master title style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Master title style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Blip>
                <a:blip r:embed="rId15"/>
              </a:buBlip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Seventh Outline LevelClick to edit Master text styles</a:t>
            </a:r>
          </a:p>
          <a:p>
            <a:pPr marL="685800" lvl="1" indent="-336240">
              <a:lnSpc>
                <a:spcPct val="100000"/>
              </a:lnSpc>
              <a:buBlip>
                <a:blip r:embed="rId15"/>
              </a:buBlip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level</a:t>
            </a:r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035000" lvl="2" indent="-348840">
              <a:lnSpc>
                <a:spcPct val="100000"/>
              </a:lnSpc>
              <a:buBlip>
                <a:blip r:embed="rId15"/>
              </a:buBlip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level</a:t>
            </a:r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371600" lvl="3" indent="-336240">
              <a:lnSpc>
                <a:spcPct val="100000"/>
              </a:lnSpc>
              <a:buBlip>
                <a:blip r:embed="rId15"/>
              </a:buBlip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level</a:t>
            </a:r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720800" lvl="4" indent="-348840">
              <a:lnSpc>
                <a:spcPct val="100000"/>
              </a:lnSpc>
              <a:buBlip>
                <a:blip r:embed="rId15"/>
              </a:buBlip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level</a:t>
            </a:r>
            <a:endParaRPr lang="en-US" sz="2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A-Team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796433"/>
            <a:ext cx="7772040" cy="87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Project 6X6 Tic Tac Toe </a:t>
            </a:r>
            <a:r>
              <a:rPr lang="en-US" sz="20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</a:t>
            </a:r>
          </a:p>
          <a:p>
            <a:pPr algn="ctr">
              <a:lnSpc>
                <a:spcPct val="100000"/>
              </a:lnSpc>
            </a:pPr>
            <a:endParaRPr lang="en-US" sz="3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By Ibra, Eddie, Jason, Carrie, Alexis, Alfonso </a:t>
            </a:r>
            <a:endParaRPr lang="en-US" sz="3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Introduction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Classic Tic-Tac-Toe: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Two players are involved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 a 3x3 grid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Players have an X or an O 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Our project: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 a 6x6 grid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To win fill entire grid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Purpose of the Game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196325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Purpose: win agains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 your opponent </a:t>
            </a:r>
          </a:p>
          <a:p>
            <a:pPr marL="360">
              <a:lnSpc>
                <a:spcPct val="100000"/>
              </a:lnSpc>
            </a:pP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W</a:t>
            </a: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inner </a:t>
            </a: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will be </a:t>
            </a: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determined </a:t>
            </a: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once </a:t>
            </a: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grid is </a:t>
            </a: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filled</a:t>
            </a: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</a:p>
          <a:p>
            <a:pPr marL="360">
              <a:lnSpc>
                <a:spcPct val="100000"/>
              </a:lnSpc>
            </a:pP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player with most 4 spaces in a row wins</a:t>
            </a:r>
          </a:p>
          <a:p>
            <a:pPr marL="800460" lvl="1" indent="-342900"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Rows must be :</a:t>
            </a:r>
          </a:p>
          <a:p>
            <a:pPr marL="1257660" lvl="2" indent="-342900"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Vertical</a:t>
            </a:r>
          </a:p>
          <a:p>
            <a:pPr marL="1257660" lvl="2" indent="-342900"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Horizontal</a:t>
            </a:r>
          </a:p>
          <a:p>
            <a:pPr marL="1257660" lvl="2" indent="-342900"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Diagonal </a:t>
            </a: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Overall, have </a:t>
            </a: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fun playing.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How the game will work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User will be given a login menu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User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can either log in or register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user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selects:</a:t>
            </a:r>
          </a:p>
          <a:p>
            <a:pPr marL="91476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vs. Player (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PvP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)</a:t>
            </a:r>
          </a:p>
          <a:p>
            <a:pPr marL="914760" lvl="1" indent="-457200"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914760" lvl="1" indent="-4572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vs. A.I.(</a:t>
            </a:r>
            <a:r>
              <a:rPr lang="en-US" sz="28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PvA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) 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Player's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statistics will be saved under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username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New User Requirements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New User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Requirements:</a:t>
            </a:r>
          </a:p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Register user.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Menu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to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or </a:t>
            </a:r>
            <a:r>
              <a:rPr lang="en-US" sz="28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PvA</a:t>
            </a:r>
            <a:r>
              <a:rPr lang="en-US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Existing User Requirements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Existing User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Requirements:</a:t>
            </a:r>
          </a:p>
          <a:p>
            <a:pPr marL="800460" lvl="1" indent="-342900"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Login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and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authentication.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800460" lvl="1" indent="-3429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Menu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to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or </a:t>
            </a:r>
            <a:r>
              <a:rPr lang="en-US" sz="28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PvA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Special case of Player vs Player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 Player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:</a:t>
            </a:r>
            <a:endParaRPr lang="en-US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 in and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starts as Player vs Player.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Update the score as squares connect.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3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Special case of Player vs AI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 AI:</a:t>
            </a: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 in and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PvE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starts as Player vs AI.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1262520" lvl="3" indent="-45720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Update the score as squares connect.</a:t>
            </a:r>
            <a:endParaRPr lang="en-US" sz="20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flow diagram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100" name="Content Placeholder 3"/>
          <p:cNvPicPr/>
          <p:nvPr/>
        </p:nvPicPr>
        <p:blipFill>
          <a:blip r:embed="rId2"/>
          <a:stretch/>
        </p:blipFill>
        <p:spPr>
          <a:xfrm>
            <a:off x="1654920" y="1389960"/>
            <a:ext cx="5421960" cy="506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676</TotalTime>
  <Words>299</Words>
  <Application>Microsoft Office PowerPoint</Application>
  <PresentationFormat>On-screen Show (4:3)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Calisto MT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eddie aguilar</cp:lastModifiedBy>
  <cp:revision>86</cp:revision>
  <dcterms:created xsi:type="dcterms:W3CDTF">2016-02-16T08:42:52Z</dcterms:created>
  <dcterms:modified xsi:type="dcterms:W3CDTF">2016-02-22T20:14:41Z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