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34000CA-ED09-4202-BC0E-AB4C2F8E03E2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GOALS: To play the game during downtime, to be entertained and to win the game.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TASKS: 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85800" y="2365200"/>
            <a:ext cx="7770600" cy="97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A-Team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685800" y="3796560"/>
            <a:ext cx="7770600" cy="8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Project 6X6 Tic Tac Toe Game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By Ibra, Eddie, Jason, Carrie, Alexis, Alfonso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85800" y="120960"/>
            <a:ext cx="7769160" cy="14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Introduction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85800" y="1869120"/>
            <a:ext cx="7769160" cy="425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Classic Tic-Tac-Toe: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Two players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3x3 grid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First with three in row wins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Our project: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One or two players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6x6 grid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with the most four in a row wins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85800" y="120960"/>
            <a:ext cx="7769160" cy="14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Purpose of the Game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85800" y="1963080"/>
            <a:ext cx="7769160" cy="425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Purpose: win against your opponent.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44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winner will be determined once the entire grid is filled.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44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player with the most 4 in a row wins: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84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Vertically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84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Horizontally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784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Diagonally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44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Have fun playing.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5800" y="120960"/>
            <a:ext cx="7769160" cy="14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How the game will work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85800" y="1869120"/>
            <a:ext cx="7769160" cy="425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560" indent="-455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User will be given a login menu.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5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User can either log in or register.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5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user selects: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760" indent="-455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vs. Player (PvP)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760" indent="-455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vs. A.I.(PvA) 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indent="-455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The player's statistics will be saved under their username.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85800" y="120960"/>
            <a:ext cx="7769160" cy="14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New User Requirements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85800" y="1869120"/>
            <a:ext cx="7769160" cy="425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New User Requirements: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64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Register user.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64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Menu to choose PvP or PvA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85800" y="120960"/>
            <a:ext cx="7769160" cy="14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Existing User Requirements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85800" y="1869120"/>
            <a:ext cx="7769160" cy="425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Existing User Requirements: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64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Login and authentication.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64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Menu to choose PvP or PvA.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85800" y="120960"/>
            <a:ext cx="7769160" cy="14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Special case of Player vs Player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85800" y="1869120"/>
            <a:ext cx="7769160" cy="425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 Player: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5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Log in and choose PvP.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5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Game starts as Player vs Player.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5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Update the score as squares connect.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85800" y="120960"/>
            <a:ext cx="7769160" cy="14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Special case of Player vs AI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85800" y="1869120"/>
            <a:ext cx="7769160" cy="425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440" indent="-341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Player vs AI: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5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Log in and choose PvA.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5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Game starts as Player vs AI.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62520" indent="-455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Update the score as squares connect.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85800" y="120960"/>
            <a:ext cx="7769160" cy="14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  <a:ea typeface="DejaVu Sans"/>
              </a:rPr>
              <a:t>Game flow diagram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Content Placeholder 3" descr=""/>
          <p:cNvPicPr/>
          <p:nvPr/>
        </p:nvPicPr>
        <p:blipFill>
          <a:blip r:embed="rId1"/>
          <a:stretch/>
        </p:blipFill>
        <p:spPr>
          <a:xfrm>
            <a:off x="1654920" y="1389960"/>
            <a:ext cx="5420520" cy="506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682</TotalTime>
  <Application>LibreOffice/5.0.5.2$Linux_X86_64 LibreOffice_project/00m0$Build-2</Application>
  <Paragraphs>77</Paragraphs>
  <Company>UHD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2016-02-16T08:42:52Z</dcterms:created>
  <dc:creator>Euclides Afonso</dc:creator>
  <dc:language>en-US</dc:language>
  <dcterms:modified xsi:type="dcterms:W3CDTF">2016-02-22T20:04:32Z</dcterms:modified>
  <cp:revision>100</cp:revision>
  <dc:title>Team 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UHD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