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61"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2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3F6151-9474-C843-8162-F934CDE5A86C}" type="datetimeFigureOut">
              <a:rPr lang="en-US" smtClean="0"/>
              <a:t>2/16/16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EAED7D-3573-7B43-BC8B-7F11809589D9}" type="slidenum">
              <a:rPr lang="en-US" smtClean="0"/>
              <a:t>‹#›</a:t>
            </a:fld>
            <a:endParaRPr lang="en-US"/>
          </a:p>
        </p:txBody>
      </p:sp>
    </p:spTree>
    <p:extLst>
      <p:ext uri="{BB962C8B-B14F-4D97-AF65-F5344CB8AC3E}">
        <p14:creationId xmlns:p14="http://schemas.microsoft.com/office/powerpoint/2010/main" val="27376923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5" indent="0" algn="l" defTabSz="457200" rtl="0" eaLnBrk="1" fontAlgn="auto" latinLnBrk="0" hangingPunct="1">
              <a:lnSpc>
                <a:spcPct val="100000"/>
              </a:lnSpc>
              <a:spcBef>
                <a:spcPts val="0"/>
              </a:spcBef>
              <a:spcAft>
                <a:spcPts val="0"/>
              </a:spcAft>
              <a:buClrTx/>
              <a:buSzTx/>
              <a:buFontTx/>
              <a:buNone/>
              <a:tabLst/>
              <a:defRPr/>
            </a:pPr>
            <a:r>
              <a:rPr lang="en-US" dirty="0" smtClean="0"/>
              <a:t>GOALS:</a:t>
            </a:r>
            <a:r>
              <a:rPr lang="en-US" baseline="0" dirty="0" smtClean="0"/>
              <a:t> </a:t>
            </a:r>
            <a:r>
              <a:rPr lang="en-US" dirty="0" smtClean="0"/>
              <a:t>To play the game during downtime, to be entertained and to win the game. </a:t>
            </a:r>
          </a:p>
          <a:p>
            <a:pPr marL="0" marR="0" lvl="5" indent="0" algn="l" defTabSz="457200" rtl="0" eaLnBrk="1" fontAlgn="auto" latinLnBrk="0" hangingPunct="1">
              <a:lnSpc>
                <a:spcPct val="100000"/>
              </a:lnSpc>
              <a:spcBef>
                <a:spcPts val="0"/>
              </a:spcBef>
              <a:spcAft>
                <a:spcPts val="0"/>
              </a:spcAft>
              <a:buClrTx/>
              <a:buSzTx/>
              <a:buFontTx/>
              <a:buNone/>
              <a:tabLst/>
              <a:defRPr/>
            </a:pPr>
            <a:r>
              <a:rPr lang="en-US" dirty="0" smtClean="0"/>
              <a:t>TASKS:</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1DEAED7D-3573-7B43-BC8B-7F11809589D9}" type="slidenum">
              <a:rPr lang="en-US" smtClean="0"/>
              <a:t>3</a:t>
            </a:fld>
            <a:endParaRPr lang="en-US"/>
          </a:p>
        </p:txBody>
      </p:sp>
    </p:spTree>
    <p:extLst>
      <p:ext uri="{BB962C8B-B14F-4D97-AF65-F5344CB8AC3E}">
        <p14:creationId xmlns:p14="http://schemas.microsoft.com/office/powerpoint/2010/main" val="10706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5" indent="0" algn="l" defTabSz="457200" rtl="0" eaLnBrk="1" fontAlgn="auto" latinLnBrk="0" hangingPunct="1">
              <a:lnSpc>
                <a:spcPct val="100000"/>
              </a:lnSpc>
              <a:spcBef>
                <a:spcPts val="0"/>
              </a:spcBef>
              <a:spcAft>
                <a:spcPts val="0"/>
              </a:spcAft>
              <a:buClrTx/>
              <a:buSzTx/>
              <a:buFontTx/>
              <a:buNone/>
              <a:tabLst/>
              <a:defRPr/>
            </a:pPr>
            <a:r>
              <a:rPr lang="en-US" dirty="0" smtClean="0"/>
              <a:t>GOALS:</a:t>
            </a:r>
            <a:r>
              <a:rPr lang="en-US" baseline="0" dirty="0" smtClean="0"/>
              <a:t> </a:t>
            </a:r>
            <a:r>
              <a:rPr lang="en-US" dirty="0" smtClean="0"/>
              <a:t>To play the game during downtime, to be entertained and to win the game. </a:t>
            </a:r>
          </a:p>
          <a:p>
            <a:pPr marL="0" marR="0" lvl="5" indent="0" algn="l" defTabSz="457200" rtl="0" eaLnBrk="1" fontAlgn="auto" latinLnBrk="0" hangingPunct="1">
              <a:lnSpc>
                <a:spcPct val="100000"/>
              </a:lnSpc>
              <a:spcBef>
                <a:spcPts val="0"/>
              </a:spcBef>
              <a:spcAft>
                <a:spcPts val="0"/>
              </a:spcAft>
              <a:buClrTx/>
              <a:buSzTx/>
              <a:buFontTx/>
              <a:buNone/>
              <a:tabLst/>
              <a:defRPr/>
            </a:pPr>
            <a:r>
              <a:rPr lang="en-US" dirty="0" smtClean="0"/>
              <a:t>TASKS:</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1DEAED7D-3573-7B43-BC8B-7F11809589D9}" type="slidenum">
              <a:rPr lang="en-US" smtClean="0"/>
              <a:t>5</a:t>
            </a:fld>
            <a:endParaRPr lang="en-US"/>
          </a:p>
        </p:txBody>
      </p:sp>
    </p:spTree>
    <p:extLst>
      <p:ext uri="{BB962C8B-B14F-4D97-AF65-F5344CB8AC3E}">
        <p14:creationId xmlns:p14="http://schemas.microsoft.com/office/powerpoint/2010/main" val="107062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2/16/16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2/16/16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2/16/16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2/16/16</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a:t>
            </a:r>
            <a:endParaRPr lang="en-US" dirty="0"/>
          </a:p>
        </p:txBody>
      </p:sp>
      <p:sp>
        <p:nvSpPr>
          <p:cNvPr id="3" name="Subtitle 2"/>
          <p:cNvSpPr>
            <a:spLocks noGrp="1"/>
          </p:cNvSpPr>
          <p:nvPr>
            <p:ph type="subTitle" idx="1"/>
          </p:nvPr>
        </p:nvSpPr>
        <p:spPr/>
        <p:txBody>
          <a:bodyPr/>
          <a:lstStyle/>
          <a:p>
            <a:r>
              <a:rPr lang="en-US" dirty="0" smtClean="0"/>
              <a:t>Project 6X6 Tic </a:t>
            </a:r>
            <a:r>
              <a:rPr lang="en-US" dirty="0" err="1" smtClean="0"/>
              <a:t>Tac</a:t>
            </a:r>
            <a:r>
              <a:rPr lang="en-US" dirty="0" smtClean="0"/>
              <a:t> Toe Game </a:t>
            </a:r>
            <a:endParaRPr lang="en-US" dirty="0"/>
          </a:p>
        </p:txBody>
      </p:sp>
    </p:spTree>
    <p:extLst>
      <p:ext uri="{BB962C8B-B14F-4D97-AF65-F5344CB8AC3E}">
        <p14:creationId xmlns:p14="http://schemas.microsoft.com/office/powerpoint/2010/main" val="202173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pPr marL="0" indent="0">
              <a:buNone/>
            </a:pPr>
            <a:r>
              <a:rPr lang="en-US" smtClean="0">
                <a:effectLst/>
              </a:rPr>
              <a:t> </a:t>
            </a:r>
            <a:r>
              <a:rPr lang="en-US" dirty="0" smtClean="0">
                <a:effectLst/>
              </a:rPr>
              <a:t>Tic </a:t>
            </a:r>
            <a:r>
              <a:rPr lang="en-US" dirty="0" err="1" smtClean="0">
                <a:effectLst/>
              </a:rPr>
              <a:t>Tac</a:t>
            </a:r>
            <a:r>
              <a:rPr lang="en-US" dirty="0" smtClean="0">
                <a:effectLst/>
              </a:rPr>
              <a:t> Toe is a </a:t>
            </a:r>
            <a:r>
              <a:rPr lang="en-US" dirty="0">
                <a:effectLst/>
              </a:rPr>
              <a:t>game that is played with two players, X and O, who take turns marking spaces usually in a 5x5 grid</a:t>
            </a:r>
            <a:r>
              <a:rPr lang="en-US" dirty="0" smtClean="0">
                <a:effectLst/>
              </a:rPr>
              <a:t>.</a:t>
            </a:r>
          </a:p>
          <a:p>
            <a:pPr marL="0" indent="0">
              <a:buNone/>
            </a:pPr>
            <a:r>
              <a:rPr lang="en-US" dirty="0" smtClean="0">
                <a:effectLst/>
              </a:rPr>
              <a:t>For this project the game will be change from its most common size 3x3 to a 6x6 introducing this way more challenge to players.</a:t>
            </a:r>
            <a:endParaRPr lang="en-US" dirty="0">
              <a:effectLst/>
            </a:endParaRPr>
          </a:p>
          <a:p>
            <a:pPr marL="0" indent="0">
              <a:buNone/>
            </a:pPr>
            <a:r>
              <a:rPr lang="en-US" dirty="0" smtClean="0">
                <a:effectLst/>
              </a:rPr>
              <a:t> </a:t>
            </a:r>
            <a:endParaRPr lang="en-US" dirty="0"/>
          </a:p>
        </p:txBody>
      </p:sp>
    </p:spTree>
    <p:extLst>
      <p:ext uri="{BB962C8B-B14F-4D97-AF65-F5344CB8AC3E}">
        <p14:creationId xmlns:p14="http://schemas.microsoft.com/office/powerpoint/2010/main" val="364254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Functional Requirements </a:t>
            </a:r>
            <a:endParaRPr lang="en-US" b="1" dirty="0"/>
          </a:p>
        </p:txBody>
      </p:sp>
      <p:sp>
        <p:nvSpPr>
          <p:cNvPr id="3" name="Content Placeholder 2"/>
          <p:cNvSpPr>
            <a:spLocks noGrp="1"/>
          </p:cNvSpPr>
          <p:nvPr>
            <p:ph idx="1"/>
          </p:nvPr>
        </p:nvSpPr>
        <p:spPr/>
        <p:txBody>
          <a:bodyPr>
            <a:normAutofit/>
          </a:bodyPr>
          <a:lstStyle/>
          <a:p>
            <a:r>
              <a:rPr lang="en-US" dirty="0" smtClean="0"/>
              <a:t>Use Case 1:</a:t>
            </a:r>
          </a:p>
          <a:p>
            <a:pPr lvl="5">
              <a:buFont typeface="Wingdings" charset="2"/>
              <a:buChar char="u"/>
            </a:pPr>
            <a:r>
              <a:rPr lang="en-US" dirty="0" smtClean="0"/>
              <a:t>Goals of actor: To play the game during downtime, to be entertained and to win the game. </a:t>
            </a:r>
          </a:p>
          <a:p>
            <a:pPr lvl="5">
              <a:buFont typeface="Wingdings" charset="2"/>
              <a:buChar char="u"/>
            </a:pPr>
            <a:endParaRPr lang="en-US" dirty="0"/>
          </a:p>
          <a:p>
            <a:pPr lvl="5">
              <a:buFont typeface="Wingdings" charset="2"/>
              <a:buChar char="u"/>
            </a:pPr>
            <a:r>
              <a:rPr lang="en-US" dirty="0"/>
              <a:t>Task: The game user starts a game. The system should create a game for the player so he/she can choose an opponent or play against the PC also allowing the user to pick the difficulty level and start a new game. </a:t>
            </a:r>
          </a:p>
          <a:p>
            <a:pPr lvl="5">
              <a:buFont typeface="Wingdings" charset="2"/>
              <a:buChar char="u"/>
            </a:pPr>
            <a:endParaRPr lang="en-US" dirty="0"/>
          </a:p>
          <a:p>
            <a:pPr lvl="5">
              <a:buFont typeface="Wingdings" charset="2"/>
              <a:buChar char="u"/>
            </a:pPr>
            <a:r>
              <a:rPr lang="en-US" dirty="0"/>
              <a:t>Preconditions :Clean game </a:t>
            </a:r>
          </a:p>
          <a:p>
            <a:pPr lvl="5">
              <a:buFont typeface="Wingdings" charset="2"/>
              <a:buChar char="u"/>
            </a:pPr>
            <a:endParaRPr lang="en-US" dirty="0"/>
          </a:p>
          <a:p>
            <a:pPr lvl="5">
              <a:buFont typeface="Wingdings" charset="2"/>
              <a:buChar char="u"/>
            </a:pPr>
            <a:r>
              <a:rPr lang="en-US" dirty="0"/>
              <a:t>Exceptions: If a game is already in process, the application will show an error message</a:t>
            </a:r>
            <a:r>
              <a:rPr lang="en-US" dirty="0">
                <a:effectLst/>
              </a:rPr>
              <a:t>. </a:t>
            </a:r>
            <a:endParaRPr lang="en-US" dirty="0"/>
          </a:p>
        </p:txBody>
      </p:sp>
    </p:spTree>
    <p:extLst>
      <p:ext uri="{BB962C8B-B14F-4D97-AF65-F5344CB8AC3E}">
        <p14:creationId xmlns:p14="http://schemas.microsoft.com/office/powerpoint/2010/main" val="2623785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a:t>
            </a:r>
            <a:endParaRPr lang="en-US" dirty="0"/>
          </a:p>
        </p:txBody>
      </p:sp>
      <p:pic>
        <p:nvPicPr>
          <p:cNvPr id="6" name="Picture 5" descr="Screen Shot 2016-02-16 at 12.43.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60" y="1269430"/>
            <a:ext cx="7823200" cy="5422900"/>
          </a:xfrm>
          <a:prstGeom prst="rect">
            <a:avLst/>
          </a:prstGeom>
        </p:spPr>
      </p:pic>
    </p:spTree>
    <p:extLst>
      <p:ext uri="{BB962C8B-B14F-4D97-AF65-F5344CB8AC3E}">
        <p14:creationId xmlns:p14="http://schemas.microsoft.com/office/powerpoint/2010/main" val="2332235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 </a:t>
            </a:r>
            <a:endParaRPr lang="en-US" dirty="0"/>
          </a:p>
        </p:txBody>
      </p:sp>
      <p:sp>
        <p:nvSpPr>
          <p:cNvPr id="3" name="Content Placeholder 2"/>
          <p:cNvSpPr>
            <a:spLocks noGrp="1"/>
          </p:cNvSpPr>
          <p:nvPr>
            <p:ph idx="1"/>
          </p:nvPr>
        </p:nvSpPr>
        <p:spPr/>
        <p:txBody>
          <a:bodyPr>
            <a:normAutofit/>
          </a:bodyPr>
          <a:lstStyle/>
          <a:p>
            <a:r>
              <a:rPr lang="en-US" dirty="0" smtClean="0"/>
              <a:t>Use Case 1:</a:t>
            </a:r>
          </a:p>
          <a:p>
            <a:pPr lvl="5">
              <a:buFont typeface="Wingdings" charset="2"/>
              <a:buChar char="u"/>
            </a:pPr>
            <a:r>
              <a:rPr lang="en-US" dirty="0"/>
              <a:t>Goals of actor: Register the user name . </a:t>
            </a:r>
          </a:p>
          <a:p>
            <a:pPr lvl="5">
              <a:buFont typeface="Wingdings" charset="2"/>
              <a:buChar char="u"/>
            </a:pPr>
            <a:endParaRPr lang="en-US" dirty="0"/>
          </a:p>
          <a:p>
            <a:pPr lvl="5">
              <a:buFont typeface="Wingdings" charset="2"/>
              <a:buChar char="u"/>
            </a:pPr>
            <a:r>
              <a:rPr lang="en-US" dirty="0"/>
              <a:t>Task: Register user name to log into the game and be able to play. </a:t>
            </a:r>
          </a:p>
          <a:p>
            <a:pPr lvl="5">
              <a:buFont typeface="Wingdings" charset="2"/>
              <a:buChar char="u"/>
            </a:pPr>
            <a:endParaRPr lang="en-US" dirty="0"/>
          </a:p>
          <a:p>
            <a:pPr lvl="5">
              <a:buFont typeface="Wingdings" charset="2"/>
              <a:buChar char="u"/>
            </a:pPr>
            <a:r>
              <a:rPr lang="en-US" dirty="0"/>
              <a:t>Preconditions :No registered user name </a:t>
            </a:r>
          </a:p>
          <a:p>
            <a:pPr lvl="5">
              <a:buFont typeface="Wingdings" charset="2"/>
              <a:buChar char="u"/>
            </a:pPr>
            <a:endParaRPr lang="en-US" dirty="0"/>
          </a:p>
          <a:p>
            <a:pPr lvl="5">
              <a:buFont typeface="Wingdings" charset="2"/>
              <a:buChar char="u"/>
            </a:pPr>
            <a:r>
              <a:rPr lang="en-US" dirty="0"/>
              <a:t>Exceptions: Display error message if user name is already taken. </a:t>
            </a:r>
          </a:p>
        </p:txBody>
      </p:sp>
    </p:spTree>
    <p:extLst>
      <p:ext uri="{BB962C8B-B14F-4D97-AF65-F5344CB8AC3E}">
        <p14:creationId xmlns:p14="http://schemas.microsoft.com/office/powerpoint/2010/main" val="395428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Non-Functional Requirements </a:t>
            </a:r>
            <a:endParaRPr lang="en-US" b="1" dirty="0"/>
          </a:p>
        </p:txBody>
      </p:sp>
      <p:sp>
        <p:nvSpPr>
          <p:cNvPr id="3" name="Content Placeholder 2"/>
          <p:cNvSpPr>
            <a:spLocks noGrp="1"/>
          </p:cNvSpPr>
          <p:nvPr>
            <p:ph idx="1"/>
          </p:nvPr>
        </p:nvSpPr>
        <p:spPr>
          <a:xfrm>
            <a:off x="685800" y="1339157"/>
            <a:ext cx="7770813" cy="4787006"/>
          </a:xfrm>
        </p:spPr>
        <p:txBody>
          <a:bodyPr>
            <a:normAutofit fontScale="85000" lnSpcReduction="20000"/>
          </a:bodyPr>
          <a:lstStyle/>
          <a:p>
            <a:pPr marL="0" indent="0">
              <a:buNone/>
            </a:pPr>
            <a:r>
              <a:rPr lang="en-US" sz="2400" b="1" dirty="0" smtClean="0"/>
              <a:t>Cost constraints</a:t>
            </a:r>
          </a:p>
          <a:p>
            <a:pPr marL="0" indent="0">
              <a:buNone/>
            </a:pPr>
            <a:r>
              <a:rPr lang="en-US" sz="2400" dirty="0"/>
              <a:t>No cost constraints are foreseeable in the near future.</a:t>
            </a:r>
          </a:p>
          <a:p>
            <a:pPr marL="0" indent="0">
              <a:buNone/>
            </a:pPr>
            <a:r>
              <a:rPr lang="en-US" sz="2400" dirty="0"/>
              <a:t>The project has a budget of $48,000.00 the monthly maintenance cost should not exceed $280.00 a month.</a:t>
            </a:r>
          </a:p>
          <a:p>
            <a:pPr marL="0" indent="0">
              <a:buNone/>
            </a:pPr>
            <a:r>
              <a:rPr lang="en-US" sz="2400" b="1" dirty="0"/>
              <a:t> Reliability </a:t>
            </a:r>
          </a:p>
          <a:p>
            <a:pPr marL="0" indent="0">
              <a:buNone/>
            </a:pPr>
            <a:r>
              <a:rPr lang="en-US" sz="2400" dirty="0"/>
              <a:t>The software should be usable, without any operational faults, for the period of time between its deployment and the following three years.</a:t>
            </a:r>
          </a:p>
          <a:p>
            <a:pPr marL="0" indent="0">
              <a:buNone/>
            </a:pPr>
            <a:r>
              <a:rPr lang="en-US" sz="2400" b="1" dirty="0"/>
              <a:t>Time Constraints </a:t>
            </a:r>
          </a:p>
          <a:p>
            <a:pPr marL="0" indent="0">
              <a:buNone/>
            </a:pPr>
            <a:r>
              <a:rPr lang="en-US" sz="2400" dirty="0"/>
              <a:t>Most meetings took place either after CS 3420 class and/or in Google Hangouts, Skype calls, and email in order to accommodate all group members with good schedules where we could all meet without running into any time constraints whilst building the application and filling out the required documents for the project </a:t>
            </a:r>
          </a:p>
          <a:p>
            <a:pPr marL="0" indent="0">
              <a:buNone/>
            </a:pPr>
            <a:endParaRPr lang="en-US" dirty="0">
              <a:effectLst/>
            </a:endParaRPr>
          </a:p>
          <a:p>
            <a:pPr marL="0" indent="0">
              <a:buNone/>
            </a:pPr>
            <a:endParaRPr lang="en-US" dirty="0" smtClean="0"/>
          </a:p>
          <a:p>
            <a:endParaRPr lang="en-US" dirty="0"/>
          </a:p>
        </p:txBody>
      </p:sp>
    </p:spTree>
    <p:extLst>
      <p:ext uri="{BB962C8B-B14F-4D97-AF65-F5344CB8AC3E}">
        <p14:creationId xmlns:p14="http://schemas.microsoft.com/office/powerpoint/2010/main" val="3132705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334</TotalTime>
  <Words>371</Words>
  <Application>Microsoft Macintosh PowerPoint</Application>
  <PresentationFormat>On-screen Show (4:3)</PresentationFormat>
  <Paragraphs>40</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Story</vt:lpstr>
      <vt:lpstr>Team A</vt:lpstr>
      <vt:lpstr>Introduction</vt:lpstr>
      <vt:lpstr>Functional Requirements </vt:lpstr>
      <vt:lpstr>UML Diagram</vt:lpstr>
      <vt:lpstr>Functional Requirements </vt:lpstr>
      <vt:lpstr>Non-Functional Requirements </vt:lpstr>
    </vt:vector>
  </TitlesOfParts>
  <Company>UHD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dc:title>
  <dc:creator>Euclides Afonso</dc:creator>
  <cp:lastModifiedBy>Euclides Afonso</cp:lastModifiedBy>
  <cp:revision>6</cp:revision>
  <dcterms:created xsi:type="dcterms:W3CDTF">2016-02-16T08:42:52Z</dcterms:created>
  <dcterms:modified xsi:type="dcterms:W3CDTF">2016-02-16T23:40:48Z</dcterms:modified>
</cp:coreProperties>
</file>