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F9E51C6-AB8C-405C-BED9-7585A92FDE8F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187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</a:p>
          <a:p>
            <a:pPr marL="216000" indent="-215640">
              <a:lnSpc>
                <a:spcPct val="100000"/>
              </a:lnSpc>
            </a:pP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109DCE1-4CA1-4804-9666-5C085ACFCEE5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75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</a:p>
          <a:p>
            <a:pPr marL="216000" indent="-215640">
              <a:lnSpc>
                <a:spcPct val="100000"/>
              </a:lnSpc>
            </a:pP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287724-1ACF-4125-A17F-B3EE6D8A0358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60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</a:p>
          <a:p>
            <a:pPr marL="216000" indent="-215640">
              <a:lnSpc>
                <a:spcPct val="100000"/>
              </a:lnSpc>
            </a:pP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C5B90C0-C8DE-45C4-995F-CC25AE562E55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26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365200"/>
            <a:ext cx="7771320" cy="97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5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A-Team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85800" y="3796560"/>
            <a:ext cx="7771320" cy="87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Project 6X6 Tic Tac Toe Game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By Ibra, Eddie, Jason, Carrie, Alexis, Alfonso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Introduction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85800" y="186912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Classic Tic-Tac-Toe: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Two players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3x3 grid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First with three in row wins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Our project: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One or two players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 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6x6 grid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with the most four in a row wins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Purpose of the Game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196308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Purpose: win against your opponent.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winner will be determined once the entire grid is filled.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player with the most 4 in a row wins: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840" lvl="2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Vertically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840" lvl="2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Horizontally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840" lvl="2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Diagonally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Have fun playing.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How the game will work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85800" y="186912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56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will be given a login menu.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can either log in or register.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user selects: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760" lvl="1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vs. Player (</a:t>
            </a:r>
            <a:r>
              <a:rPr lang="en-US" sz="28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PvP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)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760" lvl="1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vs. A.I.(</a:t>
            </a:r>
            <a:r>
              <a:rPr lang="en-US" sz="28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PvA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) 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player's 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status 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will be 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saved in the database via their unique username.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User Requirements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5800" y="186912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User Requirements: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Register 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 by: </a:t>
            </a:r>
            <a:endParaRPr lang="en-US" sz="28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  <a:ea typeface="DejaVu Sans"/>
            </a:endParaRPr>
          </a:p>
          <a:p>
            <a:pPr marL="1257840" lvl="2" indent="-342360">
              <a:buClr>
                <a:srgbClr val="FFFFFF"/>
              </a:buClr>
              <a:buFont typeface="Arial"/>
              <a:buChar char="•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Unique username</a:t>
            </a:r>
          </a:p>
          <a:p>
            <a:pPr marL="1257840" lvl="2" indent="-342360">
              <a:buClr>
                <a:srgbClr val="FFFFFF"/>
              </a:buClr>
              <a:buFont typeface="Arial"/>
              <a:buChar char="•"/>
            </a:pPr>
            <a:r>
              <a:rPr lang="en-US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Unique password</a:t>
            </a:r>
            <a:endParaRPr lang="en-US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Now User can choose </a:t>
            </a:r>
            <a:r>
              <a:rPr lang="en-US" sz="280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PvP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 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or </a:t>
            </a:r>
            <a:r>
              <a:rPr lang="en-US" sz="28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PvA</a:t>
            </a:r>
            <a:r>
              <a:rPr lang="en-US" sz="1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.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Existing User Requirements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5800" y="186912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Existing User Requirements: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Username and password require</a:t>
            </a: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.</a:t>
            </a:r>
          </a:p>
          <a:p>
            <a:pPr marL="80064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Once authenticated, main menu will be presented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can choose </a:t>
            </a:r>
            <a:r>
              <a:rPr lang="en-US" sz="28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PvP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 or </a:t>
            </a:r>
            <a:r>
              <a:rPr lang="en-US" sz="28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PvA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.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Special case of Player vs Player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186912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 Player: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2520" lvl="3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 in and choose </a:t>
            </a:r>
            <a:r>
              <a:rPr lang="en-US" sz="28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PvP</a:t>
            </a: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.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2520" lvl="3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starts as Player vs Player.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2520" lvl="3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Update the score as squares connect.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Special case of Player vs AI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85800" y="1869120"/>
            <a:ext cx="7769880" cy="42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44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 AI: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2520" lvl="3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 in and choose PvA.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2520" lvl="3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starts as Player vs AI.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2520" lvl="3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Update the score as squares connect.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flow diagram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Content Placeholder 3"/>
          <p:cNvPicPr/>
          <p:nvPr/>
        </p:nvPicPr>
        <p:blipFill>
          <a:blip r:embed="rId2"/>
          <a:stretch/>
        </p:blipFill>
        <p:spPr>
          <a:xfrm>
            <a:off x="1654920" y="1389960"/>
            <a:ext cx="5421240" cy="506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690</TotalTime>
  <Words>322</Words>
  <Application>Microsoft Office PowerPoint</Application>
  <PresentationFormat>On-screen Show (4:3)</PresentationFormat>
  <Paragraphs>81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Calisto MT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</dc:title>
  <dc:creator>Euclides Afonso</dc:creator>
  <cp:lastModifiedBy>Cisse, Ibra</cp:lastModifiedBy>
  <cp:revision>102</cp:revision>
  <dcterms:created xsi:type="dcterms:W3CDTF">2016-02-16T08:42:52Z</dcterms:created>
  <dcterms:modified xsi:type="dcterms:W3CDTF">2016-02-22T23:27:45Z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UHD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