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F6151-9474-C843-8162-F934CDE5A86C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AED7D-3573-7B43-BC8B-7F1180958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9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5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GOALS:</a:t>
            </a:r>
            <a:r>
              <a:rPr lang="en-US" baseline="0" dirty="0" smtClean="0"/>
              <a:t> </a:t>
            </a:r>
            <a:r>
              <a:rPr lang="en-US" dirty="0" smtClean="0"/>
              <a:t>To play the game during downtime, to be entertained and to win the game. </a:t>
            </a:r>
          </a:p>
          <a:p>
            <a:pPr marL="0" marR="0" lvl="5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TASKS: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AED7D-3573-7B43-BC8B-7F11809589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5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GOALS:</a:t>
            </a:r>
            <a:r>
              <a:rPr lang="en-US" baseline="0" dirty="0" smtClean="0"/>
              <a:t> </a:t>
            </a:r>
            <a:r>
              <a:rPr lang="en-US" dirty="0" smtClean="0"/>
              <a:t>To play the game during downtime, to be entertained and to win the game. </a:t>
            </a:r>
          </a:p>
          <a:p>
            <a:pPr marL="0" marR="0" lvl="5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TASKS: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AED7D-3573-7B43-BC8B-7F11809589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6X6 Tic </a:t>
            </a:r>
            <a:r>
              <a:rPr lang="en-US" dirty="0" err="1" smtClean="0"/>
              <a:t>Tac</a:t>
            </a:r>
            <a:r>
              <a:rPr lang="en-US" dirty="0" smtClean="0"/>
              <a:t> Toe Game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3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 Tic Tac Toe is a </a:t>
            </a:r>
            <a:r>
              <a:rPr lang="en-US" dirty="0">
                <a:effectLst/>
              </a:rPr>
              <a:t>game that is played with two players, X and O, who take turns marking spaces usually in a </a:t>
            </a:r>
            <a:r>
              <a:rPr lang="en-US" dirty="0" smtClean="0">
                <a:effectLst/>
              </a:rPr>
              <a:t>3X3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grid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For this project the game will be change from its most common size 3x3 to a 6x6 </a:t>
            </a:r>
            <a:r>
              <a:rPr lang="en-US" dirty="0" smtClean="0">
                <a:effectLst/>
              </a:rPr>
              <a:t>with 4 squares require to win rather than 3.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</a:t>
            </a:r>
            <a:r>
              <a:rPr lang="en-US" dirty="0" smtClean="0">
                <a:effectLst/>
              </a:rPr>
              <a:t>n conclusion 6X6X4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urpose</a:t>
            </a:r>
            <a:r>
              <a:rPr lang="en-US" b="1" dirty="0" smtClean="0"/>
              <a:t> of the Game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purpose of the game is to win against a player or an Artificial intelligence.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win, the player with most 4 square lined up wins: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Vertically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Horizontally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diagonal.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Winner will be determine after the board is filled 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Have fun playing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378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game will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At the start of the game, you will be given a menu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This menu will show you a log on 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User can sign in or pick to sign 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Once you have your username or already have one, the game will begin</a:t>
            </a:r>
          </a:p>
        </p:txBody>
      </p:sp>
    </p:spTree>
    <p:extLst>
      <p:ext uri="{BB962C8B-B14F-4D97-AF65-F5344CB8AC3E}">
        <p14:creationId xmlns:p14="http://schemas.microsoft.com/office/powerpoint/2010/main" val="275679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requirement</a:t>
            </a:r>
            <a:r>
              <a:rPr lang="en-US" dirty="0" smtClean="0"/>
              <a:t>:</a:t>
            </a:r>
            <a:endParaRPr lang="en-US" dirty="0" smtClean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Login in as a user in order to play</a:t>
            </a:r>
            <a:endParaRPr lang="en-US" sz="2800" dirty="0" smtClean="0"/>
          </a:p>
          <a:p>
            <a:pPr lvl="5">
              <a:buFont typeface="Wingdings" charset="2"/>
              <a:buChar char="u"/>
            </a:pPr>
            <a:endParaRPr lang="en-US" sz="2800" dirty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Game starts as a player vs another Player</a:t>
            </a:r>
          </a:p>
          <a:p>
            <a:pPr marL="1719263" lvl="5" indent="0">
              <a:buNone/>
            </a:pPr>
            <a:endParaRPr lang="en-US" sz="2800" dirty="0" smtClean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Update score as users have aligned squares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542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User Requirement</a:t>
            </a:r>
            <a:r>
              <a:rPr lang="en-US" dirty="0"/>
              <a:t>:</a:t>
            </a:r>
          </a:p>
          <a:p>
            <a:pPr lvl="5">
              <a:buFont typeface="Wingdings" charset="2"/>
              <a:buChar char="u"/>
            </a:pPr>
            <a:r>
              <a:rPr lang="en-US" sz="2800" dirty="0"/>
              <a:t>Register the user in order to login</a:t>
            </a:r>
          </a:p>
          <a:p>
            <a:pPr lvl="5">
              <a:buFont typeface="Wingdings" charset="2"/>
              <a:buChar char="u"/>
            </a:pPr>
            <a:endParaRPr lang="en-US" sz="2800" dirty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 Game starts as </a:t>
            </a:r>
            <a:r>
              <a:rPr lang="en-US" sz="2800" dirty="0"/>
              <a:t>player </a:t>
            </a:r>
            <a:r>
              <a:rPr lang="en-US" sz="2800" dirty="0" smtClean="0"/>
              <a:t>vs </a:t>
            </a:r>
            <a:r>
              <a:rPr lang="en-US" sz="2800" dirty="0"/>
              <a:t>Player</a:t>
            </a:r>
          </a:p>
          <a:p>
            <a:pPr marL="1719263" lvl="5" indent="0">
              <a:buNone/>
            </a:pPr>
            <a:endParaRPr lang="en-US" sz="2800" dirty="0"/>
          </a:p>
          <a:p>
            <a:pPr lvl="5">
              <a:buFont typeface="Wingdings" charset="2"/>
              <a:buChar char="u"/>
            </a:pPr>
            <a:r>
              <a:rPr lang="en-US" sz="2800" dirty="0"/>
              <a:t>Update score as users have aligned squares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1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 of Player vs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and AI:</a:t>
            </a:r>
            <a:endParaRPr lang="en-US" dirty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Login as a user and Choose vs AI</a:t>
            </a:r>
            <a:endParaRPr lang="en-US" sz="2800" dirty="0"/>
          </a:p>
          <a:p>
            <a:pPr lvl="5">
              <a:buFont typeface="Wingdings" charset="2"/>
              <a:buChar char="u"/>
            </a:pPr>
            <a:endParaRPr lang="en-US" sz="2800" dirty="0"/>
          </a:p>
          <a:p>
            <a:pPr lvl="5">
              <a:buFont typeface="Wingdings" charset="2"/>
              <a:buChar char="u"/>
            </a:pPr>
            <a:r>
              <a:rPr lang="en-US" sz="2800" dirty="0"/>
              <a:t> Game starts as player vs </a:t>
            </a:r>
            <a:r>
              <a:rPr lang="en-US" sz="2800" dirty="0" smtClean="0"/>
              <a:t>AI</a:t>
            </a:r>
            <a:endParaRPr lang="en-US" sz="2800" dirty="0"/>
          </a:p>
          <a:p>
            <a:pPr marL="1719263" lvl="5" indent="0">
              <a:buNone/>
            </a:pPr>
            <a:endParaRPr lang="en-US" sz="2800" dirty="0"/>
          </a:p>
          <a:p>
            <a:pPr lvl="5">
              <a:buFont typeface="Wingdings" charset="2"/>
              <a:buChar char="u"/>
            </a:pPr>
            <a:r>
              <a:rPr lang="en-US" sz="2800" dirty="0"/>
              <a:t>Update score as </a:t>
            </a:r>
            <a:r>
              <a:rPr lang="en-US" sz="2800" dirty="0" smtClean="0"/>
              <a:t>player </a:t>
            </a:r>
            <a:r>
              <a:rPr lang="en-US" sz="2800" dirty="0"/>
              <a:t>have aligned squares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64" y="1389888"/>
            <a:ext cx="5422391" cy="5065776"/>
          </a:xfrm>
        </p:spPr>
      </p:pic>
    </p:spTree>
    <p:extLst>
      <p:ext uri="{BB962C8B-B14F-4D97-AF65-F5344CB8AC3E}">
        <p14:creationId xmlns:p14="http://schemas.microsoft.com/office/powerpoint/2010/main" val="2332235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479</TotalTime>
  <Words>305</Words>
  <Application>Microsoft Office PowerPoint</Application>
  <PresentationFormat>On-screen Show (4:3)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Wingdings</vt:lpstr>
      <vt:lpstr>Story</vt:lpstr>
      <vt:lpstr>Team A</vt:lpstr>
      <vt:lpstr>Introduction</vt:lpstr>
      <vt:lpstr>Purpose of the Game</vt:lpstr>
      <vt:lpstr>How the game will work</vt:lpstr>
      <vt:lpstr>User Requirement</vt:lpstr>
      <vt:lpstr>New User Requirement</vt:lpstr>
      <vt:lpstr>Special case of Player vs AI</vt:lpstr>
      <vt:lpstr>Game flow diagram</vt:lpstr>
    </vt:vector>
  </TitlesOfParts>
  <Company>UHD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</dc:title>
  <dc:creator>Euclides Afonso</dc:creator>
  <cp:lastModifiedBy>Cisse, Ibra</cp:lastModifiedBy>
  <cp:revision>40</cp:revision>
  <dcterms:created xsi:type="dcterms:W3CDTF">2016-02-16T08:42:52Z</dcterms:created>
  <dcterms:modified xsi:type="dcterms:W3CDTF">2016-02-20T20:44:18Z</dcterms:modified>
</cp:coreProperties>
</file>