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6151-9474-C843-8162-F934CDE5A86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ED7D-3573-7B43-BC8B-7F118095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6X6 Tic </a:t>
            </a:r>
            <a:r>
              <a:rPr lang="en-US" dirty="0" err="1" smtClean="0"/>
              <a:t>Tac</a:t>
            </a:r>
            <a:r>
              <a:rPr lang="en-US" dirty="0" smtClean="0"/>
              <a:t> Toe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 Tic Tac Toe is a </a:t>
            </a:r>
            <a:r>
              <a:rPr lang="en-US" dirty="0">
                <a:effectLst/>
              </a:rPr>
              <a:t>game that is played with two players, X and O, who take turns marking spaces usually in a </a:t>
            </a:r>
            <a:r>
              <a:rPr lang="en-US" dirty="0" smtClean="0">
                <a:effectLst/>
              </a:rPr>
              <a:t>3X3 </a:t>
            </a:r>
            <a:r>
              <a:rPr lang="en-US" dirty="0">
                <a:effectLst/>
              </a:rPr>
              <a:t>grid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For this project the game will be change from its most common size 3x3 to a 6x6 with 4 squares require to win rather than 3.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</a:t>
            </a:r>
            <a:r>
              <a:rPr lang="en-US" dirty="0" smtClean="0">
                <a:effectLst/>
              </a:rPr>
              <a:t>n conclusion </a:t>
            </a:r>
            <a:r>
              <a:rPr lang="en-US" dirty="0" smtClean="0">
                <a:effectLst/>
              </a:rPr>
              <a:t>it will be 6X6X4 version of the classic Tic Tac Toe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urpose of the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purpose of the game is to win against </a:t>
            </a:r>
            <a:r>
              <a:rPr lang="en-US" dirty="0" smtClean="0"/>
              <a:t>an opponent.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win, the player with most 4 square lined up wins: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Diagonally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Winner will be determine </a:t>
            </a:r>
            <a:r>
              <a:rPr lang="en-US" dirty="0" smtClean="0"/>
              <a:t>once all </a:t>
            </a:r>
            <a:r>
              <a:rPr lang="en-US" dirty="0" smtClean="0"/>
              <a:t>spaces have been filled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Have fun </a:t>
            </a:r>
            <a:r>
              <a:rPr lang="en-US" dirty="0" smtClean="0"/>
              <a:t>playing.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7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game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 the start of the game, you will be </a:t>
            </a:r>
            <a:r>
              <a:rPr lang="en-US" sz="2800" dirty="0" smtClean="0"/>
              <a:t>given a login menu.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user </a:t>
            </a:r>
            <a:r>
              <a:rPr lang="en-US" sz="2800" dirty="0" smtClean="0"/>
              <a:t>can </a:t>
            </a:r>
            <a:r>
              <a:rPr lang="en-US" sz="2800" dirty="0" smtClean="0"/>
              <a:t>either log in or register.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user selects whether to compete against another user or the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Player statistics will be saved under username.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567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</a:t>
            </a:r>
            <a:r>
              <a:rPr lang="en-US" dirty="0" smtClean="0"/>
              <a:t>Requirements:</a:t>
            </a:r>
            <a:endParaRPr lang="en-US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Register user.</a:t>
            </a:r>
          </a:p>
          <a:p>
            <a:pPr lvl="5">
              <a:buFont typeface="Wingdings" charset="2"/>
              <a:buChar char="u"/>
            </a:pPr>
            <a:endParaRPr lang="en-US" sz="2800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Menu to choose </a:t>
            </a:r>
            <a:r>
              <a:rPr lang="en-US" sz="2800" dirty="0" err="1" smtClean="0"/>
              <a:t>PvP</a:t>
            </a:r>
            <a:r>
              <a:rPr lang="en-US" sz="2800" dirty="0" smtClean="0"/>
              <a:t> or </a:t>
            </a:r>
            <a:r>
              <a:rPr lang="en-US" sz="2800" dirty="0" err="1" smtClean="0"/>
              <a:t>PvE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2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U</a:t>
            </a:r>
            <a:r>
              <a:rPr lang="en-US" dirty="0" smtClean="0"/>
              <a:t>ser Requirements:</a:t>
            </a:r>
            <a:endParaRPr lang="en-US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Login and authe</a:t>
            </a:r>
            <a:r>
              <a:rPr lang="en-US" sz="2800" dirty="0" smtClean="0"/>
              <a:t>ntication.</a:t>
            </a:r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Menu to choose </a:t>
            </a:r>
            <a:r>
              <a:rPr lang="en-US" sz="2800" dirty="0" err="1" smtClean="0"/>
              <a:t>PvP</a:t>
            </a:r>
            <a:r>
              <a:rPr lang="en-US" sz="2800" dirty="0" smtClean="0"/>
              <a:t> or </a:t>
            </a:r>
            <a:r>
              <a:rPr lang="en-US" sz="2800" dirty="0" err="1" smtClean="0"/>
              <a:t>PvE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542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case of Player vs </a:t>
            </a:r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vs Player</a:t>
            </a:r>
            <a:r>
              <a:rPr lang="en-US" dirty="0" smtClean="0"/>
              <a:t>:</a:t>
            </a:r>
            <a:endParaRPr lang="en-US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 </a:t>
            </a:r>
            <a:r>
              <a:rPr lang="en-US" sz="2800" dirty="0"/>
              <a:t>in and choose </a:t>
            </a:r>
            <a:r>
              <a:rPr lang="en-US" sz="2800" dirty="0" err="1" smtClean="0"/>
              <a:t>PvP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Game starts </a:t>
            </a:r>
            <a:r>
              <a:rPr lang="en-US" sz="2800" dirty="0" smtClean="0"/>
              <a:t>as Player </a:t>
            </a:r>
            <a:r>
              <a:rPr lang="en-US" sz="2800" dirty="0" smtClean="0"/>
              <a:t>vs </a:t>
            </a:r>
            <a:r>
              <a:rPr lang="en-US" sz="2800" dirty="0" smtClean="0"/>
              <a:t>Player.</a:t>
            </a:r>
            <a:endParaRPr lang="en-US" sz="2800" dirty="0" smtClean="0"/>
          </a:p>
          <a:p>
            <a:pPr marL="1719263" lvl="5" indent="0">
              <a:buNone/>
            </a:pPr>
            <a:endParaRPr lang="en-US" sz="2800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Update </a:t>
            </a:r>
            <a:r>
              <a:rPr lang="en-US" sz="2800" dirty="0"/>
              <a:t>score as squares connect.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61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Special case of Player vs AI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AI:</a:t>
            </a:r>
            <a:endParaRPr lang="en-US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 in </a:t>
            </a:r>
            <a:r>
              <a:rPr lang="en-US" sz="2800" dirty="0" smtClean="0"/>
              <a:t>and </a:t>
            </a:r>
            <a:r>
              <a:rPr lang="en-US" sz="2800" dirty="0" smtClean="0"/>
              <a:t>choose </a:t>
            </a:r>
            <a:r>
              <a:rPr lang="en-US" sz="2800" dirty="0" err="1" smtClean="0"/>
              <a:t>PvE</a:t>
            </a:r>
            <a:r>
              <a:rPr lang="en-US" sz="2800" dirty="0" smtClean="0"/>
              <a:t>.</a:t>
            </a:r>
            <a:endParaRPr lang="en-US" sz="2800" dirty="0"/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Game </a:t>
            </a:r>
            <a:r>
              <a:rPr lang="en-US" sz="2800" dirty="0"/>
              <a:t>starts as </a:t>
            </a:r>
            <a:r>
              <a:rPr lang="en-US" sz="2800" dirty="0" smtClean="0"/>
              <a:t>Player </a:t>
            </a:r>
            <a:r>
              <a:rPr lang="en-US" sz="2800" dirty="0"/>
              <a:t>vs </a:t>
            </a:r>
            <a:r>
              <a:rPr lang="en-US" sz="2800" dirty="0" smtClean="0"/>
              <a:t>AI.</a:t>
            </a:r>
            <a:endParaRPr lang="en-US" sz="2800" dirty="0"/>
          </a:p>
          <a:p>
            <a:pPr marL="1719263" lvl="5" indent="0">
              <a:buNone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Update score as </a:t>
            </a:r>
            <a:r>
              <a:rPr lang="en-US" sz="2800" dirty="0" smtClean="0"/>
              <a:t>squares connect.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1389888"/>
            <a:ext cx="5422391" cy="5065776"/>
          </a:xfrm>
        </p:spPr>
      </p:pic>
    </p:spTree>
    <p:extLst>
      <p:ext uri="{BB962C8B-B14F-4D97-AF65-F5344CB8AC3E}">
        <p14:creationId xmlns:p14="http://schemas.microsoft.com/office/powerpoint/2010/main" val="2332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616</TotalTime>
  <Words>337</Words>
  <Application>Microsoft Office PowerPoint</Application>
  <PresentationFormat>On-screen Show (4:3)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</vt:lpstr>
      <vt:lpstr>Story</vt:lpstr>
      <vt:lpstr>Team A</vt:lpstr>
      <vt:lpstr>Introduction</vt:lpstr>
      <vt:lpstr>Purpose of the Game</vt:lpstr>
      <vt:lpstr>How the game will work</vt:lpstr>
      <vt:lpstr>New User Requirements</vt:lpstr>
      <vt:lpstr>Existing User Requirements</vt:lpstr>
      <vt:lpstr>Special case of Player vs Player</vt:lpstr>
      <vt:lpstr>Special case of Player vs AI</vt:lpstr>
      <vt:lpstr>Game flow diagram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JJRed88</cp:lastModifiedBy>
  <cp:revision>74</cp:revision>
  <dcterms:created xsi:type="dcterms:W3CDTF">2016-02-16T08:42:52Z</dcterms:created>
  <dcterms:modified xsi:type="dcterms:W3CDTF">2016-02-21T00:51:21Z</dcterms:modified>
</cp:coreProperties>
</file>