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N. Amaya" initials="EN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07T19:42:06.154" idx="1">
    <p:pos x="7083" y="5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2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6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6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6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8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5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4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0B0C9-A408-477B-A1D4-8DAF8993E19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Midterm test 1-</a:t>
            </a:r>
          </a:p>
        </p:txBody>
      </p:sp>
      <p:sp>
        <p:nvSpPr>
          <p:cNvPr id="706563" name="Subtitle 2"/>
          <p:cNvSpPr>
            <a:spLocks noGrp="1"/>
          </p:cNvSpPr>
          <p:nvPr>
            <p:ph type="subTitle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402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Content Placeholder 2"/>
          <p:cNvSpPr>
            <a:spLocks noGrp="1"/>
          </p:cNvSpPr>
          <p:nvPr>
            <p:ph idx="1"/>
          </p:nvPr>
        </p:nvSpPr>
        <p:spPr bwMode="auto">
          <a:xfrm>
            <a:off x="2152650" y="1243013"/>
            <a:ext cx="7886700" cy="4246562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en-US" smtClean="0"/>
              <a:t>Which of the following component is a part of DBMS?</a:t>
            </a:r>
          </a:p>
          <a:p>
            <a:r>
              <a:rPr lang="en-US" altLang="en-US" smtClean="0"/>
              <a:t>Query processor : yes</a:t>
            </a:r>
          </a:p>
          <a:p>
            <a:r>
              <a:rPr lang="en-US" altLang="en-US" smtClean="0"/>
              <a:t>Database manager: yes</a:t>
            </a:r>
          </a:p>
          <a:p>
            <a:r>
              <a:rPr lang="en-US" altLang="en-US" smtClean="0"/>
              <a:t>Database no</a:t>
            </a:r>
          </a:p>
          <a:p>
            <a:r>
              <a:rPr lang="en-US" altLang="en-US" smtClean="0"/>
              <a:t>File manager yes</a:t>
            </a:r>
          </a:p>
          <a:p>
            <a:r>
              <a:rPr lang="en-US" altLang="en-US" smtClean="0"/>
              <a:t>Dml preprocessor yes</a:t>
            </a:r>
          </a:p>
          <a:p>
            <a:r>
              <a:rPr lang="en-US" altLang="en-US" smtClean="0"/>
              <a:t>Ddl compiler yes</a:t>
            </a:r>
          </a:p>
          <a:p>
            <a:r>
              <a:rPr lang="en-US" altLang="en-US" smtClean="0"/>
              <a:t>Catalog manager yes</a:t>
            </a:r>
          </a:p>
          <a:p>
            <a:r>
              <a:rPr lang="en-US" altLang="en-US" smtClean="0"/>
              <a:t>User-application interface no</a:t>
            </a:r>
          </a:p>
        </p:txBody>
      </p:sp>
    </p:spTree>
    <p:extLst>
      <p:ext uri="{BB962C8B-B14F-4D97-AF65-F5344CB8AC3E}">
        <p14:creationId xmlns:p14="http://schemas.microsoft.com/office/powerpoint/2010/main" val="22756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Content Placeholder 2"/>
          <p:cNvSpPr>
            <a:spLocks noGrp="1"/>
          </p:cNvSpPr>
          <p:nvPr>
            <p:ph idx="1"/>
          </p:nvPr>
        </p:nvSpPr>
        <p:spPr bwMode="auto">
          <a:xfrm>
            <a:off x="2152650" y="1243013"/>
            <a:ext cx="7886700" cy="4246562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altLang="en-US" smtClean="0"/>
              <a:t>What are the tiers of the three tier client server architecture and their tasks?</a:t>
            </a:r>
          </a:p>
          <a:p>
            <a:r>
              <a:rPr lang="en-US" altLang="en-US" smtClean="0"/>
              <a:t>First tier – client – tasks – user interface</a:t>
            </a:r>
          </a:p>
          <a:p>
            <a:r>
              <a:rPr lang="en-US" altLang="en-US" smtClean="0"/>
              <a:t>Second tier – application server – tasks – business logic, data processing logic</a:t>
            </a:r>
          </a:p>
          <a:p>
            <a:r>
              <a:rPr lang="en-US" altLang="en-US" smtClean="0"/>
              <a:t>Third tier – database server – tasks – data validation, database access</a:t>
            </a:r>
          </a:p>
          <a:p>
            <a:r>
              <a:rPr lang="en-US" altLang="en-US" smtClean="0"/>
              <a:t>------</a:t>
            </a:r>
          </a:p>
          <a:p>
            <a:r>
              <a:rPr lang="en-US" altLang="en-US" smtClean="0"/>
              <a:t>Two attributes of a relation must have different domains FALSE</a:t>
            </a:r>
          </a:p>
          <a:p>
            <a:r>
              <a:rPr lang="en-US" altLang="en-US" smtClean="0"/>
              <a:t>An attribute of one relation and an attribute fo antoher relation may have the same domains TRUE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05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63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51" y="857250"/>
            <a:ext cx="4829175" cy="5143500"/>
          </a:xfr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30875" y="4778376"/>
          <a:ext cx="2770188" cy="114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094">
                  <a:extLst>
                    <a:ext uri="{9D8B030D-6E8A-4147-A177-3AD203B41FA5}">
                      <a16:colId xmlns:a16="http://schemas.microsoft.com/office/drawing/2014/main" xmlns="" val="3493904810"/>
                    </a:ext>
                  </a:extLst>
                </a:gridCol>
                <a:gridCol w="1385094">
                  <a:extLst>
                    <a:ext uri="{9D8B030D-6E8A-4147-A177-3AD203B41FA5}">
                      <a16:colId xmlns:a16="http://schemas.microsoft.com/office/drawing/2014/main" xmlns="" val="438153770"/>
                    </a:ext>
                  </a:extLst>
                </a:gridCol>
              </a:tblGrid>
              <a:tr h="14347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553329"/>
                  </a:ext>
                </a:extLst>
              </a:tr>
              <a:tr h="14347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yes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Yes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4963739"/>
                  </a:ext>
                </a:extLst>
              </a:tr>
              <a:tr h="14347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No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No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1349033"/>
                  </a:ext>
                </a:extLst>
              </a:tr>
              <a:tr h="14347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Yes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Yes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4841671"/>
                  </a:ext>
                </a:extLst>
              </a:tr>
              <a:tr h="14347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Yes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No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2435375"/>
                  </a:ext>
                </a:extLst>
              </a:tr>
              <a:tr h="14347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Yes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No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6803330"/>
                  </a:ext>
                </a:extLst>
              </a:tr>
              <a:tr h="14347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Yes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No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494356"/>
                  </a:ext>
                </a:extLst>
              </a:tr>
              <a:tr h="14347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Yes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No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29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5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658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862014"/>
            <a:ext cx="7531100" cy="5138737"/>
          </a:xfr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39001" y="4276725"/>
          <a:ext cx="722313" cy="28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13">
                  <a:extLst>
                    <a:ext uri="{9D8B030D-6E8A-4147-A177-3AD203B41FA5}">
                      <a16:colId xmlns:a16="http://schemas.microsoft.com/office/drawing/2014/main" xmlns="" val="4235613932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620" marR="68620" marT="34174" marB="3417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273496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32551" y="5000626"/>
          <a:ext cx="930275" cy="28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275">
                  <a:extLst>
                    <a:ext uri="{9D8B030D-6E8A-4147-A177-3AD203B41FA5}">
                      <a16:colId xmlns:a16="http://schemas.microsoft.com/office/drawing/2014/main" xmlns="" val="4235613932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68" marR="68568" marT="34367" marB="343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2734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2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Content Placeholder 2"/>
          <p:cNvSpPr>
            <a:spLocks noGrp="1"/>
          </p:cNvSpPr>
          <p:nvPr>
            <p:ph idx="1"/>
          </p:nvPr>
        </p:nvSpPr>
        <p:spPr bwMode="auto">
          <a:xfrm>
            <a:off x="2152650" y="1243013"/>
            <a:ext cx="7886700" cy="424656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List the names of the three main phases of the database design:</a:t>
            </a:r>
          </a:p>
          <a:p>
            <a:r>
              <a:rPr lang="en-US" altLang="en-US" smtClean="0"/>
              <a:t>Conceptual, logical, physical</a:t>
            </a:r>
          </a:p>
          <a:p>
            <a:r>
              <a:rPr lang="en-US" altLang="en-US" smtClean="0"/>
              <a:t>Which phase does each of the following activities belong?</a:t>
            </a:r>
          </a:p>
          <a:p>
            <a:r>
              <a:rPr lang="en-US" altLang="en-US" smtClean="0"/>
              <a:t>Constructing an ER model – conceptual</a:t>
            </a:r>
          </a:p>
          <a:p>
            <a:r>
              <a:rPr lang="en-US" altLang="en-US" smtClean="0"/>
              <a:t>Performing normalization – logical</a:t>
            </a:r>
          </a:p>
          <a:p>
            <a:r>
              <a:rPr lang="en-US" altLang="en-US" smtClean="0"/>
              <a:t>Designing file organizations and indexes - physical</a:t>
            </a:r>
          </a:p>
        </p:txBody>
      </p:sp>
    </p:spTree>
    <p:extLst>
      <p:ext uri="{BB962C8B-B14F-4D97-AF65-F5344CB8AC3E}">
        <p14:creationId xmlns:p14="http://schemas.microsoft.com/office/powerpoint/2010/main" val="36691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Midterm test 1-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test 1-</dc:title>
  <dc:creator>Eric N. Amaya</dc:creator>
  <cp:lastModifiedBy>Cisse, Ibra</cp:lastModifiedBy>
  <cp:revision>1</cp:revision>
  <dcterms:created xsi:type="dcterms:W3CDTF">2016-05-08T05:40:05Z</dcterms:created>
  <dcterms:modified xsi:type="dcterms:W3CDTF">2016-08-29T15:14:18Z</dcterms:modified>
</cp:coreProperties>
</file>