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1A7E166-937B-443D-96B7-E0E1FCA31467}" type="datetimeFigureOut">
              <a:rPr lang="en-US" smtClean="0"/>
              <a:t>11/29/2016</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84E8C96-C9E6-416D-B60B-EB956D9B9CA3}" type="slidenum">
              <a:rPr lang="en-US" smtClean="0"/>
              <a:t>‹#›</a:t>
            </a:fld>
            <a:endParaRPr lang="en-US"/>
          </a:p>
        </p:txBody>
      </p:sp>
    </p:spTree>
    <p:extLst>
      <p:ext uri="{BB962C8B-B14F-4D97-AF65-F5344CB8AC3E}">
        <p14:creationId xmlns:p14="http://schemas.microsoft.com/office/powerpoint/2010/main" val="32529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A7E166-937B-443D-96B7-E0E1FCA31467}"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4E8C96-C9E6-416D-B60B-EB956D9B9CA3}" type="slidenum">
              <a:rPr lang="en-US" smtClean="0"/>
              <a:t>‹#›</a:t>
            </a:fld>
            <a:endParaRPr lang="en-US"/>
          </a:p>
        </p:txBody>
      </p:sp>
    </p:spTree>
    <p:extLst>
      <p:ext uri="{BB962C8B-B14F-4D97-AF65-F5344CB8AC3E}">
        <p14:creationId xmlns:p14="http://schemas.microsoft.com/office/powerpoint/2010/main" val="153628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A7E166-937B-443D-96B7-E0E1FCA31467}"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4E8C96-C9E6-416D-B60B-EB956D9B9CA3}" type="slidenum">
              <a:rPr lang="en-US" smtClean="0"/>
              <a:t>‹#›</a:t>
            </a:fld>
            <a:endParaRPr lang="en-US"/>
          </a:p>
        </p:txBody>
      </p:sp>
    </p:spTree>
    <p:extLst>
      <p:ext uri="{BB962C8B-B14F-4D97-AF65-F5344CB8AC3E}">
        <p14:creationId xmlns:p14="http://schemas.microsoft.com/office/powerpoint/2010/main" val="2703549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A7E166-937B-443D-96B7-E0E1FCA31467}"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4E8C96-C9E6-416D-B60B-EB956D9B9CA3}" type="slidenum">
              <a:rPr lang="en-US" smtClean="0"/>
              <a:t>‹#›</a:t>
            </a:fld>
            <a:endParaRPr lang="en-US"/>
          </a:p>
        </p:txBody>
      </p:sp>
    </p:spTree>
    <p:extLst>
      <p:ext uri="{BB962C8B-B14F-4D97-AF65-F5344CB8AC3E}">
        <p14:creationId xmlns:p14="http://schemas.microsoft.com/office/powerpoint/2010/main" val="2102734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A7E166-937B-443D-96B7-E0E1FCA31467}"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4E8C96-C9E6-416D-B60B-EB956D9B9CA3}" type="slidenum">
              <a:rPr lang="en-US" smtClean="0"/>
              <a:t>‹#›</a:t>
            </a:fld>
            <a:endParaRPr lang="en-US"/>
          </a:p>
        </p:txBody>
      </p:sp>
    </p:spTree>
    <p:extLst>
      <p:ext uri="{BB962C8B-B14F-4D97-AF65-F5344CB8AC3E}">
        <p14:creationId xmlns:p14="http://schemas.microsoft.com/office/powerpoint/2010/main" val="1924068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1A7E166-937B-443D-96B7-E0E1FCA31467}" type="datetimeFigureOut">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4E8C96-C9E6-416D-B60B-EB956D9B9CA3}" type="slidenum">
              <a:rPr lang="en-US" smtClean="0"/>
              <a:t>‹#›</a:t>
            </a:fld>
            <a:endParaRPr lang="en-US"/>
          </a:p>
        </p:txBody>
      </p:sp>
    </p:spTree>
    <p:extLst>
      <p:ext uri="{BB962C8B-B14F-4D97-AF65-F5344CB8AC3E}">
        <p14:creationId xmlns:p14="http://schemas.microsoft.com/office/powerpoint/2010/main" val="1752683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1A7E166-937B-443D-96B7-E0E1FCA31467}" type="datetimeFigureOut">
              <a:rPr lang="en-US" smtClean="0"/>
              <a:t>11/29/2016</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84E8C96-C9E6-416D-B60B-EB956D9B9CA3}" type="slidenum">
              <a:rPr lang="en-US" smtClean="0"/>
              <a:t>‹#›</a:t>
            </a:fld>
            <a:endParaRPr lang="en-US"/>
          </a:p>
        </p:txBody>
      </p:sp>
    </p:spTree>
    <p:extLst>
      <p:ext uri="{BB962C8B-B14F-4D97-AF65-F5344CB8AC3E}">
        <p14:creationId xmlns:p14="http://schemas.microsoft.com/office/powerpoint/2010/main" val="378785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1A7E166-937B-443D-96B7-E0E1FCA31467}"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E8C96-C9E6-416D-B60B-EB956D9B9CA3}" type="slidenum">
              <a:rPr lang="en-US" smtClean="0"/>
              <a:t>‹#›</a:t>
            </a:fld>
            <a:endParaRPr lang="en-US"/>
          </a:p>
        </p:txBody>
      </p:sp>
    </p:spTree>
    <p:extLst>
      <p:ext uri="{BB962C8B-B14F-4D97-AF65-F5344CB8AC3E}">
        <p14:creationId xmlns:p14="http://schemas.microsoft.com/office/powerpoint/2010/main" val="1684965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1A7E166-937B-443D-96B7-E0E1FCA31467}"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4E8C96-C9E6-416D-B60B-EB956D9B9CA3}" type="slidenum">
              <a:rPr lang="en-US" smtClean="0"/>
              <a:t>‹#›</a:t>
            </a:fld>
            <a:endParaRPr lang="en-US"/>
          </a:p>
        </p:txBody>
      </p:sp>
    </p:spTree>
    <p:extLst>
      <p:ext uri="{BB962C8B-B14F-4D97-AF65-F5344CB8AC3E}">
        <p14:creationId xmlns:p14="http://schemas.microsoft.com/office/powerpoint/2010/main" val="21342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A7E166-937B-443D-96B7-E0E1FCA31467}"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E8C96-C9E6-416D-B60B-EB956D9B9CA3}" type="slidenum">
              <a:rPr lang="en-US" smtClean="0"/>
              <a:t>‹#›</a:t>
            </a:fld>
            <a:endParaRPr lang="en-US"/>
          </a:p>
        </p:txBody>
      </p:sp>
    </p:spTree>
    <p:extLst>
      <p:ext uri="{BB962C8B-B14F-4D97-AF65-F5344CB8AC3E}">
        <p14:creationId xmlns:p14="http://schemas.microsoft.com/office/powerpoint/2010/main" val="4117496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A7E166-937B-443D-96B7-E0E1FCA31467}"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4E8C96-C9E6-416D-B60B-EB956D9B9CA3}" type="slidenum">
              <a:rPr lang="en-US" smtClean="0"/>
              <a:t>‹#›</a:t>
            </a:fld>
            <a:endParaRPr lang="en-US"/>
          </a:p>
        </p:txBody>
      </p:sp>
    </p:spTree>
    <p:extLst>
      <p:ext uri="{BB962C8B-B14F-4D97-AF65-F5344CB8AC3E}">
        <p14:creationId xmlns:p14="http://schemas.microsoft.com/office/powerpoint/2010/main" val="534684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A7E166-937B-443D-96B7-E0E1FCA31467}"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E8C96-C9E6-416D-B60B-EB956D9B9CA3}" type="slidenum">
              <a:rPr lang="en-US" smtClean="0"/>
              <a:t>‹#›</a:t>
            </a:fld>
            <a:endParaRPr lang="en-US"/>
          </a:p>
        </p:txBody>
      </p:sp>
    </p:spTree>
    <p:extLst>
      <p:ext uri="{BB962C8B-B14F-4D97-AF65-F5344CB8AC3E}">
        <p14:creationId xmlns:p14="http://schemas.microsoft.com/office/powerpoint/2010/main" val="263620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A7E166-937B-443D-96B7-E0E1FCA31467}" type="datetimeFigureOut">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4E8C96-C9E6-416D-B60B-EB956D9B9CA3}" type="slidenum">
              <a:rPr lang="en-US" smtClean="0"/>
              <a:t>‹#›</a:t>
            </a:fld>
            <a:endParaRPr lang="en-US"/>
          </a:p>
        </p:txBody>
      </p:sp>
    </p:spTree>
    <p:extLst>
      <p:ext uri="{BB962C8B-B14F-4D97-AF65-F5344CB8AC3E}">
        <p14:creationId xmlns:p14="http://schemas.microsoft.com/office/powerpoint/2010/main" val="1103786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A7E166-937B-443D-96B7-E0E1FCA31467}" type="datetimeFigureOut">
              <a:rPr lang="en-US" smtClean="0"/>
              <a:t>11/29/2016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4E8C96-C9E6-416D-B60B-EB956D9B9CA3}" type="slidenum">
              <a:rPr lang="en-US" smtClean="0"/>
              <a:t>‹#›</a:t>
            </a:fld>
            <a:endParaRPr lang="en-US"/>
          </a:p>
        </p:txBody>
      </p:sp>
    </p:spTree>
    <p:extLst>
      <p:ext uri="{BB962C8B-B14F-4D97-AF65-F5344CB8AC3E}">
        <p14:creationId xmlns:p14="http://schemas.microsoft.com/office/powerpoint/2010/main" val="62695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A7E166-937B-443D-96B7-E0E1FCA31467}" type="datetimeFigureOut">
              <a:rPr lang="en-US" smtClean="0"/>
              <a:t>11/29/2016</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4E8C96-C9E6-416D-B60B-EB956D9B9CA3}" type="slidenum">
              <a:rPr lang="en-US" smtClean="0"/>
              <a:t>‹#›</a:t>
            </a:fld>
            <a:endParaRPr lang="en-US"/>
          </a:p>
        </p:txBody>
      </p:sp>
    </p:spTree>
    <p:extLst>
      <p:ext uri="{BB962C8B-B14F-4D97-AF65-F5344CB8AC3E}">
        <p14:creationId xmlns:p14="http://schemas.microsoft.com/office/powerpoint/2010/main" val="325580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A7E166-937B-443D-96B7-E0E1FCA31467}"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4E8C96-C9E6-416D-B60B-EB956D9B9CA3}" type="slidenum">
              <a:rPr lang="en-US" smtClean="0"/>
              <a:t>‹#›</a:t>
            </a:fld>
            <a:endParaRPr lang="en-US"/>
          </a:p>
        </p:txBody>
      </p:sp>
    </p:spTree>
    <p:extLst>
      <p:ext uri="{BB962C8B-B14F-4D97-AF65-F5344CB8AC3E}">
        <p14:creationId xmlns:p14="http://schemas.microsoft.com/office/powerpoint/2010/main" val="3039728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A7E166-937B-443D-96B7-E0E1FCA31467}"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4E8C96-C9E6-416D-B60B-EB956D9B9CA3}" type="slidenum">
              <a:rPr lang="en-US" smtClean="0"/>
              <a:t>‹#›</a:t>
            </a:fld>
            <a:endParaRPr lang="en-US"/>
          </a:p>
        </p:txBody>
      </p:sp>
    </p:spTree>
    <p:extLst>
      <p:ext uri="{BB962C8B-B14F-4D97-AF65-F5344CB8AC3E}">
        <p14:creationId xmlns:p14="http://schemas.microsoft.com/office/powerpoint/2010/main" val="292141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1A7E166-937B-443D-96B7-E0E1FCA31467}" type="datetimeFigureOut">
              <a:rPr lang="en-US" smtClean="0"/>
              <a:t>11/29/2016</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84E8C96-C9E6-416D-B60B-EB956D9B9CA3}" type="slidenum">
              <a:rPr lang="en-US" smtClean="0"/>
              <a:t>‹#›</a:t>
            </a:fld>
            <a:endParaRPr lang="en-US"/>
          </a:p>
        </p:txBody>
      </p:sp>
    </p:spTree>
    <p:extLst>
      <p:ext uri="{BB962C8B-B14F-4D97-AF65-F5344CB8AC3E}">
        <p14:creationId xmlns:p14="http://schemas.microsoft.com/office/powerpoint/2010/main" val="41236627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Synchronized School Database System</a:t>
            </a:r>
            <a:endParaRPr lang="en-US" dirty="0"/>
          </a:p>
        </p:txBody>
      </p:sp>
      <p:sp>
        <p:nvSpPr>
          <p:cNvPr id="3" name="Subtitle 2"/>
          <p:cNvSpPr>
            <a:spLocks noGrp="1"/>
          </p:cNvSpPr>
          <p:nvPr>
            <p:ph type="subTitle" idx="1"/>
          </p:nvPr>
        </p:nvSpPr>
        <p:spPr/>
        <p:txBody>
          <a:bodyPr/>
          <a:lstStyle/>
          <a:p>
            <a:pPr algn="ctr"/>
            <a:r>
              <a:rPr lang="en-US" dirty="0" smtClean="0"/>
              <a:t>By Ibra Cisse</a:t>
            </a:r>
            <a:endParaRPr lang="en-US" dirty="0"/>
          </a:p>
        </p:txBody>
      </p:sp>
    </p:spTree>
    <p:extLst>
      <p:ext uri="{BB962C8B-B14F-4D97-AF65-F5344CB8AC3E}">
        <p14:creationId xmlns:p14="http://schemas.microsoft.com/office/powerpoint/2010/main" val="258031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It is a database project to replicate a fully functional school system</a:t>
            </a:r>
          </a:p>
          <a:p>
            <a:r>
              <a:rPr lang="en-US" dirty="0" smtClean="0"/>
              <a:t>The replicated school system would allow students to:</a:t>
            </a:r>
          </a:p>
          <a:p>
            <a:pPr lvl="1"/>
            <a:r>
              <a:rPr lang="en-US" dirty="0"/>
              <a:t>Sign up for classes</a:t>
            </a:r>
          </a:p>
          <a:p>
            <a:pPr lvl="1"/>
            <a:r>
              <a:rPr lang="en-US" dirty="0"/>
              <a:t>View their </a:t>
            </a:r>
            <a:r>
              <a:rPr lang="en-US" dirty="0" smtClean="0"/>
              <a:t>grades</a:t>
            </a:r>
          </a:p>
          <a:p>
            <a:r>
              <a:rPr lang="en-US" dirty="0" smtClean="0"/>
              <a:t>Teachers to teach classes and assign student Grades</a:t>
            </a:r>
          </a:p>
          <a:p>
            <a:r>
              <a:rPr lang="en-US" dirty="0" smtClean="0"/>
              <a:t>Principal to review the entire school’s information</a:t>
            </a:r>
          </a:p>
        </p:txBody>
      </p:sp>
    </p:spTree>
    <p:extLst>
      <p:ext uri="{BB962C8B-B14F-4D97-AF65-F5344CB8AC3E}">
        <p14:creationId xmlns:p14="http://schemas.microsoft.com/office/powerpoint/2010/main" val="1091912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and Structure</a:t>
            </a:r>
            <a:endParaRPr lang="en-US" dirty="0"/>
          </a:p>
        </p:txBody>
      </p:sp>
      <p:sp>
        <p:nvSpPr>
          <p:cNvPr id="3" name="Content Placeholder 2"/>
          <p:cNvSpPr>
            <a:spLocks noGrp="1"/>
          </p:cNvSpPr>
          <p:nvPr>
            <p:ph idx="1"/>
          </p:nvPr>
        </p:nvSpPr>
        <p:spPr/>
        <p:txBody>
          <a:bodyPr/>
          <a:lstStyle/>
          <a:p>
            <a:r>
              <a:rPr lang="en-US" dirty="0" smtClean="0"/>
              <a:t>By using MySQL, a complete replication of the School system was possible with several type of users and entities along with attributes.</a:t>
            </a:r>
          </a:p>
          <a:p>
            <a:r>
              <a:rPr lang="en-US" dirty="0" smtClean="0"/>
              <a:t>There are three types of Users:</a:t>
            </a:r>
          </a:p>
          <a:p>
            <a:r>
              <a:rPr lang="en-US" dirty="0" smtClean="0"/>
              <a:t>Principal, Student, and Teachers</a:t>
            </a:r>
          </a:p>
          <a:p>
            <a:r>
              <a:rPr lang="en-US" dirty="0" smtClean="0"/>
              <a:t>Principals: They have the most authority as to change most of the information possible such as enrolling them to different courses, viewing students entire record, etc....  However, they can not change the students grades.</a:t>
            </a:r>
            <a:endParaRPr lang="en-US" dirty="0"/>
          </a:p>
        </p:txBody>
      </p:sp>
    </p:spTree>
    <p:extLst>
      <p:ext uri="{BB962C8B-B14F-4D97-AF65-F5344CB8AC3E}">
        <p14:creationId xmlns:p14="http://schemas.microsoft.com/office/powerpoint/2010/main" val="274069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and Structure</a:t>
            </a:r>
          </a:p>
        </p:txBody>
      </p:sp>
      <p:sp>
        <p:nvSpPr>
          <p:cNvPr id="3" name="Content Placeholder 2"/>
          <p:cNvSpPr>
            <a:spLocks noGrp="1"/>
          </p:cNvSpPr>
          <p:nvPr>
            <p:ph idx="1"/>
          </p:nvPr>
        </p:nvSpPr>
        <p:spPr/>
        <p:txBody>
          <a:bodyPr/>
          <a:lstStyle/>
          <a:p>
            <a:r>
              <a:rPr lang="en-US" dirty="0" smtClean="0"/>
              <a:t>The next user that has the most privilege beside the principal is the teachers.</a:t>
            </a:r>
          </a:p>
          <a:p>
            <a:r>
              <a:rPr lang="en-US" dirty="0" smtClean="0"/>
              <a:t>Teachers has the ability to add students in classes, they can add grades to students records, they can change student grades, and also they can drop a student from classes.  However, they cannot add a student to a class.</a:t>
            </a:r>
          </a:p>
          <a:p>
            <a:r>
              <a:rPr lang="en-US" dirty="0" smtClean="0"/>
              <a:t>Teachers also have a limitation such: each teacher can teach up to 3 classes.</a:t>
            </a:r>
          </a:p>
        </p:txBody>
      </p:sp>
    </p:spTree>
    <p:extLst>
      <p:ext uri="{BB962C8B-B14F-4D97-AF65-F5344CB8AC3E}">
        <p14:creationId xmlns:p14="http://schemas.microsoft.com/office/powerpoint/2010/main" val="327897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and Structure</a:t>
            </a:r>
          </a:p>
        </p:txBody>
      </p:sp>
      <p:sp>
        <p:nvSpPr>
          <p:cNvPr id="3" name="Content Placeholder 2"/>
          <p:cNvSpPr>
            <a:spLocks noGrp="1"/>
          </p:cNvSpPr>
          <p:nvPr>
            <p:ph idx="1"/>
          </p:nvPr>
        </p:nvSpPr>
        <p:spPr/>
        <p:txBody>
          <a:bodyPr/>
          <a:lstStyle/>
          <a:p>
            <a:r>
              <a:rPr lang="en-US" dirty="0" smtClean="0"/>
              <a:t>Last, but not least, are the students.</a:t>
            </a:r>
          </a:p>
          <a:p>
            <a:r>
              <a:rPr lang="en-US" dirty="0" smtClean="0"/>
              <a:t>They have the ability to sign up for courses.</a:t>
            </a:r>
          </a:p>
          <a:p>
            <a:r>
              <a:rPr lang="en-US" dirty="0" smtClean="0"/>
              <a:t>Each student can take up to 5 classes the most.</a:t>
            </a:r>
          </a:p>
          <a:p>
            <a:r>
              <a:rPr lang="en-US" dirty="0" smtClean="0"/>
              <a:t>Beyond that boundary, they will not be able to add anymore class.</a:t>
            </a:r>
          </a:p>
          <a:p>
            <a:r>
              <a:rPr lang="en-US" dirty="0" smtClean="0"/>
              <a:t>Student can view grades and such.</a:t>
            </a:r>
            <a:endParaRPr lang="en-US" dirty="0"/>
          </a:p>
        </p:txBody>
      </p:sp>
    </p:spTree>
    <p:extLst>
      <p:ext uri="{BB962C8B-B14F-4D97-AF65-F5344CB8AC3E}">
        <p14:creationId xmlns:p14="http://schemas.microsoft.com/office/powerpoint/2010/main" val="137055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Structure</a:t>
            </a:r>
            <a:endParaRPr lang="en-US" dirty="0"/>
          </a:p>
        </p:txBody>
      </p:sp>
      <p:sp>
        <p:nvSpPr>
          <p:cNvPr id="3" name="Content Placeholder 2"/>
          <p:cNvSpPr>
            <a:spLocks noGrp="1"/>
          </p:cNvSpPr>
          <p:nvPr>
            <p:ph idx="1"/>
          </p:nvPr>
        </p:nvSpPr>
        <p:spPr/>
        <p:txBody>
          <a:bodyPr/>
          <a:lstStyle/>
          <a:p>
            <a:r>
              <a:rPr lang="en-US" dirty="0" smtClean="0"/>
              <a:t>The structure is constructed by using 6 different entities.</a:t>
            </a:r>
          </a:p>
          <a:p>
            <a:r>
              <a:rPr lang="en-US" dirty="0" smtClean="0"/>
              <a:t>They each have main attributes such as IDs which are used as primary keys</a:t>
            </a:r>
          </a:p>
          <a:p>
            <a:r>
              <a:rPr lang="en-US" dirty="0" smtClean="0"/>
              <a:t>The remaining of the attributes are use to hold information such as first name, last name, username and password and so forth.</a:t>
            </a:r>
          </a:p>
          <a:p>
            <a:r>
              <a:rPr lang="en-US" dirty="0" smtClean="0"/>
              <a:t>Most Entities of the database certain link that the database schema shows in its diagram.</a:t>
            </a:r>
            <a:endParaRPr lang="en-US" dirty="0"/>
          </a:p>
        </p:txBody>
      </p:sp>
    </p:spTree>
    <p:extLst>
      <p:ext uri="{BB962C8B-B14F-4D97-AF65-F5344CB8AC3E}">
        <p14:creationId xmlns:p14="http://schemas.microsoft.com/office/powerpoint/2010/main" val="4152450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9895" y="2398143"/>
            <a:ext cx="8790316" cy="4356340"/>
          </a:xfrm>
        </p:spPr>
      </p:pic>
    </p:spTree>
    <p:extLst>
      <p:ext uri="{BB962C8B-B14F-4D97-AF65-F5344CB8AC3E}">
        <p14:creationId xmlns:p14="http://schemas.microsoft.com/office/powerpoint/2010/main" val="2534245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0061" y="235878"/>
            <a:ext cx="7884544" cy="7123061"/>
          </a:xfrm>
        </p:spPr>
      </p:pic>
    </p:spTree>
    <p:extLst>
      <p:ext uri="{BB962C8B-B14F-4D97-AF65-F5344CB8AC3E}">
        <p14:creationId xmlns:p14="http://schemas.microsoft.com/office/powerpoint/2010/main" val="302279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scenarios and Use Cases</a:t>
            </a:r>
            <a:endParaRPr lang="en-US" dirty="0"/>
          </a:p>
        </p:txBody>
      </p:sp>
      <p:sp>
        <p:nvSpPr>
          <p:cNvPr id="3" name="Content Placeholder 2"/>
          <p:cNvSpPr>
            <a:spLocks noGrp="1"/>
          </p:cNvSpPr>
          <p:nvPr>
            <p:ph idx="1"/>
          </p:nvPr>
        </p:nvSpPr>
        <p:spPr/>
        <p:txBody>
          <a:bodyPr/>
          <a:lstStyle/>
          <a:p>
            <a:r>
              <a:rPr lang="en-US" dirty="0" smtClean="0"/>
              <a:t>There are multiple use cases from student signing up for classes to principals determining the number student having averages higher than a certain number.</a:t>
            </a:r>
          </a:p>
          <a:p>
            <a:r>
              <a:rPr lang="en-US" dirty="0" smtClean="0"/>
              <a:t>Few of the type of use cases that the presentation will cover will </a:t>
            </a:r>
            <a:r>
              <a:rPr lang="en-US" smtClean="0"/>
              <a:t>be:</a:t>
            </a:r>
            <a:endParaRPr lang="en-US" dirty="0" smtClean="0"/>
          </a:p>
        </p:txBody>
      </p:sp>
    </p:spTree>
    <p:extLst>
      <p:ext uri="{BB962C8B-B14F-4D97-AF65-F5344CB8AC3E}">
        <p14:creationId xmlns:p14="http://schemas.microsoft.com/office/powerpoint/2010/main" val="2308609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120</TotalTime>
  <Words>379</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Synchronized School Database System</vt:lpstr>
      <vt:lpstr>Introduction </vt:lpstr>
      <vt:lpstr>Database and Structure</vt:lpstr>
      <vt:lpstr>Database and Structure</vt:lpstr>
      <vt:lpstr>Database and Structure</vt:lpstr>
      <vt:lpstr>Database Structure</vt:lpstr>
      <vt:lpstr>Database Diagram</vt:lpstr>
      <vt:lpstr>PowerPoint Presentation</vt:lpstr>
      <vt:lpstr>Database scenarios and Use Cases</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Synchronized School Database System</dc:title>
  <dc:creator>Cisse, Ibra</dc:creator>
  <cp:lastModifiedBy>Cisse, Ibra</cp:lastModifiedBy>
  <cp:revision>14</cp:revision>
  <dcterms:created xsi:type="dcterms:W3CDTF">2016-11-22T12:29:29Z</dcterms:created>
  <dcterms:modified xsi:type="dcterms:W3CDTF">2016-11-29T22:08:33Z</dcterms:modified>
</cp:coreProperties>
</file>