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N. Amaya" initials="E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7T19:42:06.154" idx="1">
    <p:pos x="7083" y="5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B0C9-A408-477B-A1D4-8DAF8993E19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DF90-2264-42B2-B33C-93DD2E695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Midterm test 1-</a:t>
            </a:r>
          </a:p>
        </p:txBody>
      </p:sp>
      <p:sp>
        <p:nvSpPr>
          <p:cNvPr id="706563" name="Subtitle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40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mtClean="0"/>
              <a:t>Which of the following component is a part of DBMS?</a:t>
            </a:r>
          </a:p>
          <a:p>
            <a:r>
              <a:rPr lang="en-US" altLang="en-US" smtClean="0"/>
              <a:t>Query processor : yes</a:t>
            </a:r>
          </a:p>
          <a:p>
            <a:r>
              <a:rPr lang="en-US" altLang="en-US" smtClean="0"/>
              <a:t>Database manager: yes</a:t>
            </a:r>
          </a:p>
          <a:p>
            <a:r>
              <a:rPr lang="en-US" altLang="en-US" smtClean="0"/>
              <a:t>Database no</a:t>
            </a:r>
          </a:p>
          <a:p>
            <a:r>
              <a:rPr lang="en-US" altLang="en-US" smtClean="0"/>
              <a:t>File manager yes</a:t>
            </a:r>
          </a:p>
          <a:p>
            <a:r>
              <a:rPr lang="en-US" altLang="en-US" smtClean="0"/>
              <a:t>Dml preprocessor yes</a:t>
            </a:r>
          </a:p>
          <a:p>
            <a:r>
              <a:rPr lang="en-US" altLang="en-US" smtClean="0"/>
              <a:t>Ddl compiler yes</a:t>
            </a:r>
          </a:p>
          <a:p>
            <a:r>
              <a:rPr lang="en-US" altLang="en-US" smtClean="0"/>
              <a:t>Catalog manager yes</a:t>
            </a:r>
          </a:p>
          <a:p>
            <a:r>
              <a:rPr lang="en-US" altLang="en-US" smtClean="0"/>
              <a:t>User-application interface no</a:t>
            </a:r>
          </a:p>
        </p:txBody>
      </p:sp>
    </p:spTree>
    <p:extLst>
      <p:ext uri="{BB962C8B-B14F-4D97-AF65-F5344CB8AC3E}">
        <p14:creationId xmlns:p14="http://schemas.microsoft.com/office/powerpoint/2010/main" val="2275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dirty="0" smtClean="0"/>
              <a:t>What are the tiers of the three tier client server architecture and their tasks?</a:t>
            </a:r>
          </a:p>
          <a:p>
            <a:r>
              <a:rPr lang="en-US" altLang="en-US" dirty="0" smtClean="0"/>
              <a:t>First tier – client – tasks – user interface</a:t>
            </a:r>
          </a:p>
          <a:p>
            <a:r>
              <a:rPr lang="en-US" altLang="en-US" dirty="0" smtClean="0"/>
              <a:t>Second tier – application server – tasks – business logic, data processing logic</a:t>
            </a:r>
          </a:p>
          <a:p>
            <a:r>
              <a:rPr lang="en-US" altLang="en-US" dirty="0" smtClean="0"/>
              <a:t>Third tier – database server – tasks – data validation, database access</a:t>
            </a:r>
          </a:p>
          <a:p>
            <a:r>
              <a:rPr lang="en-US" altLang="en-US" dirty="0" smtClean="0"/>
              <a:t>------</a:t>
            </a:r>
          </a:p>
          <a:p>
            <a:r>
              <a:rPr lang="en-US" altLang="en-US" dirty="0" smtClean="0"/>
              <a:t>Two attributes of a relation must have different domains FALSE</a:t>
            </a:r>
          </a:p>
          <a:p>
            <a:r>
              <a:rPr lang="en-US" altLang="en-US" dirty="0" smtClean="0"/>
              <a:t>An attribute of one relation and an attribute </a:t>
            </a:r>
            <a:r>
              <a:rPr lang="en-US" altLang="en-US" smtClean="0"/>
              <a:t>for another </a:t>
            </a:r>
            <a:r>
              <a:rPr lang="en-US" altLang="en-US" dirty="0" smtClean="0"/>
              <a:t>relation may have the same domains TRUE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5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3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1" y="857250"/>
            <a:ext cx="4829175" cy="51435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30875" y="4778376"/>
          <a:ext cx="2770188" cy="114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94">
                  <a:extLst>
                    <a:ext uri="{9D8B030D-6E8A-4147-A177-3AD203B41FA5}">
                      <a16:colId xmlns="" xmlns:a16="http://schemas.microsoft.com/office/drawing/2014/main" val="3493904810"/>
                    </a:ext>
                  </a:extLst>
                </a:gridCol>
                <a:gridCol w="1385094">
                  <a:extLst>
                    <a:ext uri="{9D8B030D-6E8A-4147-A177-3AD203B41FA5}">
                      <a16:colId xmlns="" xmlns:a16="http://schemas.microsoft.com/office/drawing/2014/main" val="438153770"/>
                    </a:ext>
                  </a:extLst>
                </a:gridCol>
              </a:tblGrid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53329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4963739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1349033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841671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2435375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6803330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494356"/>
                  </a:ext>
                </a:extLst>
              </a:tr>
              <a:tr h="14347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Yes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No</a:t>
                      </a:r>
                      <a:endParaRPr lang="en-US" sz="8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9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862014"/>
            <a:ext cx="7531100" cy="513873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1" y="4276725"/>
          <a:ext cx="722313" cy="2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13">
                  <a:extLst>
                    <a:ext uri="{9D8B030D-6E8A-4147-A177-3AD203B41FA5}">
                      <a16:colId xmlns="" xmlns:a16="http://schemas.microsoft.com/office/drawing/2014/main" val="4235613932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620" marR="68620" marT="34174" marB="3417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7349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2551" y="5000626"/>
          <a:ext cx="930275" cy="28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="" xmlns:a16="http://schemas.microsoft.com/office/drawing/2014/main" val="423561393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68" marR="68568" marT="34367" marB="343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73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Content Placeholder 2"/>
          <p:cNvSpPr>
            <a:spLocks noGrp="1"/>
          </p:cNvSpPr>
          <p:nvPr>
            <p:ph idx="1"/>
          </p:nvPr>
        </p:nvSpPr>
        <p:spPr bwMode="auto">
          <a:xfrm>
            <a:off x="2152650" y="1243013"/>
            <a:ext cx="7886700" cy="42465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List the names of the three main phases of the database design:</a:t>
            </a:r>
          </a:p>
          <a:p>
            <a:r>
              <a:rPr lang="en-US" altLang="en-US" smtClean="0"/>
              <a:t>Conceptual, logical, physical</a:t>
            </a:r>
          </a:p>
          <a:p>
            <a:r>
              <a:rPr lang="en-US" altLang="en-US" smtClean="0"/>
              <a:t>Which phase does each of the following activities belong?</a:t>
            </a:r>
          </a:p>
          <a:p>
            <a:r>
              <a:rPr lang="en-US" altLang="en-US" smtClean="0"/>
              <a:t>Constructing an ER model – conceptual</a:t>
            </a:r>
          </a:p>
          <a:p>
            <a:r>
              <a:rPr lang="en-US" altLang="en-US" smtClean="0"/>
              <a:t>Performing normalization – logical</a:t>
            </a:r>
          </a:p>
          <a:p>
            <a:r>
              <a:rPr lang="en-US" altLang="en-US" smtClean="0"/>
              <a:t>Designing file organizations and indexes - physical</a:t>
            </a:r>
          </a:p>
        </p:txBody>
      </p:sp>
    </p:spTree>
    <p:extLst>
      <p:ext uri="{BB962C8B-B14F-4D97-AF65-F5344CB8AC3E}">
        <p14:creationId xmlns:p14="http://schemas.microsoft.com/office/powerpoint/2010/main" val="36691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Midterm test 1-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test 1-</dc:title>
  <dc:creator>Eric N. Amaya</dc:creator>
  <cp:lastModifiedBy>Cisse, Ibra</cp:lastModifiedBy>
  <cp:revision>3</cp:revision>
  <dcterms:created xsi:type="dcterms:W3CDTF">2016-05-08T05:40:05Z</dcterms:created>
  <dcterms:modified xsi:type="dcterms:W3CDTF">2016-09-20T10:31:53Z</dcterms:modified>
</cp:coreProperties>
</file>