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el título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12" name="Nivel de texto 1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13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21" name="Nivel de texto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22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el título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Texto del título</a:t>
            </a:r>
          </a:p>
        </p:txBody>
      </p:sp>
      <p:sp>
        <p:nvSpPr>
          <p:cNvPr id="30" name="Nivel de texto 1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31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39" name="Nivel de texto 1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48" name="Nivel de texto 1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el títul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del título</a:t>
            </a:r>
          </a:p>
        </p:txBody>
      </p:sp>
      <p:sp>
        <p:nvSpPr>
          <p:cNvPr id="58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el título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Texto del título</a:t>
            </a:r>
          </a:p>
        </p:txBody>
      </p:sp>
      <p:sp>
        <p:nvSpPr>
          <p:cNvPr id="73" name="Nivel de texto 1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el título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Texto del título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Nivel de texto 1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85" name="Número de diapositiva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el título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Texto del título</a:t>
            </a:r>
          </a:p>
        </p:txBody>
      </p:sp>
      <p:sp>
        <p:nvSpPr>
          <p:cNvPr id="3" name="Nivel de texto 1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" name="Número de diapositiva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comments@unstructured.io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Bullet Slide</a:t>
            </a:r>
          </a:p>
        </p:txBody>
      </p:sp>
      <p:sp>
        <p:nvSpPr>
          <p:cNvPr id="95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Find the bullet slide layout</a:t>
            </a:r>
          </a:p>
          <a:p>
            <a:pPr lvl="1" marL="742950" indent="-285750">
              <a:spcBef>
                <a:spcPts val="600"/>
              </a:spcBef>
              <a:defRPr sz="2800"/>
            </a:pPr>
            <a:r>
              <a:t>Use _TextFrame.text for first bullet</a:t>
            </a:r>
          </a:p>
          <a:p>
            <a:pPr lvl="2" marL="1143000" indent="-228600">
              <a:spcBef>
                <a:spcPts val="500"/>
              </a:spcBef>
              <a:defRPr sz="2400"/>
            </a:pPr>
            <a:r>
              <a:t>Use _TextFrame.add_paragraph() for subsequent BULLETS</a:t>
            </a:r>
          </a:p>
          <a:p>
            <a:pPr lvl="2" marL="1143000" indent="-228600">
              <a:spcBef>
                <a:spcPts val="500"/>
              </a:spcBef>
              <a:defRPr sz="2400"/>
            </a:pPr>
            <a:r>
              <a:t>For any comment please send an email to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2" invalidUrl="" action="" tgtFrame="" tooltip="" history="1" highlightClick="0" endSnd="0"/>
              </a:rPr>
              <a:t>comments@unstructured.io</a:t>
            </a:r>
          </a:p>
          <a:p>
            <a:pPr lvl="2" marL="1143000" indent="-228600">
              <a:spcBef>
                <a:spcPts val="500"/>
              </a:spcBef>
              <a:defRPr sz="2400"/>
            </a:pPr>
            <a:r>
              <a:t>Also, phone assistance is available at +52 55151685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Another Bullet Slide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Find the bullet slide layout</a:t>
            </a:r>
          </a:p>
          <a:p>
            <a:pPr lvl="1" marL="1102894" indent="-467894">
              <a:spcBef>
                <a:spcPts val="600"/>
              </a:spcBef>
              <a:buFontTx/>
              <a:buAutoNum type="alphaUcPeriod" startAt="1"/>
              <a:defRPr sz="2800"/>
            </a:pPr>
            <a:r>
              <a:t>Hello</a:t>
            </a:r>
          </a:p>
          <a:p>
            <a:pPr lvl="1" marL="1102894" indent="-467894">
              <a:spcBef>
                <a:spcPts val="600"/>
              </a:spcBef>
              <a:buFontTx/>
              <a:buAutoNum type="alphaUcPeriod" startAt="1"/>
              <a:defRPr sz="2800"/>
            </a:pPr>
            <a:r>
              <a:t>There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