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3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3CD5CD-BC08-46BE-A150-D12D58C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1" y="4013326"/>
            <a:ext cx="3105120" cy="2534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 err="1"/>
              <a:t>PlatformIO</a:t>
            </a:r>
            <a:r>
              <a:rPr lang="en-US" altLang="ko-KR" dirty="0"/>
              <a:t>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Project Examples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53737" y="2745126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1779277" y="5217846"/>
            <a:ext cx="2407139" cy="4790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예제를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테스트 해볼 예제를 선택한다</a:t>
            </a:r>
            <a:r>
              <a:rPr lang="en-US" altLang="ko-KR" dirty="0"/>
              <a:t>. (Arduino-blink </a:t>
            </a:r>
            <a:r>
              <a:rPr lang="ko-KR" altLang="en-US" dirty="0"/>
              <a:t>예제를 선택하였다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909357" y="5365844"/>
            <a:ext cx="716244" cy="18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295EF-BE63-4A61-9917-513351EDE015}"/>
              </a:ext>
            </a:extLst>
          </p:cNvPr>
          <p:cNvSpPr txBox="1"/>
          <p:nvPr/>
        </p:nvSpPr>
        <p:spPr>
          <a:xfrm>
            <a:off x="5337907" y="4552756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blink</a:t>
            </a:r>
            <a:r>
              <a:rPr lang="ko-KR" altLang="en-US" dirty="0">
                <a:solidFill>
                  <a:srgbClr val="0070C0"/>
                </a:solidFill>
              </a:rPr>
              <a:t>예제는 </a:t>
            </a:r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ON-OFF </a:t>
            </a:r>
            <a:r>
              <a:rPr lang="ko-KR" altLang="en-US" dirty="0">
                <a:solidFill>
                  <a:srgbClr val="0070C0"/>
                </a:solidFill>
              </a:rPr>
              <a:t>반복하는 예제이다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336DF26-6535-4FCC-82C9-09CB4AB7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1044915"/>
            <a:ext cx="3238500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선택한 예제가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새로운 폴더가 생성되면서 저장된다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팝업된</a:t>
            </a:r>
            <a:r>
              <a:rPr lang="ko-KR" altLang="en-US" dirty="0"/>
              <a:t> 창에서 </a:t>
            </a:r>
            <a:r>
              <a:rPr lang="en-US" altLang="ko-KR" dirty="0"/>
              <a:t>ok</a:t>
            </a:r>
            <a:r>
              <a:rPr lang="ko-KR" altLang="en-US" dirty="0"/>
              <a:t>를 눌러준다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493477" y="2605181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</a:t>
            </a:r>
            <a:r>
              <a:rPr lang="en-US" altLang="ko-KR" dirty="0"/>
              <a:t>blink</a:t>
            </a:r>
            <a:r>
              <a:rPr lang="ko-KR" altLang="en-US" dirty="0"/>
              <a:t>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194FBFE-3E5E-4014-92AE-A08769B8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992" y="4192727"/>
            <a:ext cx="3982916" cy="211288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아래그림과 같이 작업 폴더에 생성한 예제가 추가 되며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Blink.cpp </a:t>
            </a:r>
            <a:r>
              <a:rPr lang="ko-KR" altLang="en-US" dirty="0"/>
              <a:t>파일을 열어서 </a:t>
            </a:r>
            <a:r>
              <a:rPr lang="en-US" altLang="ko-KR" dirty="0"/>
              <a:t>LED</a:t>
            </a:r>
            <a:r>
              <a:rPr lang="ko-KR" altLang="en-US" dirty="0"/>
              <a:t>핀 설정을 확인한다</a:t>
            </a:r>
            <a:r>
              <a:rPr lang="en-US" altLang="ko-KR" dirty="0"/>
              <a:t>. (</a:t>
            </a:r>
            <a:r>
              <a:rPr lang="ko-KR" altLang="en-US" dirty="0"/>
              <a:t>사용한 </a:t>
            </a:r>
            <a:r>
              <a:rPr lang="en-US" altLang="ko-KR" dirty="0"/>
              <a:t>H/W</a:t>
            </a:r>
            <a:r>
              <a:rPr lang="ko-KR" altLang="en-US" dirty="0"/>
              <a:t>에 따라서 </a:t>
            </a:r>
            <a:r>
              <a:rPr lang="en-US" altLang="ko-KR" dirty="0"/>
              <a:t>LED</a:t>
            </a:r>
            <a:r>
              <a:rPr lang="ko-KR" altLang="en-US" dirty="0"/>
              <a:t>에 할당된 핀이 다를 수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6. Blink.cpp</a:t>
            </a:r>
            <a:r>
              <a:rPr lang="ko-KR" altLang="en-US" dirty="0"/>
              <a:t>파일의 </a:t>
            </a:r>
            <a:r>
              <a:rPr lang="en-US" altLang="ko-KR" dirty="0"/>
              <a:t>10</a:t>
            </a:r>
            <a:r>
              <a:rPr lang="ko-KR" altLang="en-US" dirty="0"/>
              <a:t>번 라인의 </a:t>
            </a:r>
            <a:r>
              <a:rPr lang="en-US" altLang="ko-KR" dirty="0"/>
              <a:t>“//#define LED_BUILTIN 2” </a:t>
            </a:r>
            <a:r>
              <a:rPr lang="ko-KR" altLang="en-US" dirty="0" err="1"/>
              <a:t>디파인</a:t>
            </a:r>
            <a:r>
              <a:rPr lang="ko-KR" altLang="en-US" dirty="0"/>
              <a:t> 문의 주석을 해제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E98BD6-35F2-4CBB-9F7B-D4D529CC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1" y="1698380"/>
            <a:ext cx="2676525" cy="1866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CC2D0-F5D3-4D80-9EE7-C6FFE6F7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9"/>
          <a:stretch/>
        </p:blipFill>
        <p:spPr>
          <a:xfrm>
            <a:off x="8346831" y="1756507"/>
            <a:ext cx="3648440" cy="36175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01D50-FEAE-493C-BD31-A1E601B0B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98" y="1614242"/>
            <a:ext cx="3448050" cy="3457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E86E5-A972-4FF9-9FC3-C3ADB716990E}"/>
              </a:ext>
            </a:extLst>
          </p:cNvPr>
          <p:cNvSpPr/>
          <p:nvPr/>
        </p:nvSpPr>
        <p:spPr>
          <a:xfrm>
            <a:off x="4009292" y="2120627"/>
            <a:ext cx="1445846" cy="21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1BB20-EF7F-4A6E-8834-8AB3B1BF0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94" y="5802810"/>
            <a:ext cx="5697646" cy="6566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CD3783-8C3F-4A1D-BCD0-622DE413B179}"/>
              </a:ext>
            </a:extLst>
          </p:cNvPr>
          <p:cNvSpPr/>
          <p:nvPr/>
        </p:nvSpPr>
        <p:spPr>
          <a:xfrm>
            <a:off x="3645140" y="6051407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DF5A9-9864-4087-A3A0-C6B501ABB54C}"/>
              </a:ext>
            </a:extLst>
          </p:cNvPr>
          <p:cNvSpPr txBox="1"/>
          <p:nvPr/>
        </p:nvSpPr>
        <p:spPr>
          <a:xfrm>
            <a:off x="873491" y="5345179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Visual Studio Code</a:t>
            </a:r>
            <a:r>
              <a:rPr lang="ko-KR" altLang="en-US" dirty="0"/>
              <a:t>의 하단의 </a:t>
            </a:r>
            <a:r>
              <a:rPr lang="en-US" altLang="ko-KR" dirty="0"/>
              <a:t>√ </a:t>
            </a:r>
            <a:r>
              <a:rPr lang="ko-KR" altLang="en-US" dirty="0"/>
              <a:t>기호를 눌러 컴파일을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1~2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A6092-182C-406B-BBD0-5055915008A2}"/>
              </a:ext>
            </a:extLst>
          </p:cNvPr>
          <p:cNvSpPr txBox="1"/>
          <p:nvPr/>
        </p:nvSpPr>
        <p:spPr>
          <a:xfrm>
            <a:off x="272341" y="5172555"/>
            <a:ext cx="114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정상적으로 소스코드가 업로드 되면 </a:t>
            </a:r>
            <a:r>
              <a:rPr lang="en-US" altLang="ko-KR" dirty="0"/>
              <a:t>ESP32 </a:t>
            </a:r>
            <a:r>
              <a:rPr lang="ko-KR" altLang="en-US" dirty="0"/>
              <a:t>모듈의 청색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초 간격으로 </a:t>
            </a:r>
            <a:r>
              <a:rPr lang="en-US" altLang="ko-KR" dirty="0"/>
              <a:t>ON/OFF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7B0E16-321E-43C7-9342-016FA0D4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38" y="2086742"/>
            <a:ext cx="4477302" cy="448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11. </a:t>
            </a:r>
            <a:r>
              <a:rPr lang="ko-KR" altLang="en-US" dirty="0"/>
              <a:t>소스코드를 살펴보면 아래와 같고 </a:t>
            </a:r>
            <a:r>
              <a:rPr lang="en-US" altLang="ko-KR" dirty="0" err="1"/>
              <a:t>digitalWrite</a:t>
            </a:r>
            <a:r>
              <a:rPr lang="en-US" altLang="ko-KR" dirty="0"/>
              <a:t> </a:t>
            </a:r>
            <a:r>
              <a:rPr lang="ko-KR" altLang="en-US" dirty="0"/>
              <a:t>함수를 주기적으로 호출하며 해당 포트의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1(HIGH), 0(LOW)</a:t>
            </a:r>
            <a:r>
              <a:rPr lang="ko-KR" altLang="en-US" dirty="0"/>
              <a:t>를 반복하면서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 </a:t>
            </a:r>
            <a:r>
              <a:rPr lang="ko-KR" altLang="en-US" dirty="0"/>
              <a:t>반복 하는 구조로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빠르게 </a:t>
            </a:r>
            <a:r>
              <a:rPr lang="en-US" altLang="ko-KR" dirty="0"/>
              <a:t>ON.OFF</a:t>
            </a:r>
            <a:r>
              <a:rPr lang="ko-KR" altLang="en-US" dirty="0"/>
              <a:t>를 반복 할 경우 확인이 어려우므로 </a:t>
            </a:r>
            <a:r>
              <a:rPr lang="en-US" altLang="ko-KR" dirty="0"/>
              <a:t>delay </a:t>
            </a:r>
            <a:r>
              <a:rPr lang="ko-KR" altLang="en-US" dirty="0"/>
              <a:t>함수를 사용하여 </a:t>
            </a:r>
            <a:r>
              <a:rPr lang="en-US" altLang="ko-KR" dirty="0"/>
              <a:t>LED</a:t>
            </a:r>
            <a:r>
              <a:rPr lang="ko-KR" altLang="en-US" dirty="0"/>
              <a:t>의 </a:t>
            </a:r>
            <a:r>
              <a:rPr lang="en-US" altLang="ko-KR" dirty="0"/>
              <a:t>ON/OFF </a:t>
            </a:r>
            <a:r>
              <a:rPr lang="ko-KR" altLang="en-US" dirty="0"/>
              <a:t>시간을 지연하도록 되어 있다</a:t>
            </a:r>
            <a:r>
              <a:rPr lang="en-US" altLang="ko-KR" dirty="0"/>
              <a:t>. </a:t>
            </a:r>
            <a:r>
              <a:rPr lang="ko-KR" altLang="en-US" dirty="0"/>
              <a:t>지연시간 단위는 </a:t>
            </a:r>
            <a:r>
              <a:rPr lang="en-US" altLang="ko-KR" dirty="0"/>
              <a:t>milli second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핀은 </a:t>
            </a:r>
            <a:r>
              <a:rPr lang="en-US" altLang="ko-KR" dirty="0"/>
              <a:t>H/W</a:t>
            </a:r>
            <a:r>
              <a:rPr lang="ko-KR" altLang="en-US" dirty="0"/>
              <a:t>에 따라서 변경될 수 있으므로 </a:t>
            </a:r>
            <a:r>
              <a:rPr lang="en-US" altLang="ko-KR" dirty="0"/>
              <a:t>#define</a:t>
            </a:r>
            <a:r>
              <a:rPr lang="ko-KR" altLang="en-US" dirty="0"/>
              <a:t>으로  설정하여 쉽게 변경이 가능하게 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C3E85-2D04-41CC-A172-6CAAB9AC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4" y="2086742"/>
            <a:ext cx="5051914" cy="45541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A40D08-FAF2-4C92-86BE-249824637071}"/>
              </a:ext>
            </a:extLst>
          </p:cNvPr>
          <p:cNvSpPr/>
          <p:nvPr/>
        </p:nvSpPr>
        <p:spPr>
          <a:xfrm>
            <a:off x="9417539" y="2813538"/>
            <a:ext cx="625230" cy="251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2B9C30-C954-48EA-A61C-3466CE4051D0}"/>
              </a:ext>
            </a:extLst>
          </p:cNvPr>
          <p:cNvSpPr/>
          <p:nvPr/>
        </p:nvSpPr>
        <p:spPr>
          <a:xfrm>
            <a:off x="6811107" y="3063631"/>
            <a:ext cx="539262" cy="226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3AB6566-8A91-4D3E-9E29-BCE15A596450}"/>
              </a:ext>
            </a:extLst>
          </p:cNvPr>
          <p:cNvSpPr/>
          <p:nvPr/>
        </p:nvSpPr>
        <p:spPr>
          <a:xfrm>
            <a:off x="10222523" y="2180493"/>
            <a:ext cx="1672492" cy="695569"/>
          </a:xfrm>
          <a:prstGeom prst="wedgeRoundRectCallout">
            <a:avLst>
              <a:gd name="adj1" fmla="val -62951"/>
              <a:gd name="adj2" fmla="val 46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각각의 핀번호를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BDC7D4-5575-454D-B324-148B112E8CBA}"/>
              </a:ext>
            </a:extLst>
          </p:cNvPr>
          <p:cNvSpPr/>
          <p:nvPr/>
        </p:nvSpPr>
        <p:spPr>
          <a:xfrm>
            <a:off x="676030" y="2727570"/>
            <a:ext cx="2043724" cy="33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289023-8C63-476F-B8B7-3762116D82B3}"/>
              </a:ext>
            </a:extLst>
          </p:cNvPr>
          <p:cNvSpPr/>
          <p:nvPr/>
        </p:nvSpPr>
        <p:spPr>
          <a:xfrm>
            <a:off x="777629" y="4876801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D2EB76-4D26-4DF6-914A-199B85996CAB}"/>
              </a:ext>
            </a:extLst>
          </p:cNvPr>
          <p:cNvSpPr/>
          <p:nvPr/>
        </p:nvSpPr>
        <p:spPr>
          <a:xfrm>
            <a:off x="769814" y="5677466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A73E664-635A-4876-82CB-6C5F7032BF69}"/>
              </a:ext>
            </a:extLst>
          </p:cNvPr>
          <p:cNvSpPr/>
          <p:nvPr/>
        </p:nvSpPr>
        <p:spPr>
          <a:xfrm flipH="1">
            <a:off x="3620638" y="4931508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ON</a:t>
            </a:r>
            <a:endParaRPr lang="ko-KR" altLang="en-US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06827BDC-856B-4970-908A-1A0B5F47C62B}"/>
              </a:ext>
            </a:extLst>
          </p:cNvPr>
          <p:cNvSpPr/>
          <p:nvPr/>
        </p:nvSpPr>
        <p:spPr>
          <a:xfrm flipH="1">
            <a:off x="3601890" y="5759527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6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397</Words>
  <Application>Microsoft Office PowerPoint</Application>
  <PresentationFormat>와이드스크린</PresentationFormat>
  <Paragraphs>29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7</cp:revision>
  <dcterms:created xsi:type="dcterms:W3CDTF">2020-10-28T06:50:44Z</dcterms:created>
  <dcterms:modified xsi:type="dcterms:W3CDTF">2020-10-28T08:07:50Z</dcterms:modified>
</cp:coreProperties>
</file>