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034FF-F232-46F3-B63E-563485153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4B4B6-E4CC-41B2-8FDD-E5E93345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74601-0BDE-4988-B820-C42466AB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B8266-CE26-4638-A9D3-B08BCACD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F967-04B3-4EE9-8537-126371BA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4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AE501-7DF1-4C3B-9A3F-26EE30FC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AABB3-AB3E-43E3-B6C9-38A74B92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D4108-D6D4-4BAA-BF5E-9C7ACECD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B9454-EEC1-4CF6-9FA4-2B36F977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E4383-A38C-4470-8213-44D9F0E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8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4693E-B37B-4BD4-AFFE-F4D95F174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9196E5-72F4-4E27-951A-1B9F32103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FF4DE-19B2-4D6C-8DB9-04A784A1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8C18C-BDB9-4644-B3D0-1CB253BE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30C26-03CF-4FC1-A182-C0785E1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A6784-84DC-4494-93C7-E000D513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A4A8C-D525-4695-938D-282CD3EE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D13FA-D4E7-4989-B9AD-5720896D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42795-E1A6-4B17-A126-22E06681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499CF-E9E2-43EE-9033-CE2D7891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27C76-7A21-43E6-A3E1-1F542113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83445-740A-4318-A506-10D6B6FB7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991A0-19C5-4DBD-8D7D-CD7A0434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EB177-B975-475E-B26D-4AB90110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90E0-D9CD-4D6E-8DD3-046F622D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5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07786-A471-4705-89E1-85FC5C57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CC97A-9DB0-486B-8590-BDA15C0C9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D7D66-2894-48D8-8E01-C5A932545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B13C4-F840-4908-8376-5A4A38AD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23344-D7C3-40E0-B5DD-31303DE7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B82A2-AB04-4CB1-8AB5-E044827E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5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25713-8B9E-45C9-87D8-3778B960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4ADB9-C687-469E-9A8B-E96CA0C3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CD690-E044-4F35-BECB-328C674A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2493B1-2A83-45AE-80A1-19CF70EB8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EBBC27-7DCA-4B83-9C8C-D46B760BC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A81C8-AC1F-4F9D-9BAC-C28BFD29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A16E3-8C94-44CC-B16A-8CEC0965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C2035D-CFCE-4568-BD88-0DD050F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7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D7B04-6B17-4807-8E65-4B88ADE1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6D3BE1-591E-4AFA-9E4E-583DAFCE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3010B9-6891-4C50-BE7D-BD8C483D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E1F171-0FA4-46A9-BC7B-6C9922EB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5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31FFF3-EC00-493F-A96C-4A76D45B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961F1B-FDD3-4D62-BC5D-86EE97E6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5E95A9-8375-4774-A3C0-A369C865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3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41DA3-5D52-4520-ACB3-C1CC306D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8CC84-B2F3-4FC2-8073-D8759CA7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70754-2D37-469A-8B2C-137576606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62F8A-8BF1-4CCB-9C90-EA86A07B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BC1A7-F023-4EDF-B2F3-2563984B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367E7-3635-4ED0-AD1E-05B8B02F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9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E4AC-9D6C-460B-AB30-D3862B7F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C7483-8F0A-4579-BFB7-2F7C79120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1D851-887A-4C6B-B3FC-275C5E391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CA140-29F7-47DE-96B4-C3612A33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BB014-60F4-42AC-882B-31B7B275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52C27-9BDD-40CB-AEC9-2B9856C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6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5DB485-94FB-4E60-9574-78824D3E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418C2-6D8C-4AD5-9A4D-A184E158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46A2D-FC55-464E-8F0B-EB1DEB4F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3330-4300-4322-885F-DA6A69651B07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0B370-C00B-44ED-9955-F3D57F97B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89BF9-6056-4DA6-8A9A-C6E723FA5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9ADC-5078-47F3-A0E1-20EBFF334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C9F5D5-8DDE-4910-BCBE-6E250125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31" y="1841089"/>
            <a:ext cx="4200525" cy="4362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CD4F57-03E4-4939-864A-FE2EC9DB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72" y="1242467"/>
            <a:ext cx="4232441" cy="35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1</cp:revision>
  <dcterms:created xsi:type="dcterms:W3CDTF">2020-10-15T05:02:15Z</dcterms:created>
  <dcterms:modified xsi:type="dcterms:W3CDTF">2020-10-15T05:03:24Z</dcterms:modified>
</cp:coreProperties>
</file>