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AE96-399F-4623-A0DA-160FE8D011F9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A714-B955-4E6A-86ED-9D137DE9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3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9143-6C09-4948-9472-496BF40E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BFC38-F61F-4839-BC92-4935A5F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D364-0EF9-4DDB-940C-9D4AA67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6577-D996-4B03-AD0F-F28CE47D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D2D5-FB55-4BD6-BD9B-0CFABA6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3CF8-CF3B-4178-BF2A-D1CA1B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8104-57E4-4C5D-8D27-ED94D83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5D032-5118-4B98-889B-39FE8CF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AC1A7-EF1B-4B53-A220-7D3B6A6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B1BC-518C-415F-BE93-EED2FA7E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D49BA-1E5C-4DFC-99C6-E703DF66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11E74-2FF5-4BB5-9941-1DA00C89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4F510-1212-4B0E-814E-3CB04C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E59-6FF7-41E3-877B-B6A7CD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B4C-16C9-4626-BC2C-6EF0F59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76E-D19B-46D6-8AC5-BDAB92C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D2C4B-EC21-4D80-99AD-BB744DF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A361-1686-4239-B441-8C88E16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869F-A630-49FB-B0A7-3040DC13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DE64D-FF1F-4C05-A442-DD9F303C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F46D-5880-41E5-BAB5-64BEDEB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69703-18A3-4CB5-94EE-77BF3B62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44DD5-4F05-4A39-B45B-ED99E0F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9835-3F24-414C-86EA-4FD26FE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811B-EE4E-473C-9138-7D80BDC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B939-AB92-42E7-8CD7-EBAA83D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32AB-0F7D-4282-9925-2DBF56BD8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620F-7649-44FC-91FC-7026451F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BFCD-1D58-4E10-BBFA-3C47804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857A-F90E-4D44-ADC8-5AC59617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B439-25C3-4715-94BF-07C5FE9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837F-CBF3-4749-8B20-3849B6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3C3F-8BC1-4DE7-9E76-9DA72AF4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990BA-D84F-4870-BBD9-277169A7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2699-DB58-4807-9DD4-9CBCCC1E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6843B-ABC4-491E-B932-236375AF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0522A-9090-46F7-99A0-55C34B9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A699F-D62E-43AA-B3E9-8D30CD9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63E3-9FEE-46F4-96F0-3A45C83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E820-8B74-420A-A059-E88CAB6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8C8D8-00F7-4623-A364-A199617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C627-2B83-4935-ABDE-9A770CE7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B9E22-DDFC-40F1-A544-A2774A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7652B-91DF-4601-9A10-EA4A17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4B1B5-63BB-4334-B009-FB3202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818C-F65A-4CA5-96FF-2FAB1D5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0CFC-A0DA-48E0-BB4D-9884194A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8AE2-08D3-4B81-85DA-4E2B7C3B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75FCD-AD2E-47BD-BC7F-366FA15C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DE4D-5921-42A1-B0A8-95B7012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D8D52-B387-45AD-B4E5-D7F710B5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4254-2B98-4AFC-A170-84A7698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ADF-075A-4068-9EB1-DDA1703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54BDD-6FF7-47D0-93CD-3B5D02E3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230C8-EFA6-4F7D-8615-1BBC62B5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AD1A9-A3CF-47BE-B9AF-1FE633E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F050-5630-432C-B8A3-BAD2254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8641-C6D3-4169-8122-F5BCD99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C91F3-896F-41EC-AD4D-E629254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1BED-0EC0-457E-9A8B-04D12DDF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31D27-832C-462F-ACDF-B4B705D46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2EEE-BA8C-488F-AC7D-95CA932E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6FE3-BC74-4C4B-BA5A-3531DD4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3CD5CD-BC08-46BE-A150-D12D58C1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1" y="4013326"/>
            <a:ext cx="3105120" cy="2534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Source Code</a:t>
            </a:r>
            <a:r>
              <a:rPr lang="ko-KR" altLang="en-US" dirty="0"/>
              <a:t>를 실행 후 좌측 </a:t>
            </a:r>
            <a:r>
              <a:rPr lang="ko-KR" altLang="en-US" dirty="0" err="1"/>
              <a:t>툴바에</a:t>
            </a:r>
            <a:r>
              <a:rPr lang="ko-KR" altLang="en-US" dirty="0"/>
              <a:t>  있는 </a:t>
            </a:r>
            <a:r>
              <a:rPr lang="en-US" altLang="ko-KR" dirty="0" err="1"/>
              <a:t>PlatformIO</a:t>
            </a:r>
            <a:r>
              <a:rPr lang="en-US" altLang="ko-KR" dirty="0"/>
              <a:t>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개미머리모양</a:t>
            </a:r>
            <a:r>
              <a:rPr lang="en-US" altLang="ko-KR" dirty="0"/>
              <a:t>)</a:t>
            </a:r>
            <a:r>
              <a:rPr lang="ko-KR" altLang="en-US" dirty="0"/>
              <a:t>을 클릭 후 </a:t>
            </a:r>
            <a:r>
              <a:rPr lang="en-US" altLang="ko-KR" dirty="0"/>
              <a:t>Home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Quick Access</a:t>
            </a:r>
            <a:r>
              <a:rPr lang="ko-KR" altLang="en-US" dirty="0"/>
              <a:t>의 </a:t>
            </a:r>
            <a:r>
              <a:rPr lang="en-US" altLang="ko-KR" dirty="0"/>
              <a:t>Project Examples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6FD236-16FA-4A04-92DE-98B83B484676}"/>
              </a:ext>
            </a:extLst>
          </p:cNvPr>
          <p:cNvGrpSpPr/>
          <p:nvPr/>
        </p:nvGrpSpPr>
        <p:grpSpPr>
          <a:xfrm>
            <a:off x="1125416" y="1420665"/>
            <a:ext cx="1680307" cy="2224464"/>
            <a:chOff x="625231" y="1173529"/>
            <a:chExt cx="2633785" cy="348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905C6-B536-4010-B694-982FA000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13" y="1173529"/>
              <a:ext cx="2575903" cy="34867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3D61C-A4F8-4615-ACA2-0247011EEACE}"/>
                </a:ext>
              </a:extLst>
            </p:cNvPr>
            <p:cNvSpPr/>
            <p:nvPr/>
          </p:nvSpPr>
          <p:spPr>
            <a:xfrm>
              <a:off x="625231" y="3806092"/>
              <a:ext cx="265723" cy="289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E6D82-17FE-4980-A9C0-3994106B68A5}"/>
                </a:ext>
              </a:extLst>
            </p:cNvPr>
            <p:cNvSpPr/>
            <p:nvPr/>
          </p:nvSpPr>
          <p:spPr>
            <a:xfrm>
              <a:off x="2688492" y="1805353"/>
              <a:ext cx="375139" cy="36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2F3D-E370-4898-BD0F-CFC219F1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4" y="1356803"/>
            <a:ext cx="4735513" cy="21295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33C945-081A-498D-AF54-F3B6AA07CD2A}"/>
              </a:ext>
            </a:extLst>
          </p:cNvPr>
          <p:cNvSpPr/>
          <p:nvPr/>
        </p:nvSpPr>
        <p:spPr>
          <a:xfrm>
            <a:off x="3412995" y="2058103"/>
            <a:ext cx="6721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7453737" y="2745126"/>
            <a:ext cx="1188507" cy="23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CC160F-DAF3-40CE-AE1D-E5487311D5BA}"/>
              </a:ext>
            </a:extLst>
          </p:cNvPr>
          <p:cNvSpPr/>
          <p:nvPr/>
        </p:nvSpPr>
        <p:spPr>
          <a:xfrm flipH="1">
            <a:off x="1779277" y="5217846"/>
            <a:ext cx="2407139" cy="4790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예제를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86154" y="3676053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팝업 된 창에서 테스트 해볼 예제를 선택한다</a:t>
            </a:r>
            <a:r>
              <a:rPr lang="en-US" altLang="ko-KR" dirty="0"/>
              <a:t>. (Arduino-blink </a:t>
            </a:r>
            <a:r>
              <a:rPr lang="ko-KR" altLang="en-US" dirty="0"/>
              <a:t>예제를 선택하였다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D0A9F-9687-4A57-8C35-3C4C0C882AAF}"/>
              </a:ext>
            </a:extLst>
          </p:cNvPr>
          <p:cNvSpPr/>
          <p:nvPr/>
        </p:nvSpPr>
        <p:spPr>
          <a:xfrm>
            <a:off x="909357" y="5365844"/>
            <a:ext cx="716244" cy="183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295EF-BE63-4A61-9917-513351EDE015}"/>
              </a:ext>
            </a:extLst>
          </p:cNvPr>
          <p:cNvSpPr txBox="1"/>
          <p:nvPr/>
        </p:nvSpPr>
        <p:spPr>
          <a:xfrm>
            <a:off x="5337907" y="4552756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blink</a:t>
            </a:r>
            <a:r>
              <a:rPr lang="ko-KR" altLang="en-US" dirty="0">
                <a:solidFill>
                  <a:srgbClr val="0070C0"/>
                </a:solidFill>
              </a:rPr>
              <a:t>예제는 </a:t>
            </a:r>
            <a:r>
              <a:rPr lang="en-US" altLang="ko-KR" dirty="0">
                <a:solidFill>
                  <a:srgbClr val="0070C0"/>
                </a:solidFill>
              </a:rPr>
              <a:t>LED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ON-OFF </a:t>
            </a:r>
            <a:r>
              <a:rPr lang="ko-KR" altLang="en-US" dirty="0">
                <a:solidFill>
                  <a:srgbClr val="0070C0"/>
                </a:solidFill>
              </a:rPr>
              <a:t>반복하는 예제이다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336DF26-6535-4FCC-82C9-09CB4AB7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8" y="1044915"/>
            <a:ext cx="3238500" cy="195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선택한 예제가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</a:t>
            </a:r>
            <a:r>
              <a:rPr lang="ko-KR" altLang="en-US" dirty="0"/>
              <a:t>폴더에 새로운 폴더가 생성되면서 저장된다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팝업된</a:t>
            </a:r>
            <a:r>
              <a:rPr lang="ko-KR" altLang="en-US" dirty="0"/>
              <a:t> 창에서 </a:t>
            </a:r>
            <a:r>
              <a:rPr lang="en-US" altLang="ko-KR" dirty="0"/>
              <a:t>ok</a:t>
            </a:r>
            <a:r>
              <a:rPr lang="ko-KR" altLang="en-US" dirty="0"/>
              <a:t>를 눌러준다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3493477" y="2605181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62708" y="3173259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생성된 예제 폴더를 를 선택하여 작업 폴더에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예제는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 </a:t>
            </a:r>
            <a:r>
              <a:rPr lang="ko-KR" altLang="en-US" dirty="0"/>
              <a:t>폴더내에 </a:t>
            </a:r>
            <a:r>
              <a:rPr lang="en-US" altLang="ko-KR" dirty="0"/>
              <a:t>blink</a:t>
            </a:r>
            <a:r>
              <a:rPr lang="ko-KR" altLang="en-US" dirty="0"/>
              <a:t>가 추가된다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5FC849-4573-4B72-9B37-BF15C650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49" y="4272308"/>
            <a:ext cx="2324100" cy="2009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45E1BF-A05B-46B4-B371-E233037AA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14"/>
          <a:stretch/>
        </p:blipFill>
        <p:spPr>
          <a:xfrm>
            <a:off x="742462" y="4272309"/>
            <a:ext cx="3468467" cy="20097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D0CB4-3CC5-40E3-B346-5FDB86FE9FF3}"/>
              </a:ext>
            </a:extLst>
          </p:cNvPr>
          <p:cNvSpPr/>
          <p:nvPr/>
        </p:nvSpPr>
        <p:spPr>
          <a:xfrm>
            <a:off x="1563353" y="5638416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C7EF4D-7BA2-443D-A5EF-18D8F6E86EF4}"/>
              </a:ext>
            </a:extLst>
          </p:cNvPr>
          <p:cNvSpPr/>
          <p:nvPr/>
        </p:nvSpPr>
        <p:spPr>
          <a:xfrm>
            <a:off x="4729468" y="5860887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194FBFE-3E5E-4014-92AE-A08769B84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992" y="4192727"/>
            <a:ext cx="3982916" cy="211288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05DC7-59FE-42C4-ADAA-8EA45A191B78}"/>
              </a:ext>
            </a:extLst>
          </p:cNvPr>
          <p:cNvSpPr/>
          <p:nvPr/>
        </p:nvSpPr>
        <p:spPr>
          <a:xfrm>
            <a:off x="6902548" y="4103504"/>
            <a:ext cx="34684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아래그림과 같이 작업 폴더에 생성한 예제가 추가 되며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/>
              <a:t>Blink.cpp </a:t>
            </a:r>
            <a:r>
              <a:rPr lang="ko-KR" altLang="en-US" dirty="0"/>
              <a:t>파일을 열어서 </a:t>
            </a:r>
            <a:r>
              <a:rPr lang="en-US" altLang="ko-KR" dirty="0"/>
              <a:t>LED</a:t>
            </a:r>
            <a:r>
              <a:rPr lang="ko-KR" altLang="en-US" dirty="0"/>
              <a:t>핀 설정을 확인한다</a:t>
            </a:r>
            <a:r>
              <a:rPr lang="en-US" altLang="ko-KR" dirty="0"/>
              <a:t>. (</a:t>
            </a:r>
            <a:r>
              <a:rPr lang="ko-KR" altLang="en-US" dirty="0"/>
              <a:t>사용한 </a:t>
            </a:r>
            <a:r>
              <a:rPr lang="en-US" altLang="ko-KR" dirty="0"/>
              <a:t>H/W</a:t>
            </a:r>
            <a:r>
              <a:rPr lang="ko-KR" altLang="en-US" dirty="0"/>
              <a:t>에 따라서 </a:t>
            </a:r>
            <a:r>
              <a:rPr lang="en-US" altLang="ko-KR" dirty="0"/>
              <a:t>LED</a:t>
            </a:r>
            <a:r>
              <a:rPr lang="ko-KR" altLang="en-US" dirty="0"/>
              <a:t>에 할당된 핀이 다를 수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6. Blink.cpp</a:t>
            </a:r>
            <a:r>
              <a:rPr lang="ko-KR" altLang="en-US" dirty="0"/>
              <a:t>파일의 </a:t>
            </a:r>
            <a:r>
              <a:rPr lang="en-US" altLang="ko-KR" dirty="0"/>
              <a:t>10</a:t>
            </a:r>
            <a:r>
              <a:rPr lang="ko-KR" altLang="en-US" dirty="0"/>
              <a:t>번 라인의 </a:t>
            </a:r>
            <a:r>
              <a:rPr lang="en-US" altLang="ko-KR" dirty="0"/>
              <a:t>“//#define LED_BUILTIN 2” </a:t>
            </a:r>
            <a:r>
              <a:rPr lang="ko-KR" altLang="en-US" dirty="0" err="1"/>
              <a:t>디파인</a:t>
            </a:r>
            <a:r>
              <a:rPr lang="ko-KR" altLang="en-US" dirty="0"/>
              <a:t> 문의 주석을 해제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E98BD6-35F2-4CBB-9F7B-D4D529CC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1" y="1698380"/>
            <a:ext cx="2676525" cy="1866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FCC2D0-F5D3-4D80-9EE7-C6FFE6F7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9"/>
          <a:stretch/>
        </p:blipFill>
        <p:spPr>
          <a:xfrm>
            <a:off x="8346831" y="1756507"/>
            <a:ext cx="3648440" cy="36175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6FF8C5-B730-4EA4-8DD1-B5E7F35CD7E6}"/>
              </a:ext>
            </a:extLst>
          </p:cNvPr>
          <p:cNvSpPr/>
          <p:nvPr/>
        </p:nvSpPr>
        <p:spPr>
          <a:xfrm>
            <a:off x="9503507" y="3905738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01D50-FEAE-493C-BD31-A1E601B0B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98" y="1614242"/>
            <a:ext cx="3448050" cy="3457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E86E5-A972-4FF9-9FC3-C3ADB716990E}"/>
              </a:ext>
            </a:extLst>
          </p:cNvPr>
          <p:cNvSpPr/>
          <p:nvPr/>
        </p:nvSpPr>
        <p:spPr>
          <a:xfrm>
            <a:off x="4009292" y="2120627"/>
            <a:ext cx="1445846" cy="21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1BB20-EF7F-4A6E-8834-8AB3B1BF0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28" y="5879928"/>
            <a:ext cx="5697646" cy="6566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CD3783-8C3F-4A1D-BCD0-622DE413B179}"/>
              </a:ext>
            </a:extLst>
          </p:cNvPr>
          <p:cNvSpPr/>
          <p:nvPr/>
        </p:nvSpPr>
        <p:spPr>
          <a:xfrm>
            <a:off x="3128674" y="6128525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DF5A9-9864-4087-A3A0-C6B501ABB54C}"/>
              </a:ext>
            </a:extLst>
          </p:cNvPr>
          <p:cNvSpPr txBox="1"/>
          <p:nvPr/>
        </p:nvSpPr>
        <p:spPr>
          <a:xfrm>
            <a:off x="267310" y="5329352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Visual Studio Code</a:t>
            </a:r>
            <a:r>
              <a:rPr lang="ko-KR" altLang="en-US" dirty="0"/>
              <a:t>의 하단의 </a:t>
            </a:r>
            <a:r>
              <a:rPr lang="en-US" altLang="ko-KR" dirty="0"/>
              <a:t>√ </a:t>
            </a:r>
            <a:r>
              <a:rPr lang="ko-KR" altLang="en-US" dirty="0"/>
              <a:t>기호를 눌러 컴파일을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9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(blink </a:t>
            </a:r>
            <a:r>
              <a:rPr lang="ko-KR" altLang="en-US" dirty="0"/>
              <a:t>예제는 컴파일 시 컴파일 시간은 </a:t>
            </a:r>
            <a:r>
              <a:rPr lang="en-US" altLang="ko-KR" dirty="0"/>
              <a:t>1~2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A3DF3D-CE4E-4E47-A2F9-82065204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8" y="1175604"/>
            <a:ext cx="27622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A94013-A12F-4957-AEA8-C1A6DADE4735}"/>
              </a:ext>
            </a:extLst>
          </p:cNvPr>
          <p:cNvSpPr txBox="1"/>
          <p:nvPr/>
        </p:nvSpPr>
        <p:spPr>
          <a:xfrm>
            <a:off x="390875" y="2357693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E9F571A-9D71-439A-AD8A-5E42CF98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" y="3175272"/>
            <a:ext cx="5697646" cy="656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3625938" y="3442111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EE3AA-BA44-4B46-8A95-7930C82D6AF2}"/>
              </a:ext>
            </a:extLst>
          </p:cNvPr>
          <p:cNvSpPr txBox="1"/>
          <p:nvPr/>
        </p:nvSpPr>
        <p:spPr>
          <a:xfrm>
            <a:off x="272341" y="4098717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PlatformIO</a:t>
            </a:r>
            <a:r>
              <a:rPr lang="ko-KR" altLang="en-US" dirty="0">
                <a:solidFill>
                  <a:srgbClr val="0070C0"/>
                </a:solidFill>
              </a:rPr>
              <a:t>의 버그로 업로드가 무한 반복 되는 경우가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A6092-182C-406B-BBD0-5055915008A2}"/>
              </a:ext>
            </a:extLst>
          </p:cNvPr>
          <p:cNvSpPr txBox="1"/>
          <p:nvPr/>
        </p:nvSpPr>
        <p:spPr>
          <a:xfrm>
            <a:off x="272341" y="5172555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정상적으로 소스코드가 업로드 되면 </a:t>
            </a:r>
            <a:r>
              <a:rPr lang="en-US" altLang="ko-KR" dirty="0"/>
              <a:t>ESP32 </a:t>
            </a:r>
            <a:r>
              <a:rPr lang="ko-KR" altLang="en-US" dirty="0"/>
              <a:t>모듈의 청색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초 간격으로 </a:t>
            </a:r>
            <a:r>
              <a:rPr lang="en-US" altLang="ko-KR" dirty="0"/>
              <a:t>ON/OFF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7B0E16-321E-43C7-9342-016FA0D4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38" y="2086742"/>
            <a:ext cx="4477302" cy="4484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소스코드를 살펴보면 아래와 같고 </a:t>
            </a:r>
            <a:r>
              <a:rPr lang="en-US" altLang="ko-KR" dirty="0" err="1"/>
              <a:t>digitalWrite</a:t>
            </a:r>
            <a:r>
              <a:rPr lang="en-US" altLang="ko-KR" dirty="0"/>
              <a:t> </a:t>
            </a:r>
            <a:r>
              <a:rPr lang="ko-KR" altLang="en-US" dirty="0"/>
              <a:t>함수를 주기적으로 호출하며 해당 포트의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1(HIGH), 0(LOW)</a:t>
            </a:r>
            <a:r>
              <a:rPr lang="ko-KR" altLang="en-US" dirty="0"/>
              <a:t>를 반복하면서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ON/OFF </a:t>
            </a:r>
            <a:r>
              <a:rPr lang="ko-KR" altLang="en-US" dirty="0"/>
              <a:t>반복 하는 구조로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빠르게 </a:t>
            </a:r>
            <a:r>
              <a:rPr lang="en-US" altLang="ko-KR" dirty="0"/>
              <a:t>ON.OFF</a:t>
            </a:r>
            <a:r>
              <a:rPr lang="ko-KR" altLang="en-US" dirty="0"/>
              <a:t>를 반복 할 경우 확인이 어려우므로 </a:t>
            </a:r>
            <a:r>
              <a:rPr lang="en-US" altLang="ko-KR" dirty="0"/>
              <a:t>delay </a:t>
            </a:r>
            <a:r>
              <a:rPr lang="ko-KR" altLang="en-US" dirty="0"/>
              <a:t>함수를 사용하여 </a:t>
            </a:r>
            <a:r>
              <a:rPr lang="en-US" altLang="ko-KR" dirty="0"/>
              <a:t>LED</a:t>
            </a:r>
            <a:r>
              <a:rPr lang="ko-KR" altLang="en-US" dirty="0"/>
              <a:t>의 </a:t>
            </a:r>
            <a:r>
              <a:rPr lang="en-US" altLang="ko-KR" dirty="0"/>
              <a:t>ON/OFF </a:t>
            </a:r>
            <a:r>
              <a:rPr lang="ko-KR" altLang="en-US" dirty="0"/>
              <a:t>시간을 지연하도록 되어 있다</a:t>
            </a:r>
            <a:r>
              <a:rPr lang="en-US" altLang="ko-KR" dirty="0"/>
              <a:t>. </a:t>
            </a:r>
            <a:r>
              <a:rPr lang="ko-KR" altLang="en-US" dirty="0"/>
              <a:t>지연시간 단위는 </a:t>
            </a:r>
            <a:r>
              <a:rPr lang="en-US" altLang="ko-KR" dirty="0"/>
              <a:t>milli second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LED</a:t>
            </a:r>
            <a:r>
              <a:rPr lang="ko-KR" altLang="en-US" dirty="0"/>
              <a:t>핀은 </a:t>
            </a:r>
            <a:r>
              <a:rPr lang="en-US" altLang="ko-KR" dirty="0"/>
              <a:t>H/W</a:t>
            </a:r>
            <a:r>
              <a:rPr lang="ko-KR" altLang="en-US" dirty="0"/>
              <a:t>에 따라서 변경될 수 있으므로 </a:t>
            </a:r>
            <a:r>
              <a:rPr lang="en-US" altLang="ko-KR" dirty="0"/>
              <a:t>#define</a:t>
            </a:r>
            <a:r>
              <a:rPr lang="ko-KR" altLang="en-US" dirty="0"/>
              <a:t>으로  설정하여 쉽게 변경이 가능하게 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C3E85-2D04-41CC-A172-6CAAB9AC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4" y="2086742"/>
            <a:ext cx="5051914" cy="45541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A40D08-FAF2-4C92-86BE-249824637071}"/>
              </a:ext>
            </a:extLst>
          </p:cNvPr>
          <p:cNvSpPr/>
          <p:nvPr/>
        </p:nvSpPr>
        <p:spPr>
          <a:xfrm>
            <a:off x="9417539" y="2813538"/>
            <a:ext cx="625230" cy="2516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2B9C30-C954-48EA-A61C-3466CE4051D0}"/>
              </a:ext>
            </a:extLst>
          </p:cNvPr>
          <p:cNvSpPr/>
          <p:nvPr/>
        </p:nvSpPr>
        <p:spPr>
          <a:xfrm>
            <a:off x="6811107" y="3063631"/>
            <a:ext cx="539262" cy="2266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3AB6566-8A91-4D3E-9E29-BCE15A596450}"/>
              </a:ext>
            </a:extLst>
          </p:cNvPr>
          <p:cNvSpPr/>
          <p:nvPr/>
        </p:nvSpPr>
        <p:spPr>
          <a:xfrm>
            <a:off x="10222523" y="2180493"/>
            <a:ext cx="1672492" cy="695569"/>
          </a:xfrm>
          <a:prstGeom prst="wedgeRoundRectCallout">
            <a:avLst>
              <a:gd name="adj1" fmla="val -62951"/>
              <a:gd name="adj2" fmla="val 46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각각의 핀번호를 나타냄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BDC7D4-5575-454D-B324-148B112E8CBA}"/>
              </a:ext>
            </a:extLst>
          </p:cNvPr>
          <p:cNvSpPr/>
          <p:nvPr/>
        </p:nvSpPr>
        <p:spPr>
          <a:xfrm>
            <a:off x="676030" y="2727570"/>
            <a:ext cx="2043724" cy="33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289023-8C63-476F-B8B7-3762116D82B3}"/>
              </a:ext>
            </a:extLst>
          </p:cNvPr>
          <p:cNvSpPr/>
          <p:nvPr/>
        </p:nvSpPr>
        <p:spPr>
          <a:xfrm>
            <a:off x="777629" y="4876801"/>
            <a:ext cx="2692401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D2EB76-4D26-4DF6-914A-199B85996CAB}"/>
              </a:ext>
            </a:extLst>
          </p:cNvPr>
          <p:cNvSpPr/>
          <p:nvPr/>
        </p:nvSpPr>
        <p:spPr>
          <a:xfrm>
            <a:off x="769814" y="5677466"/>
            <a:ext cx="2692401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A73E664-635A-4876-82CB-6C5F7032BF69}"/>
              </a:ext>
            </a:extLst>
          </p:cNvPr>
          <p:cNvSpPr/>
          <p:nvPr/>
        </p:nvSpPr>
        <p:spPr>
          <a:xfrm flipH="1">
            <a:off x="3620638" y="4931508"/>
            <a:ext cx="1787608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ON</a:t>
            </a:r>
            <a:endParaRPr lang="ko-KR" altLang="en-US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06827BDC-856B-4970-908A-1A0B5F47C62B}"/>
              </a:ext>
            </a:extLst>
          </p:cNvPr>
          <p:cNvSpPr/>
          <p:nvPr/>
        </p:nvSpPr>
        <p:spPr>
          <a:xfrm flipH="1">
            <a:off x="3601890" y="5759527"/>
            <a:ext cx="1787608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63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397</Words>
  <Application>Microsoft Office PowerPoint</Application>
  <PresentationFormat>와이드스크린</PresentationFormat>
  <Paragraphs>29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6</cp:revision>
  <dcterms:created xsi:type="dcterms:W3CDTF">2020-10-28T06:50:44Z</dcterms:created>
  <dcterms:modified xsi:type="dcterms:W3CDTF">2020-10-28T07:29:34Z</dcterms:modified>
</cp:coreProperties>
</file>