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innovationcreationstudi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viatech.com/e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SELECTOR%20GUIDE%20AND%20WEBSITE%20(project)/SELECTOR%20GUIDE%20(OFFICIAL)/Selector.ex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SELECTOR%20GUIDE%20AND%20WEBSITE%20(project)/SELECTOR%20GUIDE%20(OFFICIAL)/selector_guide.xls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file:///C:\Users\Francesco\Documents\SCUOLA\STAGE_IFS_ORE%20ALTERNANZA\STAGE\SELECTOR%20GUIDE%20AND%20WEBSITE%20(project)\sito\sito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Report/INTERNSHIP%20REPORT/Internship%20Report%2020%20July%202016%20Rev%200_1.do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36BFA4-57B7-4392-8914-91A7285AF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2861" y="1358283"/>
            <a:ext cx="7386277" cy="2503503"/>
          </a:xfrm>
        </p:spPr>
        <p:txBody>
          <a:bodyPr>
            <a:noAutofit/>
          </a:bodyPr>
          <a:lstStyle/>
          <a:p>
            <a:r>
              <a:rPr lang="it-IT" sz="8000" b="1" dirty="0">
                <a:latin typeface="Agency FB" panose="020B0503020202020204" pitchFamily="34" charset="0"/>
              </a:rPr>
              <a:t>STAGE ALTERNANZA SCUOLA LAVORO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CA90054-699A-435E-9CC2-C4041A3D2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1733" y="4160519"/>
            <a:ext cx="3832759" cy="571279"/>
          </a:xfrm>
        </p:spPr>
        <p:txBody>
          <a:bodyPr>
            <a:noAutofit/>
          </a:bodyPr>
          <a:lstStyle/>
          <a:p>
            <a:r>
              <a:rPr lang="it-IT" sz="3200" i="1" dirty="0">
                <a:latin typeface="Agency FB" panose="020B0503020202020204" pitchFamily="34" charset="0"/>
              </a:rPr>
              <a:t>Anno scolastico 2015-2016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D69F408C-1DF4-4928-96A9-0C7D2DE7363C}"/>
              </a:ext>
            </a:extLst>
          </p:cNvPr>
          <p:cNvSpPr txBox="1">
            <a:spLocks/>
          </p:cNvSpPr>
          <p:nvPr/>
        </p:nvSpPr>
        <p:spPr>
          <a:xfrm>
            <a:off x="9391382" y="5981921"/>
            <a:ext cx="2735516" cy="42324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Agency FB" panose="020B0503020202020204" pitchFamily="34" charset="0"/>
              </a:rPr>
              <a:t>AMATO</a:t>
            </a:r>
            <a:r>
              <a:rPr lang="it-IT" sz="2800" b="1" dirty="0">
                <a:latin typeface="Agency FB" panose="020B0503020202020204" pitchFamily="34" charset="0"/>
              </a:rPr>
              <a:t> </a:t>
            </a:r>
            <a:r>
              <a:rPr lang="it-IT" sz="2800" dirty="0">
                <a:latin typeface="Agency FB" panose="020B0503020202020204" pitchFamily="34" charset="0"/>
              </a:rPr>
              <a:t>FRANCESCO</a:t>
            </a:r>
            <a:r>
              <a:rPr lang="it-IT" sz="2800" b="1" dirty="0">
                <a:latin typeface="Agency FB" panose="020B0503020202020204" pitchFamily="34" charset="0"/>
              </a:rPr>
              <a:t> </a:t>
            </a:r>
            <a:r>
              <a:rPr lang="it-IT" sz="2800" dirty="0">
                <a:latin typeface="Agency FB" panose="020B0503020202020204" pitchFamily="34" charset="0"/>
              </a:rPr>
              <a:t>5G</a:t>
            </a:r>
          </a:p>
        </p:txBody>
      </p:sp>
    </p:spTree>
    <p:extLst>
      <p:ext uri="{BB962C8B-B14F-4D97-AF65-F5344CB8AC3E}">
        <p14:creationId xmlns:p14="http://schemas.microsoft.com/office/powerpoint/2010/main" val="617512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152232-CF15-4AD0-84CF-072432CE6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4701" y="2233510"/>
            <a:ext cx="5598278" cy="2390979"/>
          </a:xfrm>
        </p:spPr>
        <p:txBody>
          <a:bodyPr>
            <a:noAutofit/>
          </a:bodyPr>
          <a:lstStyle/>
          <a:p>
            <a:r>
              <a:rPr lang="it-IT" sz="8000" b="1" dirty="0">
                <a:latin typeface="Agency FB" panose="020B0503020202020204" pitchFamily="34" charset="0"/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49044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C4DC8D-260F-4A9A-991B-E02C578D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2104613" cy="970450"/>
          </a:xfrm>
        </p:spPr>
        <p:txBody>
          <a:bodyPr>
            <a:noAutofit/>
          </a:bodyPr>
          <a:lstStyle/>
          <a:p>
            <a:r>
              <a:rPr lang="it-IT" sz="6600" b="1" dirty="0">
                <a:latin typeface="Agency FB" panose="020B0503020202020204" pitchFamily="34" charset="0"/>
              </a:rPr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EFF8B8-A4BA-45E2-831C-0E62F4510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76837"/>
            <a:ext cx="4901079" cy="4180080"/>
          </a:xfrm>
        </p:spPr>
        <p:txBody>
          <a:bodyPr>
            <a:noAutofit/>
          </a:bodyPr>
          <a:lstStyle/>
          <a:p>
            <a:r>
              <a:rPr lang="it-IT" sz="2400" b="1" dirty="0">
                <a:latin typeface="Agency FB" panose="020B0503020202020204" pitchFamily="34" charset="0"/>
              </a:rPr>
              <a:t>1. Introduzione</a:t>
            </a:r>
          </a:p>
          <a:p>
            <a:r>
              <a:rPr lang="it-IT" sz="2400" b="1" dirty="0">
                <a:latin typeface="Agency FB" panose="020B0503020202020204" pitchFamily="34" charset="0"/>
              </a:rPr>
              <a:t>2. Obbiettivi</a:t>
            </a:r>
          </a:p>
          <a:p>
            <a:r>
              <a:rPr lang="it-IT" sz="2400" b="1" dirty="0">
                <a:latin typeface="Agency FB" panose="020B0503020202020204" pitchFamily="34" charset="0"/>
              </a:rPr>
              <a:t>3. Metodologia e implementazione</a:t>
            </a:r>
          </a:p>
          <a:p>
            <a:r>
              <a:rPr lang="it-IT" sz="2400" b="1" dirty="0">
                <a:latin typeface="Agency FB" panose="020B0503020202020204" pitchFamily="34" charset="0"/>
              </a:rPr>
              <a:t>4. Implementazione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>
                <a:latin typeface="Agency FB" panose="020B0503020202020204" pitchFamily="34" charset="0"/>
              </a:rPr>
              <a:t>4.1 Visual Studio;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>
                <a:latin typeface="Agency FB" panose="020B0503020202020204" pitchFamily="34" charset="0"/>
              </a:rPr>
              <a:t>4.2 Excel;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>
                <a:latin typeface="Agency FB" panose="020B0503020202020204" pitchFamily="34" charset="0"/>
              </a:rPr>
              <a:t>4.3 HTML e JavaScript;</a:t>
            </a:r>
          </a:p>
          <a:p>
            <a:r>
              <a:rPr lang="it-IT" sz="2400" b="1" dirty="0">
                <a:latin typeface="Agency FB" panose="020B0503020202020204" pitchFamily="34" charset="0"/>
              </a:rPr>
              <a:t>5. Conclusione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08887F9-F670-4077-9AC5-99835FBB3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026" y="542458"/>
            <a:ext cx="1293348" cy="148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9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994012-0716-4DBA-B863-E311B683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4909956" cy="970450"/>
          </a:xfrm>
        </p:spPr>
        <p:txBody>
          <a:bodyPr>
            <a:noAutofit/>
          </a:bodyPr>
          <a:lstStyle/>
          <a:p>
            <a:r>
              <a:rPr lang="it-IT" sz="6600" b="1" dirty="0">
                <a:latin typeface="Agency FB" panose="020B0503020202020204" pitchFamily="34" charset="0"/>
              </a:rPr>
              <a:t>1. 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8F1F23-F59B-49E1-AC65-49520B083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it-IT" sz="2400" dirty="0">
                <a:latin typeface="Agency FB" panose="020B0503020202020204" pitchFamily="34" charset="0"/>
              </a:rPr>
              <a:t>Nell’anno scolastico 2015-2016, più in particolare nell’estate, ho svolto lo stage presso l’azienda </a:t>
            </a:r>
            <a:r>
              <a:rPr lang="it-IT" sz="2400" i="1" dirty="0" err="1">
                <a:latin typeface="Agency FB" panose="020B0503020202020204" pitchFamily="34" charset="0"/>
                <a:hlinkClick r:id="rId2"/>
              </a:rPr>
              <a:t>Innovation</a:t>
            </a:r>
            <a:r>
              <a:rPr lang="it-IT" sz="2400" i="1" dirty="0">
                <a:latin typeface="Agency FB" panose="020B0503020202020204" pitchFamily="34" charset="0"/>
                <a:hlinkClick r:id="rId2"/>
              </a:rPr>
              <a:t> &amp; </a:t>
            </a:r>
            <a:r>
              <a:rPr lang="it-IT" sz="2400" i="1" dirty="0" err="1">
                <a:latin typeface="Agency FB" panose="020B0503020202020204" pitchFamily="34" charset="0"/>
                <a:hlinkClick r:id="rId2"/>
              </a:rPr>
              <a:t>Creation</a:t>
            </a:r>
            <a:r>
              <a:rPr lang="it-IT" sz="2400" i="1" dirty="0">
                <a:latin typeface="Agency FB" panose="020B0503020202020204" pitchFamily="34" charset="0"/>
                <a:hlinkClick r:id="rId2"/>
              </a:rPr>
              <a:t> Studio </a:t>
            </a:r>
            <a:r>
              <a:rPr lang="it-IT" sz="2400" dirty="0">
                <a:latin typeface="Agency FB" panose="020B0503020202020204" pitchFamily="34" charset="0"/>
              </a:rPr>
              <a:t>di Orio Litta. </a:t>
            </a:r>
          </a:p>
          <a:p>
            <a:pPr marL="36900" indent="0">
              <a:buNone/>
            </a:pPr>
            <a:r>
              <a:rPr lang="it-IT" sz="2400" dirty="0">
                <a:latin typeface="Agency FB" panose="020B0503020202020204" pitchFamily="34" charset="0"/>
              </a:rPr>
              <a:t>Lo scopo di questo stage è stato quello di migliorare le mie skills analitiche e identificare la via migliore da intraprendere per poter sviluppare il software che l’azienda mi ha chiesto. </a:t>
            </a:r>
          </a:p>
          <a:p>
            <a:pPr marL="36900" indent="0">
              <a:buNone/>
            </a:pPr>
            <a:r>
              <a:rPr lang="it-IT" sz="2400" dirty="0">
                <a:latin typeface="Agency FB" panose="020B0503020202020204" pitchFamily="34" charset="0"/>
              </a:rPr>
              <a:t>Lo stage è durato un periodo di 6 settimane e a fine lavoro gli obbiettivi richiesti sono stati pienamente realizzati.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25FD36E-72A1-4D42-AF1D-81C27C42E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174" y="357484"/>
            <a:ext cx="3267075" cy="91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2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989295-8EB2-4893-963A-5FBC818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4013312" cy="970450"/>
          </a:xfrm>
        </p:spPr>
        <p:txBody>
          <a:bodyPr>
            <a:noAutofit/>
          </a:bodyPr>
          <a:lstStyle/>
          <a:p>
            <a:r>
              <a:rPr lang="it-IT" sz="6600" b="1" dirty="0">
                <a:latin typeface="Agency FB" panose="020B0503020202020204" pitchFamily="34" charset="0"/>
              </a:rPr>
              <a:t>2. OBBIETTIVI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0DAC47-6D3E-442D-8F66-636285DBE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it-IT" dirty="0"/>
              <a:t>L’obbiettivo del </a:t>
            </a:r>
            <a:r>
              <a:rPr lang="it-IT" i="1" dirty="0" err="1"/>
              <a:t>Selector</a:t>
            </a:r>
            <a:r>
              <a:rPr lang="it-IT" i="1" dirty="0"/>
              <a:t> Guide</a:t>
            </a:r>
            <a:r>
              <a:rPr lang="it-IT" dirty="0"/>
              <a:t>, così ho chiamato il software sviluppato, è quello di «estrarre» il prodotto che è più simile alle caratteristiche inserite nel </a:t>
            </a:r>
            <a:r>
              <a:rPr lang="it-IT" dirty="0" err="1"/>
              <a:t>tool</a:t>
            </a:r>
            <a:r>
              <a:rPr lang="it-IT" dirty="0"/>
              <a:t> dal venditore. </a:t>
            </a:r>
          </a:p>
          <a:p>
            <a:pPr marL="36900" indent="0">
              <a:buNone/>
            </a:pPr>
            <a:r>
              <a:rPr lang="it-IT" dirty="0"/>
              <a:t>Una volta selezionato il prodotto possiamo vedere la foto e il suo datasheet che può essere aperto per poter vedere, in maniera più approfondita, tutte le caratteristiche del prodotto.</a:t>
            </a:r>
          </a:p>
          <a:p>
            <a:pPr marL="36900" indent="0">
              <a:buNone/>
            </a:pPr>
            <a:r>
              <a:rPr lang="it-IT" dirty="0"/>
              <a:t>Il </a:t>
            </a:r>
            <a:r>
              <a:rPr lang="it-IT" i="1" dirty="0" err="1"/>
              <a:t>Selector</a:t>
            </a:r>
            <a:r>
              <a:rPr lang="it-IT" i="1" dirty="0"/>
              <a:t> Guide</a:t>
            </a:r>
            <a:r>
              <a:rPr lang="it-IT" dirty="0"/>
              <a:t> è stato implementato in tre differenti piattaforme. Esse sono:</a:t>
            </a:r>
          </a:p>
          <a:p>
            <a:r>
              <a:rPr lang="it-IT" dirty="0"/>
              <a:t>Visual Studio Community 2015 (c#);</a:t>
            </a:r>
          </a:p>
          <a:p>
            <a:r>
              <a:rPr lang="it-IT" dirty="0"/>
              <a:t>Excel (pacchetto office 365);</a:t>
            </a:r>
          </a:p>
          <a:p>
            <a:r>
              <a:rPr lang="it-IT" dirty="0" err="1"/>
              <a:t>Htlm</a:t>
            </a:r>
            <a:r>
              <a:rPr lang="it-IT" dirty="0"/>
              <a:t> &amp; JavaScript;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C7DFEFB-F044-483C-8738-699FD36D1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726" y="0"/>
            <a:ext cx="1589130" cy="158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3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01BC5A-BB62-4591-A657-B5B079E3A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29548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it-IT" dirty="0"/>
              <a:t>Prima di iniziare con la scrittura del codice ho trascritto in Excel tre fogli contenenti le informazioni inerenti ai prodotti venduti dall’azienda </a:t>
            </a:r>
            <a:r>
              <a:rPr lang="it-IT" i="1" dirty="0">
                <a:hlinkClick r:id="rId2"/>
              </a:rPr>
              <a:t>Via Technologies </a:t>
            </a:r>
            <a:r>
              <a:rPr lang="it-IT" dirty="0"/>
              <a:t>presso quale la </a:t>
            </a:r>
            <a:r>
              <a:rPr lang="it-IT" i="1" dirty="0" err="1"/>
              <a:t>Innovation</a:t>
            </a:r>
            <a:r>
              <a:rPr lang="it-IT" dirty="0"/>
              <a:t> presta un «servizio» di consulenza. Essi sono:</a:t>
            </a:r>
          </a:p>
          <a:p>
            <a:r>
              <a:rPr lang="it-IT" dirty="0"/>
              <a:t>Monitor;</a:t>
            </a:r>
          </a:p>
          <a:p>
            <a:r>
              <a:rPr lang="it-IT" dirty="0"/>
              <a:t>Panel PC;</a:t>
            </a:r>
          </a:p>
          <a:p>
            <a:r>
              <a:rPr lang="it-IT" dirty="0"/>
              <a:t>Box PC;</a:t>
            </a:r>
          </a:p>
          <a:p>
            <a:pPr marL="36900" indent="0">
              <a:buNone/>
            </a:pPr>
            <a:r>
              <a:rPr lang="it-IT" dirty="0"/>
              <a:t>Una volta che il documento Excel è stato controllato dal tutor ho disegnato come volevo fosse il progetto una volta terminato. </a:t>
            </a:r>
          </a:p>
          <a:p>
            <a:pPr marL="36900" indent="0">
              <a:buNone/>
            </a:pPr>
            <a:r>
              <a:rPr lang="it-IT" dirty="0"/>
              <a:t>Essendo Visual Studio l’ambiente che conoscevo di più ho preferito iniziare con esso, successivamente ho svolto il lavoro di Excel e ho lasciato la parte più complessa alla fine, quindi lo sviluppo del sito Internet.</a:t>
            </a:r>
          </a:p>
          <a:p>
            <a:pPr marL="36900" indent="0">
              <a:buNone/>
            </a:pP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87572A0C-1B71-427A-8F6E-EA3A51221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770737"/>
            <a:ext cx="10782300" cy="818444"/>
          </a:xfrm>
        </p:spPr>
        <p:txBody>
          <a:bodyPr>
            <a:noAutofit/>
          </a:bodyPr>
          <a:lstStyle/>
          <a:p>
            <a:r>
              <a:rPr lang="it-IT" sz="6600" b="1" dirty="0">
                <a:latin typeface="Agency FB" panose="020B0503020202020204" pitchFamily="34" charset="0"/>
              </a:rPr>
              <a:t>3. METODOLOGIA E IMPLEMENTAZIONE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686F828-7A8C-4B6C-89A0-B9A472EA8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6519" y="104776"/>
            <a:ext cx="1433081" cy="65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4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826DAB-1823-40B5-9B2C-7A07F6153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it-IT" dirty="0">
                <a:hlinkClick r:id="rId2" action="ppaction://hlinkfile"/>
              </a:rPr>
              <a:t>SELECTOR GUIDE CON VISUAL STUDIO</a:t>
            </a:r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A2A59B15-266E-4841-80F0-20BF606E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362718" cy="970450"/>
          </a:xfrm>
        </p:spPr>
        <p:txBody>
          <a:bodyPr>
            <a:noAutofit/>
          </a:bodyPr>
          <a:lstStyle/>
          <a:p>
            <a:r>
              <a:rPr lang="it-IT" sz="6600" b="1" dirty="0">
                <a:latin typeface="Agency FB" panose="020B0503020202020204" pitchFamily="34" charset="0"/>
              </a:rPr>
              <a:t>4.1 VISUAL STUDIO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184967D-AA62-4485-9742-277B696F7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679" y="316142"/>
            <a:ext cx="1296042" cy="134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6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5BE42A-DE0A-41D3-A26E-7EE587B3D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it-IT" dirty="0">
                <a:hlinkClick r:id="rId2" action="ppaction://hlinkfile"/>
              </a:rPr>
              <a:t>SELECTOR GUIDE EXCEL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4ECDABBB-876D-45B4-9CFF-1B9A4783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2823704" cy="970450"/>
          </a:xfrm>
        </p:spPr>
        <p:txBody>
          <a:bodyPr>
            <a:noAutofit/>
          </a:bodyPr>
          <a:lstStyle/>
          <a:p>
            <a:r>
              <a:rPr lang="it-IT" sz="6600" b="1" dirty="0">
                <a:latin typeface="Agency FB" panose="020B0503020202020204" pitchFamily="34" charset="0"/>
              </a:rPr>
              <a:t>4.1 EXCEL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1A79635-7818-4AA9-8E98-2E1D556AF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738" y="360850"/>
            <a:ext cx="1241548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63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05E9BD-EB5E-4D35-8D22-85C38C66E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it-IT" dirty="0">
                <a:hlinkClick r:id="rId2" action="ppaction://hlinkfile"/>
              </a:rPr>
              <a:t>SITO HTML SELECTOR GUIDE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95932850-1714-4BEA-9592-83D8D700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600"/>
            <a:ext cx="6880799" cy="970450"/>
          </a:xfrm>
        </p:spPr>
        <p:txBody>
          <a:bodyPr>
            <a:noAutofit/>
          </a:bodyPr>
          <a:lstStyle/>
          <a:p>
            <a:r>
              <a:rPr lang="it-IT" sz="6600" b="1" dirty="0">
                <a:latin typeface="Agency FB" panose="020B0503020202020204" pitchFamily="34" charset="0"/>
              </a:rPr>
              <a:t>4.1 HTML E JAVASCRIPT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9453246-CABB-4A32-8B8A-C7AD15415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0223" y="367491"/>
            <a:ext cx="1454668" cy="145466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07DCC5C-C36B-49D7-870A-9699982A4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2423" y="132250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59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D19B64-A3B8-4273-8309-9F642B6A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2525225"/>
          </a:xfrm>
        </p:spPr>
        <p:txBody>
          <a:bodyPr/>
          <a:lstStyle/>
          <a:p>
            <a:pPr marL="36900" indent="0">
              <a:buNone/>
            </a:pPr>
            <a:r>
              <a:rPr lang="it-IT" dirty="0"/>
              <a:t>Grazie a quest’esperienza sono riuscito a comprendere la difficoltà di creare un software come richiesto dall’azienda.</a:t>
            </a:r>
          </a:p>
          <a:p>
            <a:pPr marL="36900" indent="0">
              <a:buNone/>
            </a:pPr>
            <a:r>
              <a:rPr lang="it-IT" dirty="0"/>
              <a:t>Ovviamente ci sono state molte difficoltà che ho dovuto risolvere che ora, dopo due anni dalla creazione di questo </a:t>
            </a:r>
            <a:r>
              <a:rPr lang="it-IT" dirty="0" err="1"/>
              <a:t>tool</a:t>
            </a:r>
            <a:r>
              <a:rPr lang="it-IT" dirty="0"/>
              <a:t>, affronterei in maniera differente.</a:t>
            </a:r>
          </a:p>
          <a:p>
            <a:pPr marL="36900" indent="0">
              <a:buNone/>
            </a:pPr>
            <a:r>
              <a:rPr lang="it-IT" dirty="0"/>
              <a:t>Grazie al supporto del tutor sono riuscito a terminare il lavoro nei tempi desiderati.</a:t>
            </a:r>
          </a:p>
          <a:p>
            <a:pPr marL="36900" indent="0">
              <a:buNone/>
            </a:pPr>
            <a:r>
              <a:rPr lang="it-IT" dirty="0"/>
              <a:t>Per poter vedere la documentazione inerente al progetto 	     </a:t>
            </a:r>
            <a:r>
              <a:rPr lang="it-IT" dirty="0">
                <a:hlinkClick r:id="rId2" action="ppaction://hlinkfile"/>
              </a:rPr>
              <a:t>documentazione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9656EF58-45CE-464B-BBC5-85F74D52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4838936" cy="970450"/>
          </a:xfrm>
        </p:spPr>
        <p:txBody>
          <a:bodyPr>
            <a:noAutofit/>
          </a:bodyPr>
          <a:lstStyle/>
          <a:p>
            <a:r>
              <a:rPr lang="it-IT" sz="6600" b="1" dirty="0">
                <a:latin typeface="Agency FB" panose="020B0503020202020204" pitchFamily="34" charset="0"/>
              </a:rPr>
              <a:t>5 CONCLUSIONE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8580FF38-F1BF-4397-9143-536BD79E566F}"/>
              </a:ext>
            </a:extLst>
          </p:cNvPr>
          <p:cNvCxnSpPr/>
          <p:nvPr/>
        </p:nvCxnSpPr>
        <p:spPr>
          <a:xfrm>
            <a:off x="7138109" y="3905897"/>
            <a:ext cx="552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648DD895-82EB-4CE0-8B39-1FBC47538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673" y="262831"/>
            <a:ext cx="1317219" cy="13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12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Ardesia</Template>
  <TotalTime>442</TotalTime>
  <Words>422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Agency FB</vt:lpstr>
      <vt:lpstr>Calisto MT</vt:lpstr>
      <vt:lpstr>Courier New</vt:lpstr>
      <vt:lpstr>Trebuchet MS</vt:lpstr>
      <vt:lpstr>Wingdings 2</vt:lpstr>
      <vt:lpstr>Ardesia</vt:lpstr>
      <vt:lpstr>STAGE ALTERNANZA SCUOLA LAVORO</vt:lpstr>
      <vt:lpstr>INDICE</vt:lpstr>
      <vt:lpstr>1. INTRODUZIONE</vt:lpstr>
      <vt:lpstr>2. OBBIETTIVI</vt:lpstr>
      <vt:lpstr>3. METODOLOGIA E IMPLEMENTAZIONE</vt:lpstr>
      <vt:lpstr>4.1 VISUAL STUDIO</vt:lpstr>
      <vt:lpstr>4.1 EXCEL</vt:lpstr>
      <vt:lpstr>4.1 HTML E JAVASCRIPT</vt:lpstr>
      <vt:lpstr>5 CONCLUSIONE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ALTERNANZA SCUOLA LAVORO</dc:title>
  <dc:creator>Giuseppe Amato</dc:creator>
  <cp:lastModifiedBy>Giuseppe Amato</cp:lastModifiedBy>
  <cp:revision>20</cp:revision>
  <dcterms:created xsi:type="dcterms:W3CDTF">2018-05-10T10:01:15Z</dcterms:created>
  <dcterms:modified xsi:type="dcterms:W3CDTF">2018-05-17T09:07:45Z</dcterms:modified>
</cp:coreProperties>
</file>