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5717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28" y="1131590"/>
            <a:ext cx="7499176" cy="2739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7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93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8064896" cy="3394472"/>
          </a:xfrm>
        </p:spPr>
        <p:txBody>
          <a:bodyPr/>
          <a:lstStyle>
            <a:lvl1pPr>
              <a:buClr>
                <a:srgbClr val="92D050"/>
              </a:buClr>
              <a:defRPr/>
            </a:lvl1pPr>
            <a:lvl2pPr>
              <a:buClr>
                <a:srgbClr val="00B0F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0865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48351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19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203598"/>
            <a:ext cx="4104456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04248" y="4731990"/>
            <a:ext cx="1944216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13E0663-DDA6-451C-901D-F68118750241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82344" y="1203598"/>
            <a:ext cx="4104456" cy="3384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17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35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3235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78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7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0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13E0663-DDA6-451C-901D-F681187502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836327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624" y="47319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B850-5892-4480-A231-EC02516957D3}" type="datetimeFigureOut">
              <a:rPr lang="en-AU" smtClean="0"/>
              <a:t>14/10/2016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4624" y="473199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igherorderfun.com/blog/2012/05/20/the-guide-to-implementing-2d-platformers/" TargetMode="External"/><Relationship Id="rId2" Type="http://schemas.openxmlformats.org/officeDocument/2006/relationships/hyperlink" Target="http://www.gdcvault.com/play/1022244/Scroll-Back-The-Theory-an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2D Platformer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Precision and the importance of Point-Of-View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7624" y="4533512"/>
            <a:ext cx="6400800" cy="60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solidFill>
                  <a:srgbClr val="00B0F0"/>
                </a:solidFill>
              </a:rPr>
              <a:t>VCE VET IDMT</a:t>
            </a:r>
          </a:p>
        </p:txBody>
      </p:sp>
    </p:spTree>
    <p:extLst>
      <p:ext uri="{BB962C8B-B14F-4D97-AF65-F5344CB8AC3E}">
        <p14:creationId xmlns:p14="http://schemas.microsoft.com/office/powerpoint/2010/main" val="403675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Since movement is simpler in 2D, levels can demand more precise platforming.</a:t>
            </a:r>
          </a:p>
          <a:p>
            <a:r>
              <a:rPr lang="en-AU" sz="2400" dirty="0"/>
              <a:t>Make sure the landing is visible</a:t>
            </a:r>
          </a:p>
          <a:p>
            <a:r>
              <a:rPr lang="en-AU" sz="2400" dirty="0"/>
              <a:t>Don’t let the player fall through</a:t>
            </a:r>
          </a:p>
          <a:p>
            <a:pPr marL="0" indent="0">
              <a:buNone/>
            </a:pPr>
            <a:r>
              <a:rPr lang="en-AU" sz="2400" dirty="0"/>
              <a:t>platforms</a:t>
            </a:r>
          </a:p>
          <a:p>
            <a:r>
              <a:rPr lang="en-AU" sz="2400" dirty="0"/>
              <a:t>Don’t make the player feel like</a:t>
            </a:r>
          </a:p>
          <a:p>
            <a:pPr marL="0" indent="0">
              <a:buNone/>
            </a:pPr>
            <a:r>
              <a:rPr lang="en-AU" sz="2400" dirty="0"/>
              <a:t>they don’t have total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9661"/>
            <a:ext cx="2885671" cy="25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2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Platforming is all about precision</a:t>
            </a:r>
          </a:p>
          <a:p>
            <a:r>
              <a:rPr lang="en-AU" dirty="0"/>
              <a:t>In 2D, precise control of the character’s movement is essential</a:t>
            </a:r>
          </a:p>
          <a:p>
            <a:r>
              <a:rPr lang="en-AU" dirty="0"/>
              <a:t>Precise collision with platforms is just as essential</a:t>
            </a:r>
          </a:p>
          <a:p>
            <a:r>
              <a:rPr lang="en-AU" dirty="0"/>
              <a:t>Ensure the character and wherever they’re trying to get to are always visible before a jump</a:t>
            </a:r>
          </a:p>
        </p:txBody>
      </p:sp>
    </p:spTree>
    <p:extLst>
      <p:ext uri="{BB962C8B-B14F-4D97-AF65-F5344CB8AC3E}">
        <p14:creationId xmlns:p14="http://schemas.microsoft.com/office/powerpoint/2010/main" val="16307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Keren, </a:t>
            </a:r>
            <a:r>
              <a:rPr lang="en-US" sz="1800" dirty="0" err="1"/>
              <a:t>Itay</a:t>
            </a:r>
            <a:r>
              <a:rPr lang="en-US" sz="1800" dirty="0"/>
              <a:t>. 2016. GDC Vault - Scroll Back: The Theory and Practice of Cameras in Side - </a:t>
            </a:r>
            <a:r>
              <a:rPr lang="en-US" sz="1800" dirty="0" err="1"/>
              <a:t>Scrollers</a:t>
            </a:r>
            <a:r>
              <a:rPr lang="en-US" sz="1800" dirty="0"/>
              <a:t>. [ONLINE] </a:t>
            </a:r>
          </a:p>
          <a:p>
            <a:pPr marL="339725" lvl="1" indent="0">
              <a:buNone/>
            </a:pPr>
            <a:r>
              <a:rPr lang="en-US" sz="1800" dirty="0"/>
              <a:t>Available at: </a:t>
            </a:r>
            <a:r>
              <a:rPr lang="en-US" sz="1800" dirty="0">
                <a:hlinkClick r:id="rId2"/>
              </a:rPr>
              <a:t>http://www.gdcvault.com/play/1022244/Scroll-Back-The-Theory-and. </a:t>
            </a:r>
            <a:r>
              <a:rPr lang="en-US" sz="1800" dirty="0"/>
              <a:t>[Accessed 10 February 2016].</a:t>
            </a:r>
          </a:p>
          <a:p>
            <a:r>
              <a:rPr lang="en-US" sz="1800" dirty="0"/>
              <a:t>Monteiro, Rodrigo. 2016. The guide to implementing 2D platformers | Higher-Order Fun. [ONLINE]</a:t>
            </a:r>
          </a:p>
          <a:p>
            <a:pPr marL="360363" indent="0">
              <a:buNone/>
            </a:pPr>
            <a:r>
              <a:rPr lang="en-US" sz="1800" dirty="0"/>
              <a:t>Available at: </a:t>
            </a:r>
            <a:r>
              <a:rPr lang="en-US" sz="1800" dirty="0">
                <a:hlinkClick r:id="rId3"/>
              </a:rPr>
              <a:t>http://higherorderfun.com/blog/2012/05/20/the-guide-to-implementing-2d-platformers/. </a:t>
            </a:r>
            <a:r>
              <a:rPr lang="en-US" sz="1800" dirty="0"/>
              <a:t>[Accessed 10 February 2016].</a:t>
            </a:r>
          </a:p>
        </p:txBody>
      </p:sp>
    </p:spTree>
    <p:extLst>
      <p:ext uri="{BB962C8B-B14F-4D97-AF65-F5344CB8AC3E}">
        <p14:creationId xmlns:p14="http://schemas.microsoft.com/office/powerpoint/2010/main" val="343698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7776864" cy="857250"/>
          </a:xfrm>
        </p:spPr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0151"/>
            <a:ext cx="7776864" cy="3394472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Recap on platforming</a:t>
            </a:r>
          </a:p>
          <a:p>
            <a:r>
              <a:rPr lang="en-AU" dirty="0"/>
              <a:t>What makes 2D platforming different?</a:t>
            </a:r>
          </a:p>
          <a:p>
            <a:r>
              <a:rPr lang="en-AU" dirty="0"/>
              <a:t>2D Character Control</a:t>
            </a:r>
          </a:p>
          <a:p>
            <a:r>
              <a:rPr lang="en-AU" dirty="0"/>
              <a:t>2D Perspective</a:t>
            </a:r>
          </a:p>
          <a:p>
            <a:r>
              <a:rPr lang="en-AU" dirty="0"/>
              <a:t>2D Level Design</a:t>
            </a:r>
          </a:p>
        </p:txBody>
      </p:sp>
    </p:spTree>
    <p:extLst>
      <p:ext uri="{BB962C8B-B14F-4D97-AF65-F5344CB8AC3E}">
        <p14:creationId xmlns:p14="http://schemas.microsoft.com/office/powerpoint/2010/main" val="15169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05979"/>
            <a:ext cx="7776864" cy="857250"/>
          </a:xfrm>
        </p:spPr>
        <p:txBody>
          <a:bodyPr/>
          <a:lstStyle/>
          <a:p>
            <a:r>
              <a:rPr lang="en-AU" dirty="0"/>
              <a:t>Recap on platforming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0151"/>
            <a:ext cx="7776864" cy="339447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of the rules that apply to 3D platformers also apply to 2D platformers.</a:t>
            </a:r>
          </a:p>
          <a:p>
            <a:r>
              <a:rPr lang="en-AU" dirty="0"/>
              <a:t>No leaps of faith</a:t>
            </a:r>
          </a:p>
          <a:p>
            <a:r>
              <a:rPr lang="en-AU" dirty="0"/>
              <a:t>Precise collisions with platforms</a:t>
            </a:r>
          </a:p>
          <a:p>
            <a:r>
              <a:rPr lang="en-AU" dirty="0"/>
              <a:t>Precise control of movement</a:t>
            </a:r>
          </a:p>
        </p:txBody>
      </p:sp>
    </p:spTree>
    <p:extLst>
      <p:ext uri="{BB962C8B-B14F-4D97-AF65-F5344CB8AC3E}">
        <p14:creationId xmlns:p14="http://schemas.microsoft.com/office/powerpoint/2010/main" val="273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makes 2D platforming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Control</a:t>
            </a:r>
          </a:p>
          <a:p>
            <a:r>
              <a:rPr lang="en-AU" dirty="0"/>
              <a:t>Perspective</a:t>
            </a:r>
          </a:p>
          <a:p>
            <a:r>
              <a:rPr lang="en-AU" dirty="0"/>
              <a:t>1 less dimension</a:t>
            </a:r>
          </a:p>
        </p:txBody>
      </p:sp>
    </p:spTree>
    <p:extLst>
      <p:ext uri="{BB962C8B-B14F-4D97-AF65-F5344CB8AC3E}">
        <p14:creationId xmlns:p14="http://schemas.microsoft.com/office/powerpoint/2010/main" val="273150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Character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Most 2D platformers will only have 4 directions of movement.</a:t>
            </a:r>
          </a:p>
          <a:p>
            <a:r>
              <a:rPr lang="en-AU" dirty="0"/>
              <a:t>Up</a:t>
            </a:r>
          </a:p>
          <a:p>
            <a:r>
              <a:rPr lang="en-AU" dirty="0"/>
              <a:t>Down</a:t>
            </a:r>
          </a:p>
          <a:p>
            <a:r>
              <a:rPr lang="en-AU" dirty="0"/>
              <a:t>Left</a:t>
            </a:r>
          </a:p>
          <a:p>
            <a:r>
              <a:rPr lang="en-AU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3942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Character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This is simpler than it is in 3D, which means other aspects of 2D platformers can be more complicated.</a:t>
            </a:r>
          </a:p>
          <a:p>
            <a:pPr marL="0" indent="0">
              <a:buNone/>
            </a:pPr>
            <a:r>
              <a:rPr lang="en-AU" dirty="0"/>
              <a:t>Level design especially.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407570"/>
            <a:ext cx="2332856" cy="218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Character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True-to-life physics is rarely used in 2D Platformers.</a:t>
            </a:r>
          </a:p>
          <a:p>
            <a:r>
              <a:rPr lang="en-AU" dirty="0"/>
              <a:t>Makes accurate platforming very difficult</a:t>
            </a:r>
          </a:p>
          <a:p>
            <a:r>
              <a:rPr lang="en-AU" dirty="0"/>
              <a:t>Makes precise control of your character almost impossible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rely on a physics engine to move your character.</a:t>
            </a:r>
          </a:p>
        </p:txBody>
      </p:sp>
    </p:spTree>
    <p:extLst>
      <p:ext uri="{BB962C8B-B14F-4D97-AF65-F5344CB8AC3E}">
        <p14:creationId xmlns:p14="http://schemas.microsoft.com/office/powerpoint/2010/main" val="234824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2D platformers are typically played from a side-on perspective. This gives you the clearest view of what’s ahead.</a:t>
            </a:r>
          </a:p>
          <a:p>
            <a:r>
              <a:rPr lang="en-AU" dirty="0"/>
              <a:t>As long as you can see far enough ahead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47814"/>
            <a:ext cx="3240782" cy="18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2D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camera should keep your character in view at all times, whilst showing what lies ahead.</a:t>
            </a:r>
          </a:p>
          <a:p>
            <a:pPr marL="0" indent="0">
              <a:buNone/>
            </a:pPr>
            <a:r>
              <a:rPr lang="en-AU" dirty="0"/>
              <a:t>This can be achieved in a number of ways:</a:t>
            </a:r>
          </a:p>
          <a:p>
            <a:r>
              <a:rPr lang="en-AU" dirty="0"/>
              <a:t>Lock the camera in place</a:t>
            </a:r>
          </a:p>
          <a:p>
            <a:r>
              <a:rPr lang="en-AU" dirty="0"/>
              <a:t>Keep the character in a region of the screen</a:t>
            </a:r>
          </a:p>
          <a:p>
            <a:r>
              <a:rPr lang="en-AU" dirty="0"/>
              <a:t>Predict character movement and move the camera to match</a:t>
            </a:r>
          </a:p>
        </p:txBody>
      </p:sp>
    </p:spTree>
    <p:extLst>
      <p:ext uri="{BB962C8B-B14F-4D97-AF65-F5344CB8AC3E}">
        <p14:creationId xmlns:p14="http://schemas.microsoft.com/office/powerpoint/2010/main" val="293344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82EABD125EA04597160BBACCB99B84" ma:contentTypeVersion="10" ma:contentTypeDescription="Create a new document." ma:contentTypeScope="" ma:versionID="24f42fc77703f4d921d2254692b07835">
  <xsd:schema xmlns:xsd="http://www.w3.org/2001/XMLSchema" xmlns:xs="http://www.w3.org/2001/XMLSchema" xmlns:p="http://schemas.microsoft.com/office/2006/metadata/properties" xmlns:ns2="5e063deb-4425-4888-a9ea-4cbabe94cb5c" xmlns:ns3="07cce016-ebc1-4b6e-83bd-1469fecc331f" targetNamespace="http://schemas.microsoft.com/office/2006/metadata/properties" ma:root="true" ma:fieldsID="1c8e57bcda66515e6274e873f82e7dbb" ns2:_="" ns3:_="">
    <xsd:import namespace="5e063deb-4425-4888-a9ea-4cbabe94cb5c"/>
    <xsd:import namespace="07cce016-ebc1-4b6e-83bd-1469fecc331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63deb-4425-4888-a9ea-4cbabe94cb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ce016-ebc1-4b6e-83bd-1469fecc33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243F4-3F98-48C0-9429-A16D7AF58CAE}"/>
</file>

<file path=customXml/itemProps2.xml><?xml version="1.0" encoding="utf-8"?>
<ds:datastoreItem xmlns:ds="http://schemas.openxmlformats.org/officeDocument/2006/customXml" ds:itemID="{D97760EA-C975-4267-AEE7-EF77DA886B4C}"/>
</file>

<file path=customXml/itemProps3.xml><?xml version="1.0" encoding="utf-8"?>
<ds:datastoreItem xmlns:ds="http://schemas.openxmlformats.org/officeDocument/2006/customXml" ds:itemID="{944A8041-973F-4240-89BB-AE221340F2F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390</Words>
  <Application>Microsoft Office PowerPoint</Application>
  <PresentationFormat>On-screen Show (16:9)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2D Platformer</vt:lpstr>
      <vt:lpstr>Contents</vt:lpstr>
      <vt:lpstr>Recap on platforming</vt:lpstr>
      <vt:lpstr>What makes 2D platforming different?</vt:lpstr>
      <vt:lpstr>2D Character Control</vt:lpstr>
      <vt:lpstr>2D Character Control</vt:lpstr>
      <vt:lpstr>2D Character Control</vt:lpstr>
      <vt:lpstr>2D Perspective</vt:lpstr>
      <vt:lpstr>2D Perspective</vt:lpstr>
      <vt:lpstr>2D Level Design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Jared Mulconry</cp:lastModifiedBy>
  <cp:revision>59</cp:revision>
  <dcterms:created xsi:type="dcterms:W3CDTF">2014-07-14T04:04:52Z</dcterms:created>
  <dcterms:modified xsi:type="dcterms:W3CDTF">2016-10-14T01:24:38Z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0x010100F682EABD125EA04597160BBACCB99B84</vt:lpwstr>
  </property>
</Properties>
</file>