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66" r:id="rId1"/>
  </p:sldMasterIdLst>
  <p:notesMasterIdLst>
    <p:notesMasterId r:id="rId2"/>
  </p:notesMasterIdLst>
  <p:sldIdLst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E9C46A"/>
    <a:srgbClr val="97EFD3"/>
    <a:srgbClr val="F15574"/>
    <a:srgbClr val="F4EBE8"/>
    <a:srgbClr val="ECC4BF"/>
    <a:srgbClr val="C9ABA7"/>
    <a:srgbClr val="28282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899" autoAdjust="0"/>
  </p:normalViewPr>
  <p:slideViewPr>
    <p:cSldViewPr showGuides="1" snapToGrid="0" snapToObjects="1">
      <p:cViewPr varScale="1">
        <p:scale>
          <a:sx n="82" d="100"/>
          <a:sy n="82" d="100"/>
        </p:scale>
        <p:origin x="720" y="67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customXml" Target="../customXml/item1.xml"/><Relationship Id="rId16" Type="http://schemas.openxmlformats.org/officeDocument/2006/relationships/customXmlProps" Target="../customXml/itemProps1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US"/>
          </a:p>
        </p:txBody>
      </p:sp>
      <p:sp>
        <p:nvSpPr>
          <p:cNvPr id="104881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1/7/2023</a:t>
            </a:fld>
            <a:endParaRPr dirty="0" lang="en-US"/>
          </a:p>
        </p:txBody>
      </p:sp>
      <p:sp>
        <p:nvSpPr>
          <p:cNvPr id="104882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dirty="0" lang="en-US"/>
          </a:p>
        </p:txBody>
      </p:sp>
      <p:sp>
        <p:nvSpPr>
          <p:cNvPr id="104882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2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US"/>
          </a:p>
        </p:txBody>
      </p:sp>
      <p:sp>
        <p:nvSpPr>
          <p:cNvPr id="104882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bg>
      <p:bgPr>
        <a:solidFill>
          <a:schemeClr val="accent2"/>
        </a:solid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327;p33"/>
          <p:cNvSpPr/>
          <p:nvPr userDrawn="1"/>
        </p:nvSpPr>
        <p:spPr>
          <a:xfrm>
            <a:off x="1062566" y="1161412"/>
            <a:ext cx="10221119" cy="4831742"/>
          </a:xfrm>
          <a:prstGeom prst="rect"/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800" i="0" lang="en-US" noProof="0" strike="noStrike" u="none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582" name="Google Shape;328;p33"/>
          <p:cNvSpPr/>
          <p:nvPr userDrawn="1"/>
        </p:nvSpPr>
        <p:spPr>
          <a:xfrm>
            <a:off x="858371" y="800100"/>
            <a:ext cx="10221119" cy="4953001"/>
          </a:xfrm>
          <a:prstGeom prst="rect"/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800" i="0" lang="en-US" noProof="0" strike="noStrike" u="none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algn="l" indent="0" marL="0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algn="l" indent="0" marL="54864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48585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>
            <a:lvl1pPr algn="ctr" indent="0" marL="0">
              <a:buNone/>
              <a:defRPr sz="1800" lang="en-US">
                <a:solidFill>
                  <a:schemeClr val="tx1"/>
                </a:solidFill>
              </a:defRPr>
            </a:lvl1pPr>
          </a:lstStyle>
          <a:p>
            <a:pPr algn="ctr" lvl="0" marL="0"/>
            <a:r>
              <a:rPr lang="en-US" noProof="0"/>
              <a:t>Click icon to add picture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meline">
    <p:bg>
      <p:bgPr>
        <a:solidFill>
          <a:schemeClr val="accent3"/>
        </a:solidFill>
        <a:effectLst/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Google Shape;1251;p56"/>
          <p:cNvSpPr/>
          <p:nvPr userDrawn="1"/>
        </p:nvSpPr>
        <p:spPr>
          <a:xfrm>
            <a:off x="547230" y="1944086"/>
            <a:ext cx="2529083" cy="2529083"/>
          </a:xfrm>
          <a:prstGeom prst="ellipse"/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767" name="Google Shape;1251;p56"/>
          <p:cNvSpPr/>
          <p:nvPr userDrawn="1"/>
        </p:nvSpPr>
        <p:spPr>
          <a:xfrm>
            <a:off x="4922989" y="1946963"/>
            <a:ext cx="2529083" cy="2529083"/>
          </a:xfrm>
          <a:prstGeom prst="ellipse"/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768" name="Google Shape;1251;p56"/>
          <p:cNvSpPr/>
          <p:nvPr userDrawn="1"/>
        </p:nvSpPr>
        <p:spPr>
          <a:xfrm>
            <a:off x="9225456" y="1924776"/>
            <a:ext cx="2529083" cy="2529083"/>
          </a:xfrm>
          <a:prstGeom prst="ellipse"/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769" name="Google Shape;1251;p56"/>
          <p:cNvSpPr/>
          <p:nvPr userDrawn="1"/>
        </p:nvSpPr>
        <p:spPr>
          <a:xfrm>
            <a:off x="2798649" y="3902220"/>
            <a:ext cx="2529083" cy="2529083"/>
          </a:xfrm>
          <a:prstGeom prst="ellipse"/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770" name="Google Shape;1251;p56"/>
          <p:cNvSpPr/>
          <p:nvPr userDrawn="1"/>
        </p:nvSpPr>
        <p:spPr>
          <a:xfrm>
            <a:off x="7156227" y="3880033"/>
            <a:ext cx="2529083" cy="2529083"/>
          </a:xfrm>
          <a:prstGeom prst="ellipse"/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771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772" name="Text Placeholder 35"/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/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algn="ctr" indent="0" marL="0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algn="ctr" indent="0" marL="0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048773" name="Text Placeholder 35"/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/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algn="ctr" indent="0" marL="0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algn="ctr" indent="0" marL="0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048774" name="Text Placeholder 35"/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/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algn="ctr" indent="0" marL="0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algn="ctr" indent="0" marL="0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048775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/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algn="ctr" indent="0" marL="0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algn="ctr" indent="0" marL="0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048776" name="Text Placeholder 35"/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/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algn="ctr" indent="0" marL="0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algn="ctr" indent="0" marL="0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634;p42"/>
          <p:cNvSpPr/>
          <p:nvPr userDrawn="1"/>
        </p:nvSpPr>
        <p:spPr>
          <a:xfrm>
            <a:off x="1043969" y="2096168"/>
            <a:ext cx="10271731" cy="1505316"/>
          </a:xfrm>
          <a:prstGeom prst="rect"/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675" name="Google Shape;634;p42"/>
          <p:cNvSpPr/>
          <p:nvPr userDrawn="1"/>
        </p:nvSpPr>
        <p:spPr>
          <a:xfrm>
            <a:off x="1043969" y="4160972"/>
            <a:ext cx="10271731" cy="1505316"/>
          </a:xfrm>
          <a:prstGeom prst="rect"/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676" name="Title 2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noProof="0"/>
              <a:t>Click to edit Master title style</a:t>
            </a:r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anchor="ctr" lIns="896112" rIns="6492240"/>
          <a:lstStyle>
            <a:lvl1pPr indent="0" marL="0">
              <a:lnSpc>
                <a:spcPct val="120000"/>
              </a:lnSpc>
              <a:spcBef>
                <a:spcPts val="0"/>
              </a:spcBef>
              <a:buNone/>
              <a:defRPr b="0" sz="2000">
                <a:latin typeface="+mj-lt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78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indent="-137160" marL="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indent="-137160" marL="27432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indent="-137160" marL="41148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indent="-137160" marL="54864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04867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anchor="ctr" lIns="896112" rIns="6492240"/>
          <a:lstStyle>
            <a:lvl1pPr indent="0" marL="0">
              <a:lnSpc>
                <a:spcPct val="120000"/>
              </a:lnSpc>
              <a:spcBef>
                <a:spcPts val="0"/>
              </a:spcBef>
              <a:buNone/>
              <a:defRPr b="0" sz="2000">
                <a:latin typeface="+mj-lt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80" name="Content Placeholder 3"/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indent="-137160" marL="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indent="-137160" marL="27432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indent="-137160" marL="41148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indent="-137160" marL="54864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04868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68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68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/>
              <a:t>20XX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noProof="0"/>
              <a:t>Click to edit Master title style</a:t>
            </a:r>
          </a:p>
        </p:txBody>
      </p:sp>
      <p:sp>
        <p:nvSpPr>
          <p:cNvPr id="1048738" name="Google Shape;1148;p53"/>
          <p:cNvSpPr/>
          <p:nvPr userDrawn="1"/>
        </p:nvSpPr>
        <p:spPr>
          <a:xfrm>
            <a:off x="6481182" y="2106081"/>
            <a:ext cx="5056632" cy="3987012"/>
          </a:xfrm>
          <a:prstGeom prst="rect"/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739" name="Google Shape;1148;p53"/>
          <p:cNvSpPr/>
          <p:nvPr userDrawn="1"/>
        </p:nvSpPr>
        <p:spPr>
          <a:xfrm>
            <a:off x="808072" y="2106081"/>
            <a:ext cx="5054248" cy="3987012"/>
          </a:xfrm>
          <a:prstGeom prst="rect"/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740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algn="l" indent="0" marL="0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41" name="Content Placeholder 3"/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indent="0" marL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indent="-137160" marL="27432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indent="-137160" marL="41148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indent="-137160" marL="54864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048742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algn="l" indent="0" marL="0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43" name="Content Placeholder 3"/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indent="0" marL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indent="-137160" marL="27432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indent="-137160" marL="41148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indent="-137160" marL="54864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0487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74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74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/>
              <a:t>20XX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noProof="0"/>
              <a:t>Click to edit Master title style</a:t>
            </a:r>
          </a:p>
        </p:txBody>
      </p:sp>
      <p:sp>
        <p:nvSpPr>
          <p:cNvPr id="1048692" name="Google Shape;1148;p53"/>
          <p:cNvSpPr/>
          <p:nvPr userDrawn="1"/>
        </p:nvSpPr>
        <p:spPr>
          <a:xfrm>
            <a:off x="8370942" y="2106081"/>
            <a:ext cx="3249570" cy="3987012"/>
          </a:xfrm>
          <a:prstGeom prst="rect"/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693" name="Google Shape;1148;p53"/>
          <p:cNvSpPr/>
          <p:nvPr userDrawn="1"/>
        </p:nvSpPr>
        <p:spPr>
          <a:xfrm>
            <a:off x="4599233" y="2106081"/>
            <a:ext cx="3249570" cy="3987012"/>
          </a:xfrm>
          <a:prstGeom prst="rect"/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694" name="Google Shape;1148;p53"/>
          <p:cNvSpPr/>
          <p:nvPr userDrawn="1"/>
        </p:nvSpPr>
        <p:spPr>
          <a:xfrm>
            <a:off x="808072" y="2106081"/>
            <a:ext cx="3249570" cy="3987012"/>
          </a:xfrm>
          <a:prstGeom prst="rect"/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695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algn="l" indent="0" marL="0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96" name="Content Placeholder 3"/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indent="0" marL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indent="-137160" marL="27432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indent="-137160" marL="41148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indent="-137160" marL="54864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048697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algn="l" indent="0" marL="0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98" name="Content Placeholder 3"/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indent="0" marL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indent="-137160" marL="27432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indent="-137160" marL="41148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indent="-137160" marL="54864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048699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algn="l" indent="0" marL="0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00" name="Content Placeholder 3"/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indent="0" marL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indent="-137160" marL="27432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indent="-137160" marL="41148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indent="-137160" marL="54864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0487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70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70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/>
              <a:t>20XX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icture with Caption">
    <p:bg>
      <p:bgPr>
        <a:solidFill>
          <a:schemeClr val="accent2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327;p33"/>
          <p:cNvSpPr/>
          <p:nvPr userDrawn="1"/>
        </p:nvSpPr>
        <p:spPr>
          <a:xfrm>
            <a:off x="5400719" y="1198578"/>
            <a:ext cx="6114430" cy="4794575"/>
          </a:xfrm>
          <a:prstGeom prst="rect"/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800" i="0" lang="en-US" noProof="0" strike="noStrike" u="none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662" name="Google Shape;328;p33"/>
          <p:cNvSpPr/>
          <p:nvPr userDrawn="1"/>
        </p:nvSpPr>
        <p:spPr>
          <a:xfrm>
            <a:off x="5196524" y="838200"/>
            <a:ext cx="6114430" cy="4914901"/>
          </a:xfrm>
          <a:prstGeom prst="rect"/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800" i="0" lang="en-US" noProof="0" strike="noStrike" u="none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664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algn="ctr" indent="0" marL="0">
              <a:buNone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48665" name="Content Placeholder 2"/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6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3145735" name="Straight Connector 20"/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6" name="Straight Connector 22"/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hank you">
    <p:bg>
      <p:bgPr>
        <a:solidFill>
          <a:schemeClr val="tx2"/>
        </a:solidFill>
        <a:effectLst/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Google Shape;327;p33"/>
          <p:cNvSpPr/>
          <p:nvPr userDrawn="1"/>
        </p:nvSpPr>
        <p:spPr>
          <a:xfrm>
            <a:off x="1062566" y="1161412"/>
            <a:ext cx="10221119" cy="4831742"/>
          </a:xfrm>
          <a:prstGeom prst="rect"/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800" i="0" lang="en-US" noProof="0" strike="noStrike" u="none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705" name="Google Shape;328;p33"/>
          <p:cNvSpPr/>
          <p:nvPr userDrawn="1"/>
        </p:nvSpPr>
        <p:spPr>
          <a:xfrm>
            <a:off x="858371" y="800100"/>
            <a:ext cx="10221119" cy="4953001"/>
          </a:xfrm>
          <a:prstGeom prst="rect"/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800" i="0" lang="en-US" noProof="0" strike="noStrike" u="none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706" name="Title 1"/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algn="l" indent="0" marL="0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707" name="Subtitle 2"/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algn="l" indent="0" marL="0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4870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>
            <a:lvl1pPr algn="ctr" indent="0" marL="0">
              <a:buNone/>
              <a:defRPr sz="1800" lang="en-US">
                <a:solidFill>
                  <a:schemeClr val="tx1"/>
                </a:solidFill>
              </a:defRPr>
            </a:lvl1pPr>
          </a:lstStyle>
          <a:p>
            <a:pPr algn="ctr" lvl="0" marL="0"/>
            <a:r>
              <a:rPr lang="en-US" noProof="0"/>
              <a:t>Click icon to add picture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bg>
      <p:bgPr>
        <a:solidFill>
          <a:schemeClr val="accent5"/>
        </a:solidFill>
        <a:effectLst/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noProof="0"/>
              <a:t>Click to edit Master title style</a:t>
            </a:r>
          </a:p>
        </p:txBody>
      </p:sp>
      <p:sp>
        <p:nvSpPr>
          <p:cNvPr id="10488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8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81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/>
              <a:t>20XX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bg>
      <p:bgPr>
        <a:solidFill>
          <a:schemeClr val="accent4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73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73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/>
              <a:t>20XX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noProof="0"/>
              <a:t>Click to edit Master title style</a:t>
            </a:r>
          </a:p>
        </p:txBody>
      </p:sp>
      <p:sp>
        <p:nvSpPr>
          <p:cNvPr id="1048748" name="Google Shape;1251;p56"/>
          <p:cNvSpPr/>
          <p:nvPr userDrawn="1"/>
        </p:nvSpPr>
        <p:spPr>
          <a:xfrm>
            <a:off x="1072604" y="2550039"/>
            <a:ext cx="1622434" cy="1622434"/>
          </a:xfrm>
          <a:prstGeom prst="ellipse"/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749" name="Google Shape;1251;p56"/>
          <p:cNvSpPr/>
          <p:nvPr userDrawn="1"/>
        </p:nvSpPr>
        <p:spPr>
          <a:xfrm>
            <a:off x="3235665" y="2522510"/>
            <a:ext cx="1622434" cy="1622434"/>
          </a:xfrm>
          <a:prstGeom prst="ellipse"/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750" name="Google Shape;1251;p56"/>
          <p:cNvSpPr/>
          <p:nvPr userDrawn="1"/>
        </p:nvSpPr>
        <p:spPr>
          <a:xfrm>
            <a:off x="5415148" y="2513962"/>
            <a:ext cx="1622434" cy="1622434"/>
          </a:xfrm>
          <a:prstGeom prst="ellipse"/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751" name="Google Shape;1251;p56"/>
          <p:cNvSpPr/>
          <p:nvPr userDrawn="1"/>
        </p:nvSpPr>
        <p:spPr>
          <a:xfrm>
            <a:off x="7530416" y="2524926"/>
            <a:ext cx="1622434" cy="1622434"/>
          </a:xfrm>
          <a:prstGeom prst="ellipse"/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752" name="Google Shape;1251;p56"/>
          <p:cNvSpPr/>
          <p:nvPr userDrawn="1"/>
        </p:nvSpPr>
        <p:spPr>
          <a:xfrm>
            <a:off x="9709899" y="2516378"/>
            <a:ext cx="1622434" cy="1622434"/>
          </a:xfrm>
          <a:prstGeom prst="ellipse"/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753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/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algn="ctr" indent="0" marL="0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1048754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/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algn="ctr" indent="0" marL="0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1048755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/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algn="ctr" indent="0" marL="0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1048756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/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algn="ctr" indent="0" marL="0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1048757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/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algn="ctr" indent="0" marL="0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1048758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algn="ctr" indent="0" marL="0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59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algn="ctr" indent="0" marL="0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60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algn="ctr" indent="0" marL="0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61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algn="ctr" indent="0" marL="0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62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algn="ctr" indent="0" marL="0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7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7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/>
              <a:t>20XX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 with Caption">
    <p:bg>
      <p:bgPr>
        <a:solidFill>
          <a:schemeClr val="tx2"/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327;p33"/>
          <p:cNvSpPr/>
          <p:nvPr userDrawn="1"/>
        </p:nvSpPr>
        <p:spPr>
          <a:xfrm>
            <a:off x="809553" y="1012104"/>
            <a:ext cx="6957749" cy="5061732"/>
          </a:xfrm>
          <a:prstGeom prst="rect"/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800" i="0" lang="en-US" noProof="0" strike="noStrike" u="none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603" name="Google Shape;328;p33"/>
          <p:cNvSpPr/>
          <p:nvPr userDrawn="1"/>
        </p:nvSpPr>
        <p:spPr>
          <a:xfrm>
            <a:off x="600338" y="782757"/>
            <a:ext cx="6957749" cy="5061732"/>
          </a:xfrm>
          <a:prstGeom prst="rect"/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800" i="0" lang="en-US" noProof="0" strike="noStrike" u="none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60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algn="ctr" indent="0" marL="0">
              <a:buNone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indent="0" marL="54864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3145732" name="Straight Connector 27"/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34" name="Group 12"/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3145733" name="Straight Connector 13"/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4" name="Straight Connector 15"/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">
    <p:bg>
      <p:bgPr>
        <a:solidFill>
          <a:schemeClr val="accent4"/>
        </a:solidFill>
        <a:effectLst/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Title 1"/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778" name="Text Placeholder 2"/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79" name="Google Shape;1251;p56"/>
          <p:cNvSpPr/>
          <p:nvPr userDrawn="1"/>
        </p:nvSpPr>
        <p:spPr>
          <a:xfrm>
            <a:off x="5102241" y="597060"/>
            <a:ext cx="5949692" cy="5949692"/>
          </a:xfrm>
          <a:prstGeom prst="ellipse"/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780" name="Picture Placeholder 9"/>
          <p:cNvSpPr>
            <a:spLocks noChangeAspect="1" noGrp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/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algn="ctr" indent="0" marL="0">
              <a:buNone/>
            </a:lvl1pPr>
          </a:lstStyle>
          <a:p>
            <a:r>
              <a:rPr lang="en-US" noProof="0"/>
              <a:t>Click icon to add picture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bg>
      <p:bgPr>
        <a:solidFill>
          <a:schemeClr val="accent5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noProof="0"/>
              <a:t>Click to edit Master title style</a:t>
            </a:r>
          </a:p>
        </p:txBody>
      </p:sp>
      <p:sp>
        <p:nvSpPr>
          <p:cNvPr id="1048710" name="Content Placeholder 2"/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7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7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/>
              <a:t>20XX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Google Shape;327;p33"/>
          <p:cNvSpPr/>
          <p:nvPr userDrawn="1"/>
        </p:nvSpPr>
        <p:spPr>
          <a:xfrm>
            <a:off x="1087280" y="1161412"/>
            <a:ext cx="10221119" cy="4831742"/>
          </a:xfrm>
          <a:prstGeom prst="rect"/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800" i="0" lang="en-US" noProof="0" strike="noStrike" u="none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589" name="Google Shape;328;p33"/>
          <p:cNvSpPr/>
          <p:nvPr userDrawn="1"/>
        </p:nvSpPr>
        <p:spPr>
          <a:xfrm>
            <a:off x="858371" y="800100"/>
            <a:ext cx="10221119" cy="4953001"/>
          </a:xfrm>
          <a:prstGeom prst="rect"/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cap="none" sz="1800" i="0" lang="en-US" noProof="0" strike="noStrike" u="none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591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indent="0" marL="0">
              <a:buNone/>
              <a:defRPr b="1" sz="25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indent="0" marL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593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indent="0" marL="0">
              <a:buNone/>
              <a:defRPr b="1" sz="25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1048594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p>
            <a:r>
              <a:rPr lang="en-US" noProof="0"/>
              <a:t>20XX</a:t>
            </a:r>
          </a:p>
        </p:txBody>
      </p:sp>
      <p:sp>
        <p:nvSpPr>
          <p:cNvPr id="1048595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596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715" name="Google Shape;1149;p53"/>
          <p:cNvSpPr/>
          <p:nvPr userDrawn="1"/>
        </p:nvSpPr>
        <p:spPr>
          <a:xfrm>
            <a:off x="694922" y="2330750"/>
            <a:ext cx="2542032" cy="3200400"/>
          </a:xfrm>
          <a:prstGeom prst="rect"/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716" name="Google Shape;1149;p53"/>
          <p:cNvSpPr/>
          <p:nvPr userDrawn="1"/>
        </p:nvSpPr>
        <p:spPr>
          <a:xfrm>
            <a:off x="3541000" y="2330750"/>
            <a:ext cx="2542032" cy="3200400"/>
          </a:xfrm>
          <a:prstGeom prst="rect"/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717" name="Google Shape;1149;p53"/>
          <p:cNvSpPr/>
          <p:nvPr userDrawn="1"/>
        </p:nvSpPr>
        <p:spPr>
          <a:xfrm>
            <a:off x="6387080" y="2328404"/>
            <a:ext cx="2542032" cy="3200400"/>
          </a:xfrm>
          <a:prstGeom prst="rect"/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718" name="Google Shape;1149;p53"/>
          <p:cNvSpPr/>
          <p:nvPr userDrawn="1"/>
        </p:nvSpPr>
        <p:spPr>
          <a:xfrm>
            <a:off x="9233158" y="2328404"/>
            <a:ext cx="2542032" cy="3200400"/>
          </a:xfrm>
          <a:prstGeom prst="rect"/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719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algn="ctr" indent="0" marL="0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20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algn="ctr" indent="0" marL="0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48721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algn="ctr" indent="0" marL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22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algn="ctr" indent="0" marL="0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23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algn="ctr" indent="0" marL="0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48724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algn="ctr" indent="0" marL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25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algn="ctr" indent="0" marL="0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26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algn="ctr" indent="0" marL="0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48727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algn="ctr" indent="0" marL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28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algn="ctr" indent="0" marL="0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29" name="Picture Placeholder 22"/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algn="ctr" indent="0" marL="0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48730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algn="ctr" indent="0" marL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3145737" name="Straight Connector 46"/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8" name="Straight Connector 48"/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9" name="Straight Connector 50"/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0" name="Straight Connector 52"/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487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04873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eam x8">
    <p:bg>
      <p:bgPr>
        <a:solidFill>
          <a:schemeClr val="accent2"/>
        </a:solidFill>
        <a:effectLst/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Google Shape;1149;p53"/>
          <p:cNvSpPr/>
          <p:nvPr userDrawn="1"/>
        </p:nvSpPr>
        <p:spPr>
          <a:xfrm>
            <a:off x="663551" y="1967633"/>
            <a:ext cx="2543865" cy="2085433"/>
          </a:xfrm>
          <a:prstGeom prst="rect"/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782" name="Google Shape;1149;p53"/>
          <p:cNvSpPr/>
          <p:nvPr userDrawn="1"/>
        </p:nvSpPr>
        <p:spPr>
          <a:xfrm>
            <a:off x="663550" y="4337851"/>
            <a:ext cx="2543865" cy="2085433"/>
          </a:xfrm>
          <a:prstGeom prst="rect"/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783" name="Google Shape;1149;p53"/>
          <p:cNvSpPr/>
          <p:nvPr userDrawn="1"/>
        </p:nvSpPr>
        <p:spPr>
          <a:xfrm>
            <a:off x="3509629" y="1967633"/>
            <a:ext cx="2543865" cy="2085433"/>
          </a:xfrm>
          <a:prstGeom prst="rect"/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784" name="Google Shape;1149;p53"/>
          <p:cNvSpPr/>
          <p:nvPr userDrawn="1"/>
        </p:nvSpPr>
        <p:spPr>
          <a:xfrm>
            <a:off x="3509628" y="4337851"/>
            <a:ext cx="2543865" cy="2085433"/>
          </a:xfrm>
          <a:prstGeom prst="rect"/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785" name="Google Shape;1149;p53"/>
          <p:cNvSpPr/>
          <p:nvPr userDrawn="1"/>
        </p:nvSpPr>
        <p:spPr>
          <a:xfrm>
            <a:off x="6355709" y="1965287"/>
            <a:ext cx="2543865" cy="2085433"/>
          </a:xfrm>
          <a:prstGeom prst="rect"/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786" name="Google Shape;1149;p53"/>
          <p:cNvSpPr/>
          <p:nvPr userDrawn="1"/>
        </p:nvSpPr>
        <p:spPr>
          <a:xfrm>
            <a:off x="6355708" y="4335505"/>
            <a:ext cx="2543865" cy="2085433"/>
          </a:xfrm>
          <a:prstGeom prst="rect"/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787" name="Google Shape;1149;p53"/>
          <p:cNvSpPr/>
          <p:nvPr userDrawn="1"/>
        </p:nvSpPr>
        <p:spPr>
          <a:xfrm>
            <a:off x="9201787" y="1965287"/>
            <a:ext cx="2543865" cy="2085433"/>
          </a:xfrm>
          <a:prstGeom prst="rect"/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788" name="Google Shape;1149;p53"/>
          <p:cNvSpPr/>
          <p:nvPr userDrawn="1"/>
        </p:nvSpPr>
        <p:spPr>
          <a:xfrm>
            <a:off x="9201786" y="4335505"/>
            <a:ext cx="2543865" cy="2085433"/>
          </a:xfrm>
          <a:prstGeom prst="rect"/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78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790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algn="ctr" indent="0" marL="0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91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algn="ctr" indent="0" marL="0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48792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algn="ctr" indent="0" marL="0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93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algn="ctr" indent="0" marL="0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94" name="Picture Placeholder 22"/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algn="ctr" indent="0" marL="0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48795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algn="ctr" indent="0" marL="0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96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algn="ctr" indent="0" marL="0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97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algn="ctr" indent="0" marL="0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48798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algn="ctr" indent="0" marL="0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799" name="Text Placeholder 24"/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algn="ctr" indent="0" marL="0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800" name="Picture Placeholder 22"/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algn="ctr" indent="0" marL="0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48801" name="Text Placeholder 26"/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algn="ctr" indent="0" marL="0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802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algn="ctr" indent="0" marL="0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803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algn="ctr" indent="0" marL="0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48804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algn="ctr" indent="0" marL="0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805" name="Text Placeholder 24"/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algn="ctr" indent="0" marL="0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806" name="Picture Placeholder 22"/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algn="ctr" indent="0" marL="0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48807" name="Text Placeholder 26"/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algn="ctr" indent="0" marL="0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808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algn="ctr" indent="0" marL="0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809" name="Picture Placeholder 22"/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algn="ctr" indent="0" marL="0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48810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algn="ctr" indent="0" marL="0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811" name="Text Placeholder 24"/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algn="ctr" indent="0" marL="0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812" name="Picture Placeholder 22"/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algn="ctr" indent="0" marL="0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48813" name="Text Placeholder 26"/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algn="ctr" indent="0" marL="0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List">
    <p:bg>
      <p:bgPr>
        <a:solidFill>
          <a:schemeClr val="accent4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/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48615" name="Google Shape;1247;p56"/>
          <p:cNvSpPr/>
          <p:nvPr userDrawn="1"/>
        </p:nvSpPr>
        <p:spPr>
          <a:xfrm>
            <a:off x="5607119" y="347046"/>
            <a:ext cx="6281928" cy="1039748"/>
          </a:xfrm>
          <a:prstGeom prst="rect"/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048616" name="Google Shape;1264;p56"/>
          <p:cNvSpPr/>
          <p:nvPr userDrawn="1"/>
        </p:nvSpPr>
        <p:spPr>
          <a:xfrm>
            <a:off x="5607119" y="1623673"/>
            <a:ext cx="6281928" cy="1039748"/>
          </a:xfrm>
          <a:prstGeom prst="rect"/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048617" name="Google Shape;1278;p56"/>
          <p:cNvSpPr/>
          <p:nvPr userDrawn="1"/>
        </p:nvSpPr>
        <p:spPr>
          <a:xfrm>
            <a:off x="5607119" y="2925956"/>
            <a:ext cx="6281928" cy="1039748"/>
          </a:xfrm>
          <a:prstGeom prst="rect"/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048618" name="Google Shape;1278;p56"/>
          <p:cNvSpPr/>
          <p:nvPr userDrawn="1"/>
        </p:nvSpPr>
        <p:spPr>
          <a:xfrm>
            <a:off x="5607120" y="4223036"/>
            <a:ext cx="6281928" cy="1039748"/>
          </a:xfrm>
          <a:prstGeom prst="rect"/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048619" name="Google Shape;1278;p56"/>
          <p:cNvSpPr/>
          <p:nvPr userDrawn="1"/>
        </p:nvSpPr>
        <p:spPr>
          <a:xfrm>
            <a:off x="5607120" y="5519473"/>
            <a:ext cx="6281928" cy="1039748"/>
          </a:xfrm>
          <a:prstGeom prst="rect"/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048620" name="Google Shape;1268;p56"/>
          <p:cNvSpPr/>
          <p:nvPr userDrawn="1"/>
        </p:nvSpPr>
        <p:spPr>
          <a:xfrm>
            <a:off x="4348745" y="1637743"/>
            <a:ext cx="969865" cy="969865"/>
          </a:xfrm>
          <a:prstGeom prst="ellipse"/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621" name="Google Shape;1282;p56"/>
          <p:cNvSpPr/>
          <p:nvPr userDrawn="1"/>
        </p:nvSpPr>
        <p:spPr>
          <a:xfrm>
            <a:off x="4348745" y="2927249"/>
            <a:ext cx="969865" cy="969865"/>
          </a:xfrm>
          <a:prstGeom prst="ellipse"/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622" name="Google Shape;1282;p56"/>
          <p:cNvSpPr/>
          <p:nvPr userDrawn="1"/>
        </p:nvSpPr>
        <p:spPr>
          <a:xfrm>
            <a:off x="4348745" y="4277006"/>
            <a:ext cx="969865" cy="969865"/>
          </a:xfrm>
          <a:prstGeom prst="ellipse"/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623" name="Google Shape;1282;p56"/>
          <p:cNvSpPr/>
          <p:nvPr userDrawn="1"/>
        </p:nvSpPr>
        <p:spPr>
          <a:xfrm>
            <a:off x="4348745" y="5568541"/>
            <a:ext cx="969865" cy="969865"/>
          </a:xfrm>
          <a:prstGeom prst="ellipse"/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624" name="Google Shape;1251;p56"/>
          <p:cNvSpPr/>
          <p:nvPr userDrawn="1"/>
        </p:nvSpPr>
        <p:spPr>
          <a:xfrm>
            <a:off x="4348745" y="361116"/>
            <a:ext cx="969865" cy="969865"/>
          </a:xfrm>
          <a:prstGeom prst="ellipse"/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625" name="Google Shape;1248;p56"/>
          <p:cNvSpPr/>
          <p:nvPr userDrawn="1"/>
        </p:nvSpPr>
        <p:spPr>
          <a:xfrm>
            <a:off x="5512393" y="241430"/>
            <a:ext cx="6281928" cy="1039748"/>
          </a:xfrm>
          <a:prstGeom prst="rect"/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048626" name="Google Shape;1265;p56"/>
          <p:cNvSpPr/>
          <p:nvPr userDrawn="1"/>
        </p:nvSpPr>
        <p:spPr>
          <a:xfrm>
            <a:off x="5512393" y="1518057"/>
            <a:ext cx="6281928" cy="1039748"/>
          </a:xfrm>
          <a:prstGeom prst="rect"/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048627" name="Google Shape;1279;p56"/>
          <p:cNvSpPr/>
          <p:nvPr userDrawn="1"/>
        </p:nvSpPr>
        <p:spPr>
          <a:xfrm>
            <a:off x="5512393" y="2807563"/>
            <a:ext cx="6281928" cy="1039748"/>
          </a:xfrm>
          <a:prstGeom prst="rect"/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048628" name="Google Shape;1279;p56"/>
          <p:cNvSpPr/>
          <p:nvPr userDrawn="1"/>
        </p:nvSpPr>
        <p:spPr>
          <a:xfrm>
            <a:off x="5512394" y="4117420"/>
            <a:ext cx="6281928" cy="1039748"/>
          </a:xfrm>
          <a:prstGeom prst="rect"/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048629" name="Google Shape;1279;p56"/>
          <p:cNvSpPr/>
          <p:nvPr userDrawn="1"/>
        </p:nvSpPr>
        <p:spPr>
          <a:xfrm>
            <a:off x="5512394" y="5413857"/>
            <a:ext cx="6281928" cy="1039748"/>
          </a:xfrm>
          <a:prstGeom prst="rect"/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048630" name="Google Shape;1251;p56"/>
          <p:cNvSpPr/>
          <p:nvPr userDrawn="1"/>
        </p:nvSpPr>
        <p:spPr>
          <a:xfrm>
            <a:off x="4290632" y="303003"/>
            <a:ext cx="969865" cy="969865"/>
          </a:xfrm>
          <a:prstGeom prst="ellipse"/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631" name="Google Shape;1268;p56"/>
          <p:cNvSpPr/>
          <p:nvPr userDrawn="1"/>
        </p:nvSpPr>
        <p:spPr>
          <a:xfrm>
            <a:off x="4290632" y="1579630"/>
            <a:ext cx="969865" cy="969865"/>
          </a:xfrm>
          <a:prstGeom prst="ellipse"/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632" name="Google Shape;1282;p56"/>
          <p:cNvSpPr/>
          <p:nvPr userDrawn="1"/>
        </p:nvSpPr>
        <p:spPr>
          <a:xfrm>
            <a:off x="4290632" y="2869136"/>
            <a:ext cx="969865" cy="969865"/>
          </a:xfrm>
          <a:prstGeom prst="ellipse"/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633" name="Google Shape;1282;p56"/>
          <p:cNvSpPr/>
          <p:nvPr userDrawn="1"/>
        </p:nvSpPr>
        <p:spPr>
          <a:xfrm>
            <a:off x="4290632" y="4217824"/>
            <a:ext cx="969865" cy="969865"/>
          </a:xfrm>
          <a:prstGeom prst="ellipse"/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634" name="Google Shape;1282;p56"/>
          <p:cNvSpPr/>
          <p:nvPr userDrawn="1"/>
        </p:nvSpPr>
        <p:spPr>
          <a:xfrm>
            <a:off x="4290632" y="5510428"/>
            <a:ext cx="969865" cy="969865"/>
          </a:xfrm>
          <a:prstGeom prst="ellipse"/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 lang="en-US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8635" name="Picture Placeholder 46"/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algn="ctr" indent="0" marL="0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48636" name="Text Placeholder 52"/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indent="0" marL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37" name="Text Placeholder 52"/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indent="0" marL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38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algn="ctr" indent="0" marL="0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48639" name="Text Placeholder 52"/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indent="0" marL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40" name="Text Placeholder 52"/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indent="0" marL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41" name="Picture Placeholder 46"/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algn="ctr" indent="0" marL="0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48642" name="Text Placeholder 52"/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indent="0" marL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43" name="Text Placeholder 52"/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indent="0" marL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44" name="Picture Placeholder 46"/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algn="ctr" indent="0" marL="0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48645" name="Text Placeholder 52"/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indent="0" marL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46" name="Text Placeholder 52"/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indent="0" marL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47" name="Picture Placeholder 46"/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algn="ctr" indent="0" marL="0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48648" name="Text Placeholder 52"/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indent="0" marL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48649" name="Text Placeholder 52"/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indent="0" marL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/>
        </p:spPr>
        <p:txBody>
          <a:bodyPr anchor="t" bIns="45720" lIns="91440" rIns="91440" rtlCol="0" tIns="45720" vert="horz">
            <a:no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/>
        </p:spPr>
        <p:txBody>
          <a:bodyPr anchor="ctr" bIns="45720" lIns="0" rIns="0" rtlCol="0" tIns="45720" vert="horz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dirty="0" lang="en-US"/>
              <a:t>20XX</a:t>
            </a: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/>
        </p:spPr>
        <p:txBody>
          <a:bodyPr anchor="ctr" bIns="45720" lIns="0" rIns="0" rtlCol="0" tIns="45720" vert="horz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dirty="0" lang="en-US"/>
              <a:t>Presentation title</a:t>
            </a: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/>
        </p:spPr>
        <p:txBody>
          <a:bodyPr anchor="ctr" bIns="45720" lIns="0" rIns="0" rtlCol="0" tIns="45720" vert="horz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t>‹#›</a:t>
            </a:fld>
            <a:endParaRPr dirty="0" lang="en-US"/>
          </a:p>
        </p:txBody>
      </p:sp>
      <p:cxnSp>
        <p:nvCxnSpPr>
          <p:cNvPr id="3145728" name="Straight Connector 7"/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3"/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Connector 15"/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9"/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dt="1" ftr="1" hdr="0" sldNum="1"/>
  <p:txStyles>
    <p:titleStyle>
      <a:lvl1pPr algn="ctr" defTabSz="914400" eaLnBrk="1" hangingPunct="1" latinLnBrk="0" rtl="0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1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hyperlink" Target="https://github.com/AmatullahAfrani14/AMATULLAH-NOVA-NUR-AFRANI.git" TargetMode="External"/><Relationship Id="rId2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22"/>
          <p:cNvSpPr>
            <a:spLocks noGrp="1"/>
          </p:cNvSpPr>
          <p:nvPr>
            <p:ph type="ctrTitle"/>
          </p:nvPr>
        </p:nvSpPr>
        <p:spPr>
          <a:xfrm>
            <a:off x="1463040" y="1895492"/>
            <a:ext cx="4873752" cy="543693"/>
          </a:xfrm>
        </p:spPr>
        <p:txBody>
          <a:bodyPr/>
          <a:p>
            <a:pPr algn="ctr"/>
            <a:r>
              <a:rPr b="1" dirty="0" sz="2800" lang="en-US" err="1"/>
              <a:t>Tugas</a:t>
            </a:r>
            <a:r>
              <a:rPr b="1" dirty="0" sz="2800" lang="en-US"/>
              <a:t> Akhir Dasar </a:t>
            </a:r>
            <a:r>
              <a:rPr b="1" dirty="0" sz="2800" lang="en-US" err="1"/>
              <a:t>Sistem</a:t>
            </a:r>
            <a:r>
              <a:rPr b="1" dirty="0" sz="2800" lang="en-US"/>
              <a:t> </a:t>
            </a:r>
            <a:br>
              <a:rPr b="1" dirty="0" sz="2800" lang="en-US"/>
            </a:br>
            <a:r>
              <a:rPr b="1" dirty="0" sz="2800" lang="en-US" err="1"/>
              <a:t>Komputer</a:t>
            </a:r>
            <a:r>
              <a:rPr b="1" dirty="0" sz="2800" lang="en-US"/>
              <a:t> </a:t>
            </a:r>
            <a:br>
              <a:rPr b="1" dirty="0" sz="2800" lang="en-US"/>
            </a:br>
            <a:endParaRPr b="1" dirty="0" sz="2400" lang="en-US"/>
          </a:p>
        </p:txBody>
      </p:sp>
      <p:sp>
        <p:nvSpPr>
          <p:cNvPr id="1048587" name="Subtitle 25"/>
          <p:cNvSpPr>
            <a:spLocks noGrp="1"/>
          </p:cNvSpPr>
          <p:nvPr>
            <p:ph type="subTitle" idx="1"/>
          </p:nvPr>
        </p:nvSpPr>
        <p:spPr>
          <a:xfrm>
            <a:off x="1463040" y="2278930"/>
            <a:ext cx="4873752" cy="630936"/>
          </a:xfrm>
        </p:spPr>
        <p:txBody>
          <a:bodyPr/>
          <a:p>
            <a:pPr algn="ctr"/>
            <a:r>
              <a:rPr b="1" dirty="0" sz="2400" lang="en-US" err="1"/>
              <a:t>Judul</a:t>
            </a:r>
            <a:r>
              <a:rPr b="1" dirty="0" sz="2400" lang="en-US"/>
              <a:t> </a:t>
            </a:r>
            <a:r>
              <a:rPr b="1" dirty="0" sz="2400" lang="en-US" err="1"/>
              <a:t>tugas</a:t>
            </a:r>
            <a:r>
              <a:rPr b="1" dirty="0" sz="2400" lang="en-US"/>
              <a:t> :</a:t>
            </a:r>
          </a:p>
          <a:p>
            <a:pPr algn="ctr"/>
            <a:r>
              <a:rPr b="1" dirty="0" sz="2400" lang="en-US"/>
              <a:t> </a:t>
            </a:r>
            <a:r>
              <a:rPr b="1" dirty="0" sz="2400" lang="en-US" err="1"/>
              <a:t>Aplikasi</a:t>
            </a:r>
            <a:r>
              <a:rPr b="1" dirty="0" sz="2400" lang="en-US"/>
              <a:t> Program </a:t>
            </a:r>
            <a:r>
              <a:rPr b="1" dirty="0" sz="2400" lang="en-US" err="1"/>
              <a:t>Penjualan</a:t>
            </a:r>
            <a:r>
              <a:rPr b="1" dirty="0" sz="2400" lang="en-US"/>
              <a:t> Sepatu</a:t>
            </a:r>
          </a:p>
          <a:p>
            <a:pPr algn="ctr"/>
            <a:endParaRPr dirty="0" lang="en-US"/>
          </a:p>
          <a:p>
            <a:r>
              <a:rPr dirty="0" lang="en-US" err="1"/>
              <a:t>Disusun</a:t>
            </a:r>
            <a:r>
              <a:rPr dirty="0" lang="en-US"/>
              <a:t> oleh :</a:t>
            </a:r>
          </a:p>
          <a:p>
            <a:r>
              <a:rPr dirty="0" lang="en-US"/>
              <a:t>Nama 	: Amatullah Nova Nur Afrani</a:t>
            </a:r>
          </a:p>
          <a:p>
            <a:r>
              <a:rPr dirty="0" lang="en-US"/>
              <a:t>NIM 	: 2200018112​</a:t>
            </a:r>
          </a:p>
          <a:p>
            <a:r>
              <a:rPr dirty="0" lang="en-US" err="1"/>
              <a:t>Kelas</a:t>
            </a:r>
            <a:r>
              <a:rPr dirty="0" lang="en-US"/>
              <a:t> 	: C</a:t>
            </a:r>
          </a:p>
          <a:p>
            <a:r>
              <a:rPr dirty="0" lang="en-US"/>
              <a:t>Prodi	: </a:t>
            </a:r>
            <a:r>
              <a:rPr dirty="0" lang="en-US" err="1"/>
              <a:t>Informatika</a:t>
            </a:r>
            <a:endParaRPr dirty="0" lang="en-US"/>
          </a:p>
          <a:p>
            <a:endParaRPr dirty="0" lang="en-US"/>
          </a:p>
        </p:txBody>
      </p:sp>
      <p:pic>
        <p:nvPicPr>
          <p:cNvPr id="2097152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624997" y="1168924"/>
            <a:ext cx="4103963" cy="4103963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19863" p14:dur="2000"/>
    </mc:Choice>
    <mc:Fallback>
      <p:transition spd="slow">
        <p:fade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942975" y="1049825"/>
            <a:ext cx="6473952" cy="683895"/>
          </a:xfrm>
        </p:spPr>
        <p:txBody>
          <a:bodyPr/>
          <a:p>
            <a:r>
              <a:rPr b="1" dirty="0" sz="3600" lang="en-US" err="1"/>
              <a:t>Deskripsi</a:t>
            </a:r>
            <a:r>
              <a:rPr b="1" dirty="0" sz="3600" lang="en-US"/>
              <a:t> </a:t>
            </a:r>
            <a:r>
              <a:rPr b="1" dirty="0" sz="3600" lang="en-US" err="1"/>
              <a:t>Aplikasi</a:t>
            </a:r>
            <a:endParaRPr b="1" dirty="0" sz="3600" lang="en-US"/>
          </a:p>
        </p:txBody>
      </p:sp>
      <p:sp>
        <p:nvSpPr>
          <p:cNvPr id="1048598" name="Content Placeholder 3"/>
          <p:cNvSpPr>
            <a:spLocks noGrp="1"/>
          </p:cNvSpPr>
          <p:nvPr>
            <p:ph idx="1"/>
          </p:nvPr>
        </p:nvSpPr>
        <p:spPr>
          <a:xfrm>
            <a:off x="942975" y="1826532"/>
            <a:ext cx="7184288" cy="3349753"/>
          </a:xfrm>
        </p:spPr>
        <p:txBody>
          <a:bodyPr/>
          <a:p>
            <a:pPr algn="just"/>
            <a:r>
              <a:rPr dirty="0" lang="en-US"/>
              <a:t>	</a:t>
            </a:r>
            <a:r>
              <a:rPr dirty="0" sz="2400" lang="en-US"/>
              <a:t>Program </a:t>
            </a:r>
            <a:r>
              <a:rPr dirty="0" sz="2400" lang="en-US" err="1"/>
              <a:t>Aplikasi</a:t>
            </a:r>
            <a:r>
              <a:rPr dirty="0" sz="2400" lang="en-US"/>
              <a:t> </a:t>
            </a:r>
            <a:r>
              <a:rPr dirty="0" sz="2400" lang="en-US" err="1"/>
              <a:t>penjualan</a:t>
            </a:r>
            <a:r>
              <a:rPr dirty="0" sz="2400" lang="en-US"/>
              <a:t> </a:t>
            </a:r>
            <a:r>
              <a:rPr dirty="0" sz="2400" lang="en-US" err="1"/>
              <a:t>sepatu</a:t>
            </a:r>
            <a:r>
              <a:rPr dirty="0" sz="2400" lang="en-US"/>
              <a:t> </a:t>
            </a:r>
            <a:r>
              <a:rPr dirty="0" sz="2400" lang="en-US" err="1"/>
              <a:t>ini</a:t>
            </a:r>
            <a:r>
              <a:rPr dirty="0" sz="2400" lang="en-US"/>
              <a:t> </a:t>
            </a:r>
            <a:r>
              <a:rPr dirty="0" sz="2400" lang="en-US" err="1"/>
              <a:t>dapat</a:t>
            </a:r>
            <a:r>
              <a:rPr dirty="0" sz="2400" lang="en-US"/>
              <a:t> </a:t>
            </a:r>
            <a:r>
              <a:rPr dirty="0" sz="2400" lang="en-US" err="1"/>
              <a:t>mempermudah</a:t>
            </a:r>
            <a:r>
              <a:rPr dirty="0" sz="2400" lang="en-US"/>
              <a:t> para </a:t>
            </a:r>
            <a:r>
              <a:rPr dirty="0" sz="2400" lang="en-US" err="1"/>
              <a:t>penjual</a:t>
            </a:r>
            <a:r>
              <a:rPr dirty="0" sz="2400" lang="en-US"/>
              <a:t> </a:t>
            </a:r>
            <a:r>
              <a:rPr dirty="0" sz="2400" lang="en-US" err="1"/>
              <a:t>sepatu</a:t>
            </a:r>
            <a:r>
              <a:rPr dirty="0" sz="2400" lang="en-US"/>
              <a:t> online </a:t>
            </a:r>
            <a:r>
              <a:rPr dirty="0" sz="2400" lang="en-US" err="1"/>
              <a:t>untuk</a:t>
            </a:r>
            <a:r>
              <a:rPr dirty="0" sz="2400" lang="en-US"/>
              <a:t> </a:t>
            </a:r>
            <a:r>
              <a:rPr dirty="0" sz="2400" lang="en-US" err="1"/>
              <a:t>menjual</a:t>
            </a:r>
            <a:r>
              <a:rPr dirty="0" sz="2400" lang="en-US"/>
              <a:t> </a:t>
            </a:r>
            <a:r>
              <a:rPr dirty="0" sz="2400" lang="en-US" err="1"/>
              <a:t>produk</a:t>
            </a:r>
            <a:r>
              <a:rPr dirty="0" sz="2400" lang="en-US"/>
              <a:t> </a:t>
            </a:r>
            <a:r>
              <a:rPr dirty="0" sz="2400" lang="en-US" err="1"/>
              <a:t>sepatunya</a:t>
            </a:r>
            <a:r>
              <a:rPr dirty="0" sz="2400" lang="en-US"/>
              <a:t> </a:t>
            </a:r>
            <a:r>
              <a:rPr dirty="0" sz="2400" lang="en-US" err="1"/>
              <a:t>lebih</a:t>
            </a:r>
            <a:r>
              <a:rPr dirty="0" sz="2400" lang="en-US"/>
              <a:t> </a:t>
            </a:r>
            <a:r>
              <a:rPr dirty="0" sz="2400" lang="en-US" err="1"/>
              <a:t>luas</a:t>
            </a:r>
            <a:r>
              <a:rPr dirty="0" sz="2400" lang="en-US"/>
              <a:t> dan </a:t>
            </a:r>
            <a:r>
              <a:rPr dirty="0" sz="2400" lang="en-US" err="1"/>
              <a:t>mudah</a:t>
            </a:r>
            <a:r>
              <a:rPr dirty="0" sz="2400" lang="en-US"/>
              <a:t>. </a:t>
            </a:r>
          </a:p>
          <a:p>
            <a:pPr algn="just"/>
            <a:r>
              <a:rPr dirty="0" sz="2400" lang="en-US"/>
              <a:t>	Program </a:t>
            </a:r>
            <a:r>
              <a:rPr dirty="0" sz="2400" lang="en-US" err="1"/>
              <a:t>ini</a:t>
            </a:r>
            <a:r>
              <a:rPr dirty="0" sz="2400" lang="en-US"/>
              <a:t> </a:t>
            </a:r>
            <a:r>
              <a:rPr dirty="0" sz="2400" lang="en-US" err="1"/>
              <a:t>dapat</a:t>
            </a:r>
            <a:r>
              <a:rPr dirty="0" sz="2400" lang="en-US"/>
              <a:t> </a:t>
            </a:r>
            <a:r>
              <a:rPr dirty="0" sz="2400" lang="en-US" err="1"/>
              <a:t>digunakan</a:t>
            </a:r>
            <a:r>
              <a:rPr dirty="0" sz="2400" lang="en-US"/>
              <a:t> oleh </a:t>
            </a:r>
            <a:r>
              <a:rPr dirty="0" sz="2400" lang="en-US" err="1"/>
              <a:t>siapa</a:t>
            </a:r>
            <a:r>
              <a:rPr dirty="0" sz="2400" lang="en-US"/>
              <a:t> </a:t>
            </a:r>
            <a:r>
              <a:rPr dirty="0" sz="2400" lang="en-US" err="1"/>
              <a:t>saja</a:t>
            </a:r>
            <a:r>
              <a:rPr dirty="0" sz="2400" lang="en-US"/>
              <a:t> yang </a:t>
            </a:r>
            <a:r>
              <a:rPr dirty="0" sz="2400" lang="en-US" err="1"/>
              <a:t>berminat</a:t>
            </a:r>
            <a:r>
              <a:rPr dirty="0" sz="2400" lang="en-US"/>
              <a:t> </a:t>
            </a:r>
            <a:r>
              <a:rPr dirty="0" sz="2400" lang="en-US" err="1"/>
              <a:t>untuk</a:t>
            </a:r>
            <a:r>
              <a:rPr dirty="0" sz="2400" lang="en-US"/>
              <a:t> </a:t>
            </a:r>
            <a:r>
              <a:rPr dirty="0" sz="2400" lang="en-US" err="1"/>
              <a:t>membeli</a:t>
            </a:r>
            <a:r>
              <a:rPr dirty="0" sz="2400" lang="en-US"/>
              <a:t> </a:t>
            </a:r>
            <a:r>
              <a:rPr dirty="0" sz="2400" lang="en-US" err="1"/>
              <a:t>sepatu</a:t>
            </a:r>
            <a:r>
              <a:rPr dirty="0" sz="2400" lang="en-US"/>
              <a:t> </a:t>
            </a:r>
            <a:r>
              <a:rPr dirty="0" sz="2400" lang="en-US" err="1"/>
              <a:t>secara</a:t>
            </a:r>
            <a:r>
              <a:rPr dirty="0" sz="2400" lang="en-US"/>
              <a:t> online, </a:t>
            </a:r>
            <a:r>
              <a:rPr dirty="0" sz="2400" lang="en-US" err="1"/>
              <a:t>kita</a:t>
            </a:r>
            <a:r>
              <a:rPr dirty="0" sz="2400" lang="en-US"/>
              <a:t> </a:t>
            </a:r>
            <a:r>
              <a:rPr dirty="0" sz="2400" lang="en-US" err="1"/>
              <a:t>dapat</a:t>
            </a:r>
            <a:r>
              <a:rPr dirty="0" sz="2400" lang="en-US"/>
              <a:t> </a:t>
            </a:r>
            <a:r>
              <a:rPr dirty="0" sz="2400" lang="en-US" err="1"/>
              <a:t>memesan</a:t>
            </a:r>
            <a:r>
              <a:rPr dirty="0" sz="2400" lang="en-US"/>
              <a:t> dan </a:t>
            </a:r>
            <a:r>
              <a:rPr dirty="0" sz="2400" lang="en-US" err="1"/>
              <a:t>membeli</a:t>
            </a:r>
            <a:r>
              <a:rPr dirty="0" sz="2400" lang="en-US"/>
              <a:t> </a:t>
            </a:r>
            <a:r>
              <a:rPr dirty="0" sz="2400" lang="en-US" err="1"/>
              <a:t>sepatu</a:t>
            </a:r>
            <a:r>
              <a:rPr dirty="0" sz="2400" lang="en-US"/>
              <a:t> yang </a:t>
            </a:r>
            <a:r>
              <a:rPr dirty="0" sz="2400" lang="en-US" err="1"/>
              <a:t>kita</a:t>
            </a:r>
            <a:r>
              <a:rPr dirty="0" sz="2400" lang="en-US"/>
              <a:t> </a:t>
            </a:r>
            <a:r>
              <a:rPr dirty="0" sz="2400" lang="en-US" err="1"/>
              <a:t>inginkan</a:t>
            </a:r>
            <a:r>
              <a:rPr dirty="0" sz="2400" lang="en-US"/>
              <a:t> </a:t>
            </a:r>
            <a:r>
              <a:rPr dirty="0" sz="2400" lang="en-US" err="1"/>
              <a:t>melalui</a:t>
            </a:r>
            <a:r>
              <a:rPr dirty="0" sz="2400" lang="en-US"/>
              <a:t> program </a:t>
            </a:r>
            <a:r>
              <a:rPr dirty="0" sz="2400" lang="en-US" err="1"/>
              <a:t>aplikasi</a:t>
            </a:r>
            <a:r>
              <a:rPr dirty="0" sz="2400" lang="en-US"/>
              <a:t> </a:t>
            </a:r>
            <a:r>
              <a:rPr dirty="0" sz="2400" lang="en-US" err="1"/>
              <a:t>ini</a:t>
            </a:r>
            <a:r>
              <a:rPr dirty="0" sz="2400" lang="en-US"/>
              <a:t>. </a:t>
            </a:r>
          </a:p>
          <a:p>
            <a:pPr algn="just"/>
            <a:r>
              <a:rPr dirty="0" sz="2400" lang="en-US"/>
              <a:t>	Ada </a:t>
            </a:r>
            <a:r>
              <a:rPr dirty="0" sz="2400" lang="en-US" err="1"/>
              <a:t>beberapa</a:t>
            </a:r>
            <a:r>
              <a:rPr dirty="0" sz="2400" lang="en-US"/>
              <a:t> </a:t>
            </a:r>
            <a:r>
              <a:rPr dirty="0" sz="2400" lang="en-US" err="1"/>
              <a:t>pilihan</a:t>
            </a:r>
            <a:r>
              <a:rPr dirty="0" sz="2400" lang="en-US"/>
              <a:t> brand </a:t>
            </a:r>
            <a:r>
              <a:rPr dirty="0" sz="2400" lang="en-US" err="1"/>
              <a:t>sepatu</a:t>
            </a:r>
            <a:r>
              <a:rPr dirty="0" sz="2400" lang="en-US"/>
              <a:t> </a:t>
            </a:r>
            <a:r>
              <a:rPr dirty="0" sz="2400" lang="en-US" err="1"/>
              <a:t>terkenal</a:t>
            </a:r>
            <a:r>
              <a:rPr dirty="0" sz="2400" lang="en-US"/>
              <a:t> </a:t>
            </a:r>
            <a:r>
              <a:rPr dirty="0" sz="2400" lang="en-US" err="1"/>
              <a:t>dengan</a:t>
            </a:r>
            <a:r>
              <a:rPr dirty="0" sz="2400" lang="en-US"/>
              <a:t> </a:t>
            </a:r>
            <a:r>
              <a:rPr dirty="0" sz="2400" lang="en-US" err="1"/>
              <a:t>berbagai</a:t>
            </a:r>
            <a:r>
              <a:rPr dirty="0" sz="2400" lang="en-US"/>
              <a:t> </a:t>
            </a:r>
            <a:r>
              <a:rPr dirty="0" sz="2400" lang="en-US" err="1"/>
              <a:t>ukuran</a:t>
            </a:r>
            <a:r>
              <a:rPr dirty="0" sz="2400" lang="en-US"/>
              <a:t> dan </a:t>
            </a:r>
            <a:r>
              <a:rPr dirty="0" sz="2400" lang="en-US" err="1"/>
              <a:t>harga</a:t>
            </a:r>
            <a:r>
              <a:rPr dirty="0" sz="2400" lang="en-US"/>
              <a:t> yang </a:t>
            </a:r>
            <a:r>
              <a:rPr dirty="0" sz="2400" lang="en-US" err="1"/>
              <a:t>bisa</a:t>
            </a:r>
            <a:r>
              <a:rPr dirty="0" sz="2400" lang="en-US"/>
              <a:t> di </a:t>
            </a:r>
            <a:r>
              <a:rPr dirty="0" sz="2400" lang="en-US" err="1"/>
              <a:t>lihat</a:t>
            </a:r>
            <a:r>
              <a:rPr dirty="0" sz="2400" lang="en-US"/>
              <a:t> </a:t>
            </a:r>
            <a:r>
              <a:rPr dirty="0" sz="2400" lang="en-US" err="1"/>
              <a:t>melalui</a:t>
            </a:r>
            <a:r>
              <a:rPr dirty="0" sz="2400" lang="en-US"/>
              <a:t> </a:t>
            </a:r>
            <a:r>
              <a:rPr dirty="0" sz="2400" lang="en-US" err="1"/>
              <a:t>aplikasi</a:t>
            </a:r>
            <a:r>
              <a:rPr dirty="0" sz="2400" lang="en-US"/>
              <a:t> </a:t>
            </a:r>
            <a:r>
              <a:rPr dirty="0" sz="2400" lang="en-US" err="1"/>
              <a:t>ini</a:t>
            </a:r>
            <a:r>
              <a:rPr dirty="0" sz="2400" lang="en-US"/>
              <a:t> </a:t>
            </a:r>
          </a:p>
        </p:txBody>
      </p:sp>
      <p:sp>
        <p:nvSpPr>
          <p:cNvPr id="1048599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p>
            <a:r>
              <a:rPr lang="en-US" noProof="0"/>
              <a:t>20XX</a:t>
            </a:r>
          </a:p>
        </p:txBody>
      </p:sp>
      <p:sp>
        <p:nvSpPr>
          <p:cNvPr id="1048600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601" name="Slide Number Placeholder 7"/>
          <p:cNvSpPr>
            <a:spLocks noGrp="1"/>
          </p:cNvSpPr>
          <p:nvPr>
            <p:ph type="sldNum" sz="quarter" idx="18"/>
          </p:nvPr>
        </p:nvSpPr>
        <p:spPr/>
        <p:txBody>
          <a:bodyPr/>
          <a:p>
            <a:fld id="{8D0AFDD5-844D-364D-8AEC-50CF4D36D55D}" type="slidenum">
              <a:rPr lang="en-US" noProof="0" smtClean="0"/>
              <a:t>2</a:t>
            </a:fld>
            <a:endParaRPr lang="en-US" noProof="0"/>
          </a:p>
        </p:txBody>
      </p:sp>
      <p:pic>
        <p:nvPicPr>
          <p:cNvPr id="2097154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275920" y="546754"/>
            <a:ext cx="2993305" cy="5321431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25621" p14:dur="2000"/>
    </mc:Choice>
    <mc:Fallback>
      <p:transition spd="slow">
        <p:fade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2"/>
          <p:cNvSpPr>
            <a:spLocks noGrp="1"/>
          </p:cNvSpPr>
          <p:nvPr>
            <p:ph type="title"/>
          </p:nvPr>
        </p:nvSpPr>
        <p:spPr>
          <a:xfrm>
            <a:off x="764577" y="1062777"/>
            <a:ext cx="5331423" cy="398377"/>
          </a:xfrm>
        </p:spPr>
        <p:txBody>
          <a:bodyPr/>
          <a:p>
            <a:r>
              <a:rPr b="1" dirty="0" sz="2000" lang="en-US">
                <a:sym typeface="DM Sans Medium"/>
              </a:rPr>
              <a:t>Alur </a:t>
            </a:r>
            <a:r>
              <a:rPr b="1" dirty="0" sz="2000" lang="en-US" err="1">
                <a:sym typeface="DM Sans Medium"/>
              </a:rPr>
              <a:t>Kerja</a:t>
            </a:r>
            <a:r>
              <a:rPr b="1" dirty="0" sz="2000" lang="en-US">
                <a:sym typeface="DM Sans Medium"/>
              </a:rPr>
              <a:t> Program </a:t>
            </a:r>
            <a:r>
              <a:rPr b="1" dirty="0" sz="2000" lang="en-US" err="1">
                <a:sym typeface="DM Sans Medium"/>
              </a:rPr>
              <a:t>Aplikasi</a:t>
            </a:r>
            <a:br>
              <a:rPr dirty="0" sz="2000" lang="en-US">
                <a:sym typeface="DM Sans Medium"/>
              </a:rPr>
            </a:br>
            <a:br>
              <a:rPr dirty="0" lang="en-US">
                <a:sym typeface="DM Sans Medium"/>
              </a:rPr>
            </a:br>
            <a:endParaRPr dirty="0" lang="en-US"/>
          </a:p>
        </p:txBody>
      </p:sp>
      <p:sp>
        <p:nvSpPr>
          <p:cNvPr id="1048609" name="Content Placeholder 3"/>
          <p:cNvSpPr>
            <a:spLocks noGrp="1"/>
          </p:cNvSpPr>
          <p:nvPr>
            <p:ph idx="1"/>
          </p:nvPr>
        </p:nvSpPr>
        <p:spPr>
          <a:xfrm>
            <a:off x="764576" y="1422490"/>
            <a:ext cx="6710879" cy="2130552"/>
          </a:xfrm>
        </p:spPr>
        <p:txBody>
          <a:bodyPr/>
          <a:p>
            <a:pPr lvl="0"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dirty="0" sz="1800"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Emu8086</a:t>
            </a:r>
            <a:endParaRPr dirty="0" sz="18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Menuliskan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coding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assembly </a:t>
            </a:r>
            <a:endParaRPr dirty="0" sz="1800"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3.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Setelah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selesai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maka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klik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Emulate</a:t>
            </a:r>
          </a:p>
          <a:p>
            <a:pPr lvl="0"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lang="en-US">
                <a:latin typeface="Times New Roman" panose="02020603050405020304" pitchFamily="18" charset="0"/>
              </a:rPr>
              <a:t>4. </a:t>
            </a:r>
            <a:r>
              <a:rPr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Run, dan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masukkan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Nama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sepatu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mau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dibeli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diminta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program</a:t>
            </a:r>
          </a:p>
          <a:p>
            <a:pPr lvl="0"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dirty="0" sz="1800"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Tekan</a:t>
            </a:r>
            <a:r>
              <a:rPr dirty="0" sz="1800"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enter dan data </a:t>
            </a:r>
            <a:r>
              <a:rPr dirty="0" sz="1800"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sepatu</a:t>
            </a:r>
            <a:r>
              <a:rPr dirty="0" sz="1800"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dirty="0" sz="1800"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dibeli</a:t>
            </a:r>
            <a:r>
              <a:rPr dirty="0" sz="1800"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dirty="0" sz="1800"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muncul</a:t>
            </a:r>
            <a:r>
              <a:rPr dirty="0" sz="1800"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dirty="0" sz="1800" lang="en-US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indent="-342900" lvl="0" marL="34290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 lang="en-US"/>
          </a:p>
          <a:p>
            <a:endParaRPr dirty="0" lang="en-US"/>
          </a:p>
        </p:txBody>
      </p:sp>
      <p:sp>
        <p:nvSpPr>
          <p:cNvPr id="10486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p>
            <a:fld id="{8D0AFDD5-844D-364D-8AEC-50CF4D36D55D}" type="slidenum">
              <a:rPr lang="en-US" smtClean="0"/>
              <a:t>3</a:t>
            </a:fld>
            <a:endParaRPr dirty="0" lang="en-US"/>
          </a:p>
        </p:txBody>
      </p:sp>
      <p:pic>
        <p:nvPicPr>
          <p:cNvPr id="2097156" name="Picture 1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1968" t="3062" r="35433" b="7582"/>
          <a:stretch>
            <a:fillRect/>
          </a:stretch>
        </p:blipFill>
        <p:spPr>
          <a:xfrm>
            <a:off x="764575" y="3264082"/>
            <a:ext cx="2864666" cy="2300140"/>
          </a:xfrm>
          <a:prstGeom prst="rect"/>
        </p:spPr>
      </p:pic>
      <p:sp>
        <p:nvSpPr>
          <p:cNvPr id="1048611" name="Arrow: Right 19"/>
          <p:cNvSpPr/>
          <p:nvPr/>
        </p:nvSpPr>
        <p:spPr>
          <a:xfrm>
            <a:off x="3675511" y="4376639"/>
            <a:ext cx="573778" cy="311085"/>
          </a:xfrm>
          <a:prstGeom prst="rightArrow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dirty="0" lang="en-US">
              <a:ln w="0"/>
              <a:solidFill>
                <a:schemeClr val="tx1"/>
              </a:solidFill>
              <a:effectLst>
                <a:outerShdw algn="tl" blurRad="38100" dir="2700000" dist="19050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97157" name="Picture 2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t="2950" r="24207" b="4128"/>
          <a:stretch>
            <a:fillRect/>
          </a:stretch>
        </p:blipFill>
        <p:spPr>
          <a:xfrm>
            <a:off x="4295559" y="3277167"/>
            <a:ext cx="3335384" cy="2300140"/>
          </a:xfrm>
          <a:prstGeom prst="rect"/>
        </p:spPr>
      </p:pic>
      <p:pic>
        <p:nvPicPr>
          <p:cNvPr id="2097158" name="Picture 2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/>
          <a:srcRect l="5281" t="4865" r="24630" b="8649"/>
          <a:stretch>
            <a:fillRect/>
          </a:stretch>
        </p:blipFill>
        <p:spPr>
          <a:xfrm>
            <a:off x="8424578" y="3374656"/>
            <a:ext cx="3335384" cy="2315050"/>
          </a:xfrm>
          <a:prstGeom prst="rect"/>
        </p:spPr>
      </p:pic>
      <p:sp>
        <p:nvSpPr>
          <p:cNvPr id="1048612" name="Arrow: Right 25"/>
          <p:cNvSpPr/>
          <p:nvPr/>
        </p:nvSpPr>
        <p:spPr>
          <a:xfrm>
            <a:off x="7758260" y="4376639"/>
            <a:ext cx="539001" cy="311085"/>
          </a:xfrm>
          <a:prstGeom prst="rightArrow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Arrow: Right 26"/>
          <p:cNvSpPr/>
          <p:nvPr/>
        </p:nvSpPr>
        <p:spPr>
          <a:xfrm rot="16200000">
            <a:off x="9790153" y="2880254"/>
            <a:ext cx="480814" cy="263077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9" name="Picture 2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4"/>
          <a:srcRect t="3749" r="14445" b="6435"/>
          <a:stretch>
            <a:fillRect/>
          </a:stretch>
        </p:blipFill>
        <p:spPr>
          <a:xfrm>
            <a:off x="8235786" y="529252"/>
            <a:ext cx="3589548" cy="2119679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28371" p14:dur="2000"/>
    </mc:Choice>
    <mc:Fallback>
      <p:transition spd="slow">
        <p:fade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405353" y="1947672"/>
            <a:ext cx="3535711" cy="2862072"/>
          </a:xfrm>
        </p:spPr>
        <p:txBody>
          <a:bodyPr/>
          <a:p>
            <a:r>
              <a:rPr b="1" dirty="0" sz="3200" lang="en-US"/>
              <a:t>Fitur </a:t>
            </a:r>
            <a:r>
              <a:rPr b="1" dirty="0" sz="3200" lang="en-US" err="1"/>
              <a:t>fitur</a:t>
            </a:r>
            <a:r>
              <a:rPr b="1" dirty="0" sz="3200" lang="en-US"/>
              <a:t> </a:t>
            </a:r>
            <a:r>
              <a:rPr b="1" dirty="0" sz="3200" lang="en-US" err="1"/>
              <a:t>Aplikasi</a:t>
            </a:r>
            <a:endParaRPr b="1" dirty="0" sz="3200" lang="en-US"/>
          </a:p>
        </p:txBody>
      </p:sp>
      <p:sp>
        <p:nvSpPr>
          <p:cNvPr id="1048651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100695" y="1839876"/>
            <a:ext cx="3840480" cy="338328"/>
          </a:xfrm>
        </p:spPr>
        <p:txBody>
          <a:bodyPr/>
          <a:p>
            <a:r>
              <a:rPr dirty="0" sz="3200" lang="en-US"/>
              <a:t>Daftar </a:t>
            </a:r>
            <a:r>
              <a:rPr dirty="0" sz="3200" lang="en-US" err="1"/>
              <a:t>produk</a:t>
            </a:r>
            <a:endParaRPr dirty="0" sz="3200" lang="en-US"/>
          </a:p>
        </p:txBody>
      </p:sp>
      <p:sp>
        <p:nvSpPr>
          <p:cNvPr id="1048652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4576847" y="1746504"/>
            <a:ext cx="514460" cy="559430"/>
          </a:xfrm>
        </p:spPr>
        <p:txBody>
          <a:bodyPr/>
          <a:p>
            <a:r>
              <a:rPr dirty="0" sz="4400" lang="en-US"/>
              <a:t>1</a:t>
            </a:r>
          </a:p>
        </p:txBody>
      </p:sp>
      <p:sp>
        <p:nvSpPr>
          <p:cNvPr id="1048653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7428983" y="3129888"/>
            <a:ext cx="3840480" cy="338328"/>
          </a:xfrm>
        </p:spPr>
        <p:txBody>
          <a:bodyPr/>
          <a:p>
            <a:r>
              <a:rPr dirty="0" sz="3200" lang="en-US" err="1"/>
              <a:t>Beli</a:t>
            </a:r>
            <a:r>
              <a:rPr dirty="0" sz="3200" lang="en-US"/>
              <a:t> </a:t>
            </a:r>
            <a:r>
              <a:rPr dirty="0" sz="3200" lang="en-US" err="1"/>
              <a:t>produk</a:t>
            </a:r>
            <a:r>
              <a:rPr dirty="0" sz="3200" lang="en-US"/>
              <a:t> </a:t>
            </a:r>
          </a:p>
        </p:txBody>
      </p:sp>
      <p:sp>
        <p:nvSpPr>
          <p:cNvPr id="104865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6847" y="3129888"/>
            <a:ext cx="514460" cy="338328"/>
          </a:xfrm>
        </p:spPr>
        <p:txBody>
          <a:bodyPr/>
          <a:p>
            <a:r>
              <a:rPr dirty="0" sz="3600" lang="en-US"/>
              <a:t>2</a:t>
            </a:r>
          </a:p>
        </p:txBody>
      </p:sp>
      <p:sp>
        <p:nvSpPr>
          <p:cNvPr id="104865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7598664" y="4419900"/>
            <a:ext cx="3840480" cy="338328"/>
          </a:xfrm>
        </p:spPr>
        <p:txBody>
          <a:bodyPr/>
          <a:p>
            <a:r>
              <a:rPr dirty="0" sz="3200" lang="en-US" err="1"/>
              <a:t>Pesanan</a:t>
            </a:r>
            <a:r>
              <a:rPr dirty="0" sz="3200" lang="en-US"/>
              <a:t> </a:t>
            </a:r>
          </a:p>
        </p:txBody>
      </p:sp>
      <p:sp>
        <p:nvSpPr>
          <p:cNvPr id="1048656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4581144" y="4459632"/>
            <a:ext cx="707293" cy="338328"/>
          </a:xfrm>
        </p:spPr>
        <p:txBody>
          <a:bodyPr/>
          <a:p>
            <a:r>
              <a:rPr dirty="0" sz="3600" lang="en-US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8810" p14:dur="2000"/>
    </mc:Choice>
    <mc:Fallback>
      <p:transition spd="slow">
        <p:fade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007707" y="94268"/>
            <a:ext cx="5639626" cy="1766366"/>
          </a:xfrm>
        </p:spPr>
        <p:txBody>
          <a:bodyPr/>
          <a:p>
            <a:r>
              <a:rPr dirty="0" sz="4000" lang="en-US" err="1">
                <a:solidFill>
                  <a:srgbClr val="FFC000"/>
                </a:solidFill>
              </a:rPr>
              <a:t>Sketsa</a:t>
            </a:r>
            <a:r>
              <a:rPr dirty="0" sz="4000" lang="en-US">
                <a:solidFill>
                  <a:srgbClr val="FFC000"/>
                </a:solidFill>
              </a:rPr>
              <a:t> </a:t>
            </a:r>
            <a:r>
              <a:rPr dirty="0" sz="4000" lang="en-US" err="1">
                <a:solidFill>
                  <a:srgbClr val="FFC000"/>
                </a:solidFill>
              </a:rPr>
              <a:t>antarmuka</a:t>
            </a:r>
            <a:r>
              <a:rPr dirty="0" sz="4000" lang="en-US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048658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p>
            <a:r>
              <a:rPr lang="en-US" noProof="0"/>
              <a:t>20XX</a:t>
            </a:r>
          </a:p>
        </p:txBody>
      </p:sp>
      <p:sp>
        <p:nvSpPr>
          <p:cNvPr id="1048659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p>
            <a:r>
              <a:rPr lang="en-US" noProof="0"/>
              <a:t>Presentation title</a:t>
            </a:r>
          </a:p>
        </p:txBody>
      </p:sp>
      <p:sp>
        <p:nvSpPr>
          <p:cNvPr id="1048660" name="Slide Number Placeholder 7"/>
          <p:cNvSpPr>
            <a:spLocks noGrp="1"/>
          </p:cNvSpPr>
          <p:nvPr>
            <p:ph type="sldNum" sz="quarter" idx="18"/>
          </p:nvPr>
        </p:nvSpPr>
        <p:spPr/>
        <p:txBody>
          <a:bodyPr/>
          <a:p>
            <a:fld id="{8D0AFDD5-844D-364D-8AEC-50CF4D36D55D}" type="slidenum">
              <a:rPr lang="en-US" noProof="0" smtClean="0"/>
              <a:t>5</a:t>
            </a:fld>
            <a:endParaRPr lang="en-US" noProof="0"/>
          </a:p>
        </p:txBody>
      </p:sp>
      <p:pic>
        <p:nvPicPr>
          <p:cNvPr id="2097162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61197" y="773409"/>
            <a:ext cx="10833772" cy="5627495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6418" p14:dur="2000"/>
    </mc:Choice>
    <mc:Fallback>
      <p:transition spd="slow">
        <p:fade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415" y="312498"/>
            <a:ext cx="9420130" cy="1162762"/>
          </a:xfrm>
        </p:spPr>
        <p:txBody>
          <a:bodyPr/>
          <a:p>
            <a:r>
              <a:rPr b="1" dirty="0" sz="2800" lang="en-US" err="1"/>
              <a:t>Codingan</a:t>
            </a:r>
            <a:r>
              <a:rPr b="1" dirty="0" sz="2800" lang="en-US"/>
              <a:t> Program Pada Emulator</a:t>
            </a:r>
          </a:p>
        </p:txBody>
      </p:sp>
      <p:sp>
        <p:nvSpPr>
          <p:cNvPr id="10486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0AFDD5-844D-364D-8AEC-50CF4D36D55D}" type="slidenum">
              <a:rPr lang="en-US" noProof="0" smtClean="0"/>
              <a:t>6</a:t>
            </a:fld>
            <a:endParaRPr lang="en-US" noProof="0"/>
          </a:p>
        </p:txBody>
      </p:sp>
      <p:pic>
        <p:nvPicPr>
          <p:cNvPr id="2097164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r="30622" b="5578"/>
          <a:stretch>
            <a:fillRect/>
          </a:stretch>
        </p:blipFill>
        <p:spPr>
          <a:xfrm>
            <a:off x="389107" y="893879"/>
            <a:ext cx="3880286" cy="2961388"/>
          </a:xfrm>
          <a:prstGeom prst="rect"/>
        </p:spPr>
      </p:pic>
      <p:pic>
        <p:nvPicPr>
          <p:cNvPr id="2097165" name="Picture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l="618" r="53455" b="8041"/>
          <a:stretch>
            <a:fillRect/>
          </a:stretch>
        </p:blipFill>
        <p:spPr>
          <a:xfrm>
            <a:off x="5596327" y="923874"/>
            <a:ext cx="4037279" cy="2961388"/>
          </a:xfrm>
          <a:prstGeom prst="rect"/>
        </p:spPr>
      </p:pic>
      <p:pic>
        <p:nvPicPr>
          <p:cNvPr id="2097166" name="Picture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/>
          <a:srcRect r="51907" b="4556"/>
          <a:stretch>
            <a:fillRect/>
          </a:stretch>
        </p:blipFill>
        <p:spPr>
          <a:xfrm>
            <a:off x="5596326" y="3968686"/>
            <a:ext cx="4037280" cy="2745096"/>
          </a:xfrm>
          <a:prstGeom prst="rect"/>
        </p:spPr>
      </p:pic>
      <p:pic>
        <p:nvPicPr>
          <p:cNvPr id="2097167" name="Picture 1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4"/>
          <a:srcRect r="51017" b="7113"/>
          <a:stretch>
            <a:fillRect/>
          </a:stretch>
        </p:blipFill>
        <p:spPr>
          <a:xfrm>
            <a:off x="389107" y="3902698"/>
            <a:ext cx="3872846" cy="2745096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28059" p14:dur="2000"/>
    </mc:Choice>
    <mc:Fallback>
      <p:transition spd="slow">
        <p:fade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3220291" y="403090"/>
            <a:ext cx="7005828" cy="1901952"/>
          </a:xfrm>
        </p:spPr>
        <p:txBody>
          <a:bodyPr/>
          <a:p>
            <a:r>
              <a:rPr dirty="0" sz="3200" lang="en-US" err="1"/>
              <a:t>Tampilan</a:t>
            </a:r>
            <a:r>
              <a:rPr dirty="0" sz="3200" lang="en-US"/>
              <a:t> </a:t>
            </a:r>
            <a:r>
              <a:rPr dirty="0" sz="3200" lang="en-US" err="1"/>
              <a:t>Luaran</a:t>
            </a:r>
            <a:r>
              <a:rPr dirty="0" sz="3200" lang="en-US"/>
              <a:t> Program</a:t>
            </a:r>
          </a:p>
        </p:txBody>
      </p:sp>
      <p:sp>
        <p:nvSpPr>
          <p:cNvPr id="1048670" name="Slide Number Placeholder 7"/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p>
            <a:fld id="{8D0AFDD5-844D-364D-8AEC-50CF4D36D55D}" type="slidenum">
              <a:rPr lang="en-US" smtClean="0"/>
              <a:t>7</a:t>
            </a:fld>
            <a:endParaRPr dirty="0" lang="en-US"/>
          </a:p>
        </p:txBody>
      </p:sp>
      <p:sp>
        <p:nvSpPr>
          <p:cNvPr id="1048671" name="Footer Placeholder 6"/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p>
            <a:r>
              <a:rPr dirty="0" lang="en-US"/>
              <a:t>Presentation title</a:t>
            </a:r>
          </a:p>
        </p:txBody>
      </p:sp>
      <p:sp>
        <p:nvSpPr>
          <p:cNvPr id="1048672" name="Date Placeholder 2"/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p>
            <a:r>
              <a:rPr dirty="0" lang="en-US"/>
              <a:t>20XX</a:t>
            </a:r>
          </a:p>
        </p:txBody>
      </p:sp>
      <p:pic>
        <p:nvPicPr>
          <p:cNvPr id="2097169" name="Picture 1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127200" y="1654925"/>
            <a:ext cx="3431986" cy="4959634"/>
          </a:xfrm>
          <a:prstGeom prst="rect"/>
        </p:spPr>
      </p:pic>
      <p:pic>
        <p:nvPicPr>
          <p:cNvPr id="2097170" name="Picture 1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482426" y="1688158"/>
            <a:ext cx="3431986" cy="4926401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17707" p14:dur="2000"/>
    </mc:Choice>
    <mc:Fallback>
      <p:transition spd="slow">
        <p:fade/>
      </p:transition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ctrTitle"/>
          </p:nvPr>
        </p:nvSpPr>
        <p:spPr>
          <a:xfrm>
            <a:off x="350677" y="-1021394"/>
            <a:ext cx="7473570" cy="1709928"/>
          </a:xfrm>
        </p:spPr>
        <p:txBody>
          <a:bodyPr/>
          <a:p>
            <a:r>
              <a:rPr b="1" dirty="0" sz="2400" lang="en-US" err="1"/>
              <a:t>Tampilan</a:t>
            </a:r>
            <a:r>
              <a:rPr b="1" dirty="0" sz="2400" lang="en-US"/>
              <a:t> </a:t>
            </a:r>
            <a:r>
              <a:rPr b="1" dirty="0" sz="2400" lang="en-US" err="1"/>
              <a:t>unggahan</a:t>
            </a:r>
            <a:r>
              <a:rPr b="1" dirty="0" sz="2400" lang="en-US"/>
              <a:t> </a:t>
            </a:r>
            <a:r>
              <a:rPr b="1" dirty="0" sz="2400" lang="en-US" err="1"/>
              <a:t>halaman</a:t>
            </a:r>
            <a:r>
              <a:rPr b="1" dirty="0" sz="2400" lang="en-US"/>
              <a:t> </a:t>
            </a:r>
            <a:r>
              <a:rPr b="1" dirty="0" sz="2400" lang="en-US" err="1"/>
              <a:t>projek</a:t>
            </a:r>
            <a:r>
              <a:rPr b="1" dirty="0" sz="2400" lang="en-US"/>
              <a:t> di </a:t>
            </a:r>
            <a:r>
              <a:rPr b="1" dirty="0" sz="2400" lang="en-US" err="1"/>
              <a:t>github</a:t>
            </a:r>
            <a:endParaRPr b="1" dirty="0" sz="2400" lang="en-US"/>
          </a:p>
        </p:txBody>
      </p:sp>
      <p:pic>
        <p:nvPicPr>
          <p:cNvPr id="2097172" name="Picture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b="36913"/>
          <a:stretch>
            <a:fillRect/>
          </a:stretch>
        </p:blipFill>
        <p:spPr>
          <a:xfrm>
            <a:off x="331970" y="1235288"/>
            <a:ext cx="11528059" cy="4090855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8249" p14:dur="2000"/>
    </mc:Choice>
    <mc:Fallback>
      <p:transition spd="slow">
        <p:fade/>
      </p:transition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1139952" y="710027"/>
            <a:ext cx="9912096" cy="1014984"/>
          </a:xfrm>
        </p:spPr>
        <p:txBody>
          <a:bodyPr/>
          <a:p>
            <a:r>
              <a:rPr b="1" dirty="0" sz="4000" lang="en-US"/>
              <a:t>Link program </a:t>
            </a:r>
            <a:r>
              <a:rPr b="1" dirty="0" sz="4000" lang="en-US" err="1"/>
              <a:t>aplikasi</a:t>
            </a:r>
            <a:r>
              <a:rPr b="1" dirty="0" sz="4000" lang="en-US"/>
              <a:t> di </a:t>
            </a:r>
            <a:r>
              <a:rPr b="1" dirty="0" sz="4000" lang="en-US" err="1"/>
              <a:t>github</a:t>
            </a:r>
            <a:endParaRPr b="1" dirty="0" sz="4000" lang="en-US"/>
          </a:p>
        </p:txBody>
      </p:sp>
      <p:sp>
        <p:nvSpPr>
          <p:cNvPr id="1048685" name="Text Placeholder 12"/>
          <p:cNvSpPr>
            <a:spLocks noGrp="1"/>
          </p:cNvSpPr>
          <p:nvPr>
            <p:ph type="body" idx="1"/>
          </p:nvPr>
        </p:nvSpPr>
        <p:spPr>
          <a:xfrm>
            <a:off x="1249410" y="2344650"/>
            <a:ext cx="9912097" cy="1014984"/>
          </a:xfrm>
        </p:spPr>
        <p:txBody>
          <a:bodyPr/>
          <a:p>
            <a:r>
              <a:rPr dirty="0" lang="en-US"/>
              <a:t>LINK :</a:t>
            </a:r>
          </a:p>
        </p:txBody>
      </p:sp>
      <p:sp>
        <p:nvSpPr>
          <p:cNvPr id="1048686" name="Content Placeholder 20"/>
          <p:cNvSpPr>
            <a:spLocks noGrp="1"/>
          </p:cNvSpPr>
          <p:nvPr>
            <p:ph sz="half" idx="13"/>
          </p:nvPr>
        </p:nvSpPr>
        <p:spPr>
          <a:xfrm>
            <a:off x="3807957" y="2344650"/>
            <a:ext cx="6821188" cy="1330189"/>
          </a:xfrm>
        </p:spPr>
        <p:txBody>
          <a:bodyPr/>
          <a:p>
            <a:pPr indent="0">
              <a:buNone/>
            </a:pPr>
            <a:r>
              <a:rPr b="1" dirty="0" lang="en-US">
                <a:hlinkClick r:id="rId1"/>
              </a:rPr>
              <a:t>https://github.com/AmatullahAfrani14/AMATULLAH-NOVA-NUR-AFRANI.git</a:t>
            </a:r>
            <a:endParaRPr b="1" dirty="0" lang="en-US"/>
          </a:p>
          <a:p>
            <a:pPr indent="0">
              <a:buNone/>
            </a:pPr>
            <a:endParaRPr b="1" dirty="0" lang="en-US"/>
          </a:p>
        </p:txBody>
      </p:sp>
      <p:sp>
        <p:nvSpPr>
          <p:cNvPr id="104868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0AFDD5-844D-364D-8AEC-50CF4D36D55D}" type="slidenum">
              <a:rPr lang="en-US" smtClean="0"/>
              <a:t>9</a:t>
            </a:fld>
            <a:endParaRPr dirty="0" lang="en-US"/>
          </a:p>
        </p:txBody>
      </p:sp>
      <p:sp>
        <p:nvSpPr>
          <p:cNvPr id="104868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Presentation title</a:t>
            </a:r>
          </a:p>
        </p:txBody>
      </p:sp>
      <p:sp>
        <p:nvSpPr>
          <p:cNvPr id="1048689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dirty="0" lang="en-US"/>
              <a:t>20XX</a:t>
            </a:r>
          </a:p>
        </p:txBody>
      </p:sp>
      <p:sp>
        <p:nvSpPr>
          <p:cNvPr id="1048690" name="TextBox 9"/>
          <p:cNvSpPr txBox="1"/>
          <p:nvPr/>
        </p:nvSpPr>
        <p:spPr>
          <a:xfrm>
            <a:off x="1249410" y="4563881"/>
            <a:ext cx="9695110" cy="646331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b="1" dirty="0" lang="en-US"/>
              <a:t>TA-DSK2022-04-FilePresentasi-C-2200018112-Amatullah Nova Nur Afrani-PROGRAM APLIKASI PENJUALAN SEPATU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8979" p14:dur="2000"/>
    </mc:Choice>
    <mc:Fallback>
      <p:transition spd="slow">
        <p:fade/>
      </p:transition>
    </mc:Fallback>
  </mc:AlternateContent>
  <p:timing/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Tugas Akhir Dasar Sistem  Komputer  </dc:title>
  <dc:creator>Amatullah Nova Nur Afrani</dc:creator>
  <cp:lastModifiedBy>Amatullah Nova Nur Afrani</cp:lastModifiedBy>
  <dcterms:created xsi:type="dcterms:W3CDTF">2023-01-04T23:23:22Z</dcterms:created>
  <dcterms:modified xsi:type="dcterms:W3CDTF">2023-01-08T13:11:11Z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ac403ce9de5f43bab57759e8160c6959</vt:lpwstr>
  </property>
</Properties>
</file>