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388899"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1pPr>
    <a:lvl2pPr marL="0" marR="0" indent="2194450" algn="l" defTabSz="4388899"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2pPr>
    <a:lvl3pPr marL="0" marR="0" indent="4388899" algn="l" defTabSz="4388899"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3pPr>
    <a:lvl4pPr marL="0" marR="0" indent="6583350" algn="l" defTabSz="4388899"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4pPr>
    <a:lvl5pPr marL="0" marR="0" indent="8777800" algn="l" defTabSz="4388899"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5pPr>
    <a:lvl6pPr marL="0" marR="0" indent="10972251" algn="l" defTabSz="4388899"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6pPr>
    <a:lvl7pPr marL="0" marR="0" indent="13166703" algn="l" defTabSz="4388899"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7pPr>
    <a:lvl8pPr marL="0" marR="0" indent="15361152" algn="l" defTabSz="4388899"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8pPr>
    <a:lvl9pPr marL="0" marR="0" indent="17555602" algn="l" defTabSz="4388899"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p:nvPr>
            <p:ph type="sldImg"/>
          </p:nvPr>
        </p:nvSpPr>
        <p:spPr>
          <a:xfrm>
            <a:off x="1143000" y="685800"/>
            <a:ext cx="4572000" cy="3429000"/>
          </a:xfrm>
          <a:prstGeom prst="rect">
            <a:avLst/>
          </a:prstGeom>
        </p:spPr>
        <p:txBody>
          <a:bodyPr/>
          <a:lstStyle/>
          <a:p>
            <a:pPr/>
          </a:p>
        </p:txBody>
      </p:sp>
      <p:sp>
        <p:nvSpPr>
          <p:cNvPr id="200" name="Shape 20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388899" latinLnBrk="0">
      <a:defRPr sz="5800">
        <a:latin typeface="+mn-lt"/>
        <a:ea typeface="+mn-ea"/>
        <a:cs typeface="+mn-cs"/>
        <a:sym typeface="Calibri"/>
      </a:defRPr>
    </a:lvl1pPr>
    <a:lvl2pPr indent="228600" defTabSz="4388899" latinLnBrk="0">
      <a:defRPr sz="5800">
        <a:latin typeface="+mn-lt"/>
        <a:ea typeface="+mn-ea"/>
        <a:cs typeface="+mn-cs"/>
        <a:sym typeface="Calibri"/>
      </a:defRPr>
    </a:lvl2pPr>
    <a:lvl3pPr indent="457200" defTabSz="4388899" latinLnBrk="0">
      <a:defRPr sz="5800">
        <a:latin typeface="+mn-lt"/>
        <a:ea typeface="+mn-ea"/>
        <a:cs typeface="+mn-cs"/>
        <a:sym typeface="Calibri"/>
      </a:defRPr>
    </a:lvl3pPr>
    <a:lvl4pPr indent="685800" defTabSz="4388899" latinLnBrk="0">
      <a:defRPr sz="5800">
        <a:latin typeface="+mn-lt"/>
        <a:ea typeface="+mn-ea"/>
        <a:cs typeface="+mn-cs"/>
        <a:sym typeface="Calibri"/>
      </a:defRPr>
    </a:lvl4pPr>
    <a:lvl5pPr indent="914400" defTabSz="4388899" latinLnBrk="0">
      <a:defRPr sz="5800">
        <a:latin typeface="+mn-lt"/>
        <a:ea typeface="+mn-ea"/>
        <a:cs typeface="+mn-cs"/>
        <a:sym typeface="Calibri"/>
      </a:defRPr>
    </a:lvl5pPr>
    <a:lvl6pPr indent="1143000" defTabSz="4388899" latinLnBrk="0">
      <a:defRPr sz="5800">
        <a:latin typeface="+mn-lt"/>
        <a:ea typeface="+mn-ea"/>
        <a:cs typeface="+mn-cs"/>
        <a:sym typeface="Calibri"/>
      </a:defRPr>
    </a:lvl6pPr>
    <a:lvl7pPr indent="1371600" defTabSz="4388899" latinLnBrk="0">
      <a:defRPr sz="5800">
        <a:latin typeface="+mn-lt"/>
        <a:ea typeface="+mn-ea"/>
        <a:cs typeface="+mn-cs"/>
        <a:sym typeface="Calibri"/>
      </a:defRPr>
    </a:lvl7pPr>
    <a:lvl8pPr indent="1600200" defTabSz="4388899" latinLnBrk="0">
      <a:defRPr sz="5800">
        <a:latin typeface="+mn-lt"/>
        <a:ea typeface="+mn-ea"/>
        <a:cs typeface="+mn-cs"/>
        <a:sym typeface="Calibri"/>
      </a:defRPr>
    </a:lvl8pPr>
    <a:lvl9pPr indent="1828800" defTabSz="4388899" latinLnBrk="0">
      <a:defRPr sz="58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hyperlink" Target="http://www.facebook.com/pages/PosterPresentationscom/217914411419?v=app_4949752878&amp;ref=ts" TargetMode="External"/><Relationship Id="rId6" Type="http://schemas.openxmlformats.org/officeDocument/2006/relationships/image" Target="../media/image1.jpeg"/><Relationship Id="rId7" Type="http://schemas.openxmlformats.org/officeDocument/2006/relationships/image" Target="../media/image1.png"/><Relationship Id="rId8" Type="http://schemas.openxmlformats.org/officeDocument/2006/relationships/image" Target="../media/image2.png"/><Relationship Id="rId9" Type="http://schemas.openxmlformats.org/officeDocument/2006/relationships/image" Target="../media/image3.png"/><Relationship Id="rId10" Type="http://schemas.openxmlformats.org/officeDocument/2006/relationships/image" Target="../media/image4.png"/><Relationship Id="rId11" Type="http://schemas.openxmlformats.org/officeDocument/2006/relationships/image" Target="../media/image5.png"/><Relationship Id="rId12" Type="http://schemas.openxmlformats.org/officeDocument/2006/relationships/image" Target="../media/image6.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hyperlink" Target="http://www.facebook.com/pages/PosterPresentationscom/217914411419?v=app_4949752878&amp;ref=ts" TargetMode="External"/><Relationship Id="rId6" Type="http://schemas.openxmlformats.org/officeDocument/2006/relationships/image" Target="../media/image1.jpeg"/><Relationship Id="rId7" Type="http://schemas.openxmlformats.org/officeDocument/2006/relationships/image" Target="../media/image1.png"/><Relationship Id="rId8" Type="http://schemas.openxmlformats.org/officeDocument/2006/relationships/image" Target="../media/image2.png"/><Relationship Id="rId9" Type="http://schemas.openxmlformats.org/officeDocument/2006/relationships/image" Target="../media/image3.png"/><Relationship Id="rId10" Type="http://schemas.openxmlformats.org/officeDocument/2006/relationships/image" Target="../media/image4.png"/><Relationship Id="rId11" Type="http://schemas.openxmlformats.org/officeDocument/2006/relationships/image" Target="../media/image5.png"/><Relationship Id="rId1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Standard 4 columns">
    <p:spTree>
      <p:nvGrpSpPr>
        <p:cNvPr id="1" name=""/>
        <p:cNvGrpSpPr/>
        <p:nvPr/>
      </p:nvGrpSpPr>
      <p:grpSpPr>
        <a:xfrm>
          <a:off x="0" y="0"/>
          <a:ext cx="0" cy="0"/>
          <a:chOff x="0" y="0"/>
          <a:chExt cx="0" cy="0"/>
        </a:xfrm>
      </p:grpSpPr>
      <p:sp>
        <p:nvSpPr>
          <p:cNvPr id="51" name="Texte niveau 1…"/>
          <p:cNvSpPr txBox="1"/>
          <p:nvPr>
            <p:ph type="body" sz="quarter" idx="1"/>
          </p:nvPr>
        </p:nvSpPr>
        <p:spPr>
          <a:prstGeom prst="rect">
            <a:avLst/>
          </a:prstGeom>
        </p:spPr>
        <p:txBody>
          <a:bodyPr/>
          <a:lstStyle/>
          <a:p>
            <a:pPr/>
            <a:r>
              <a:t>Texte niveau 1</a:t>
            </a:r>
          </a:p>
          <a:p>
            <a:pPr lvl="1"/>
            <a:r>
              <a:t>Texte niveau 2</a:t>
            </a:r>
          </a:p>
          <a:p>
            <a:pPr lvl="2"/>
            <a:r>
              <a:t>Texte niveau 3</a:t>
            </a:r>
          </a:p>
          <a:p>
            <a:pPr lvl="3"/>
            <a:r>
              <a:t>Texte niveau 4</a:t>
            </a:r>
          </a:p>
          <a:p>
            <a:pPr lvl="4"/>
            <a:r>
              <a:t>Texte niveau 5</a:t>
            </a:r>
          </a:p>
        </p:txBody>
      </p:sp>
      <p:sp>
        <p:nvSpPr>
          <p:cNvPr id="52" name="Text Placeholder 5"/>
          <p:cNvSpPr/>
          <p:nvPr>
            <p:ph type="body" sz="quarter" idx="13"/>
          </p:nvPr>
        </p:nvSpPr>
        <p:spPr>
          <a:xfrm>
            <a:off x="477826" y="5548748"/>
            <a:ext cx="10048876" cy="754046"/>
          </a:xfrm>
          <a:prstGeom prst="rect">
            <a:avLst/>
          </a:prstGeom>
        </p:spPr>
        <p:txBody>
          <a:bodyPr lIns="91436" tIns="91436" rIns="91436" bIns="91436" anchor="ctr"/>
          <a:lstStyle/>
          <a:p>
            <a:pPr algn="ctr">
              <a:spcBef>
                <a:spcPts val="800"/>
              </a:spcBef>
              <a:defRPr b="1" sz="3700" u="sng">
                <a:latin typeface="+mn-lt"/>
                <a:ea typeface="+mn-ea"/>
                <a:cs typeface="+mn-cs"/>
                <a:sym typeface="Calibri"/>
              </a:defRPr>
            </a:pPr>
          </a:p>
        </p:txBody>
      </p:sp>
      <p:sp>
        <p:nvSpPr>
          <p:cNvPr id="53" name="Text Placeholder 5"/>
          <p:cNvSpPr/>
          <p:nvPr>
            <p:ph type="body" sz="quarter" idx="14"/>
          </p:nvPr>
        </p:nvSpPr>
        <p:spPr>
          <a:xfrm>
            <a:off x="477824" y="14212512"/>
            <a:ext cx="10050464" cy="754046"/>
          </a:xfrm>
          <a:prstGeom prst="rect">
            <a:avLst/>
          </a:prstGeom>
        </p:spPr>
        <p:txBody>
          <a:bodyPr lIns="91436" tIns="91436" rIns="91436" bIns="91436" anchor="ctr"/>
          <a:lstStyle/>
          <a:p>
            <a:pPr algn="ctr">
              <a:spcBef>
                <a:spcPts val="800"/>
              </a:spcBef>
              <a:defRPr b="1" sz="3700" u="sng">
                <a:latin typeface="+mn-lt"/>
                <a:ea typeface="+mn-ea"/>
                <a:cs typeface="+mn-cs"/>
                <a:sym typeface="Calibri"/>
              </a:defRPr>
            </a:pPr>
          </a:p>
        </p:txBody>
      </p:sp>
      <p:sp>
        <p:nvSpPr>
          <p:cNvPr id="54" name="Text Placeholder 3"/>
          <p:cNvSpPr/>
          <p:nvPr>
            <p:ph type="body" sz="quarter" idx="15"/>
          </p:nvPr>
        </p:nvSpPr>
        <p:spPr>
          <a:xfrm>
            <a:off x="11460160" y="6378480"/>
            <a:ext cx="10048876" cy="846364"/>
          </a:xfrm>
          <a:prstGeom prst="rect">
            <a:avLst/>
          </a:prstGeom>
        </p:spPr>
        <p:txBody>
          <a:bodyPr/>
          <a:lstStyle/>
          <a:p>
            <a:pPr/>
          </a:p>
        </p:txBody>
      </p:sp>
      <p:sp>
        <p:nvSpPr>
          <p:cNvPr id="55" name="Text Placeholder 5"/>
          <p:cNvSpPr/>
          <p:nvPr>
            <p:ph type="body" sz="quarter" idx="16"/>
          </p:nvPr>
        </p:nvSpPr>
        <p:spPr>
          <a:xfrm>
            <a:off x="11460161" y="5548748"/>
            <a:ext cx="10048876" cy="754046"/>
          </a:xfrm>
          <a:prstGeom prst="rect">
            <a:avLst/>
          </a:prstGeom>
        </p:spPr>
        <p:txBody>
          <a:bodyPr lIns="91436" tIns="91436" rIns="91436" bIns="91436" anchor="ctr"/>
          <a:lstStyle/>
          <a:p>
            <a:pPr algn="ctr">
              <a:spcBef>
                <a:spcPts val="800"/>
              </a:spcBef>
              <a:defRPr b="1" sz="3700" u="sng">
                <a:latin typeface="+mn-lt"/>
                <a:ea typeface="+mn-ea"/>
                <a:cs typeface="+mn-cs"/>
                <a:sym typeface="Calibri"/>
              </a:defRPr>
            </a:pPr>
          </a:p>
        </p:txBody>
      </p:sp>
      <p:sp>
        <p:nvSpPr>
          <p:cNvPr id="56" name="Text Placeholder 3"/>
          <p:cNvSpPr/>
          <p:nvPr>
            <p:ph type="body" sz="quarter" idx="17"/>
          </p:nvPr>
        </p:nvSpPr>
        <p:spPr>
          <a:xfrm>
            <a:off x="22448845" y="6378480"/>
            <a:ext cx="10048875" cy="846364"/>
          </a:xfrm>
          <a:prstGeom prst="rect">
            <a:avLst/>
          </a:prstGeom>
        </p:spPr>
        <p:txBody>
          <a:bodyPr/>
          <a:lstStyle/>
          <a:p>
            <a:pPr/>
          </a:p>
        </p:txBody>
      </p:sp>
      <p:sp>
        <p:nvSpPr>
          <p:cNvPr id="57" name="Text Placeholder 5"/>
          <p:cNvSpPr/>
          <p:nvPr>
            <p:ph type="body" sz="quarter" idx="18"/>
          </p:nvPr>
        </p:nvSpPr>
        <p:spPr>
          <a:xfrm>
            <a:off x="22440906" y="5548748"/>
            <a:ext cx="10058401" cy="754046"/>
          </a:xfrm>
          <a:prstGeom prst="rect">
            <a:avLst/>
          </a:prstGeom>
        </p:spPr>
        <p:txBody>
          <a:bodyPr lIns="91436" tIns="91436" rIns="91436" bIns="91436" anchor="ctr"/>
          <a:lstStyle/>
          <a:p>
            <a:pPr algn="ctr">
              <a:spcBef>
                <a:spcPts val="800"/>
              </a:spcBef>
              <a:defRPr b="1" sz="3700" u="sng">
                <a:latin typeface="+mn-lt"/>
                <a:ea typeface="+mn-ea"/>
                <a:cs typeface="+mn-cs"/>
                <a:sym typeface="Calibri"/>
              </a:defRPr>
            </a:pPr>
          </a:p>
        </p:txBody>
      </p:sp>
      <p:sp>
        <p:nvSpPr>
          <p:cNvPr id="58" name="Text Placeholder 5"/>
          <p:cNvSpPr/>
          <p:nvPr>
            <p:ph type="body" sz="quarter" idx="19"/>
          </p:nvPr>
        </p:nvSpPr>
        <p:spPr>
          <a:xfrm>
            <a:off x="33422043" y="5548748"/>
            <a:ext cx="10047020" cy="754046"/>
          </a:xfrm>
          <a:prstGeom prst="rect">
            <a:avLst/>
          </a:prstGeom>
        </p:spPr>
        <p:txBody>
          <a:bodyPr lIns="91436" tIns="91436" rIns="91436" bIns="91436" anchor="ctr"/>
          <a:lstStyle/>
          <a:p>
            <a:pPr algn="ctr">
              <a:spcBef>
                <a:spcPts val="800"/>
              </a:spcBef>
              <a:defRPr b="1" sz="3700" u="sng">
                <a:latin typeface="+mn-lt"/>
                <a:ea typeface="+mn-ea"/>
                <a:cs typeface="+mn-cs"/>
                <a:sym typeface="Calibri"/>
              </a:defRPr>
            </a:pPr>
          </a:p>
        </p:txBody>
      </p:sp>
      <p:sp>
        <p:nvSpPr>
          <p:cNvPr id="59" name="Text Placeholder 3"/>
          <p:cNvSpPr/>
          <p:nvPr>
            <p:ph type="body" sz="quarter" idx="20"/>
          </p:nvPr>
        </p:nvSpPr>
        <p:spPr>
          <a:xfrm>
            <a:off x="33422043" y="6378480"/>
            <a:ext cx="10047020" cy="846364"/>
          </a:xfrm>
          <a:prstGeom prst="rect">
            <a:avLst/>
          </a:prstGeom>
        </p:spPr>
        <p:txBody>
          <a:bodyPr/>
          <a:lstStyle/>
          <a:p>
            <a:pPr/>
          </a:p>
        </p:txBody>
      </p:sp>
      <p:sp>
        <p:nvSpPr>
          <p:cNvPr id="60" name="Text Placeholder 5"/>
          <p:cNvSpPr/>
          <p:nvPr>
            <p:ph type="body" sz="quarter" idx="21"/>
          </p:nvPr>
        </p:nvSpPr>
        <p:spPr>
          <a:xfrm>
            <a:off x="33422043" y="14272738"/>
            <a:ext cx="10047020" cy="754046"/>
          </a:xfrm>
          <a:prstGeom prst="rect">
            <a:avLst/>
          </a:prstGeom>
        </p:spPr>
        <p:txBody>
          <a:bodyPr lIns="91436" tIns="91436" rIns="91436" bIns="91436" anchor="ctr"/>
          <a:lstStyle/>
          <a:p>
            <a:pPr algn="ctr">
              <a:spcBef>
                <a:spcPts val="800"/>
              </a:spcBef>
              <a:defRPr b="1" sz="3700" u="sng">
                <a:latin typeface="+mn-lt"/>
                <a:ea typeface="+mn-ea"/>
                <a:cs typeface="+mn-cs"/>
                <a:sym typeface="Calibri"/>
              </a:defRPr>
            </a:pPr>
          </a:p>
        </p:txBody>
      </p:sp>
      <p:sp>
        <p:nvSpPr>
          <p:cNvPr id="61" name="Text Placeholder 3"/>
          <p:cNvSpPr/>
          <p:nvPr>
            <p:ph type="body" sz="quarter" idx="22"/>
          </p:nvPr>
        </p:nvSpPr>
        <p:spPr>
          <a:xfrm>
            <a:off x="33422043" y="15011401"/>
            <a:ext cx="10052051" cy="846364"/>
          </a:xfrm>
          <a:prstGeom prst="rect">
            <a:avLst/>
          </a:prstGeom>
        </p:spPr>
        <p:txBody>
          <a:bodyPr/>
          <a:lstStyle/>
          <a:p>
            <a:pPr/>
          </a:p>
        </p:txBody>
      </p:sp>
      <p:sp>
        <p:nvSpPr>
          <p:cNvPr id="62" name="Text Placeholder 5"/>
          <p:cNvSpPr/>
          <p:nvPr>
            <p:ph type="body" sz="quarter" idx="23"/>
          </p:nvPr>
        </p:nvSpPr>
        <p:spPr>
          <a:xfrm>
            <a:off x="33422043" y="25679401"/>
            <a:ext cx="10047020" cy="754046"/>
          </a:xfrm>
          <a:prstGeom prst="rect">
            <a:avLst/>
          </a:prstGeom>
        </p:spPr>
        <p:txBody>
          <a:bodyPr lIns="91436" tIns="91436" rIns="91436" bIns="91436" anchor="ctr"/>
          <a:lstStyle/>
          <a:p>
            <a:pPr algn="ctr">
              <a:spcBef>
                <a:spcPts val="800"/>
              </a:spcBef>
              <a:defRPr b="1" sz="3700" u="sng">
                <a:latin typeface="+mn-lt"/>
                <a:ea typeface="+mn-ea"/>
                <a:cs typeface="+mn-cs"/>
                <a:sym typeface="Calibri"/>
              </a:defRPr>
            </a:pPr>
          </a:p>
        </p:txBody>
      </p:sp>
      <p:sp>
        <p:nvSpPr>
          <p:cNvPr id="63" name="Text Placeholder 3"/>
          <p:cNvSpPr/>
          <p:nvPr>
            <p:ph type="body" sz="quarter" idx="24"/>
          </p:nvPr>
        </p:nvSpPr>
        <p:spPr>
          <a:xfrm>
            <a:off x="33422043" y="26433446"/>
            <a:ext cx="10052051" cy="846364"/>
          </a:xfrm>
          <a:prstGeom prst="rect">
            <a:avLst/>
          </a:prstGeom>
        </p:spPr>
        <p:txBody>
          <a:bodyPr/>
          <a:lstStyle/>
          <a:p>
            <a:pPr/>
          </a:p>
        </p:txBody>
      </p:sp>
      <p:sp>
        <p:nvSpPr>
          <p:cNvPr id="64" name="Text Placeholder 3"/>
          <p:cNvSpPr/>
          <p:nvPr>
            <p:ph type="body" sz="quarter" idx="25"/>
          </p:nvPr>
        </p:nvSpPr>
        <p:spPr>
          <a:xfrm>
            <a:off x="459673" y="14951552"/>
            <a:ext cx="10056815" cy="846364"/>
          </a:xfrm>
          <a:prstGeom prst="rect">
            <a:avLst/>
          </a:prstGeom>
        </p:spPr>
        <p:txBody>
          <a:bodyPr/>
          <a:lstStyle/>
          <a:p>
            <a:pPr/>
          </a:p>
        </p:txBody>
      </p:sp>
      <p:sp>
        <p:nvSpPr>
          <p:cNvPr id="65" name="Text Placeholder 76"/>
          <p:cNvSpPr/>
          <p:nvPr>
            <p:ph type="body" sz="quarter" idx="26"/>
          </p:nvPr>
        </p:nvSpPr>
        <p:spPr>
          <a:xfrm>
            <a:off x="5932592" y="3383946"/>
            <a:ext cx="31998969" cy="1280161"/>
          </a:xfrm>
          <a:prstGeom prst="rect">
            <a:avLst/>
          </a:prstGeom>
        </p:spPr>
        <p:txBody>
          <a:bodyPr lIns="45719" tIns="45719" rIns="45719" bIns="45719"/>
          <a:lstStyle/>
          <a:p>
            <a:pPr algn="ctr">
              <a:spcBef>
                <a:spcPts val="1400"/>
              </a:spcBef>
              <a:defRPr sz="6000">
                <a:latin typeface="+mn-lt"/>
                <a:ea typeface="+mn-ea"/>
                <a:cs typeface="+mn-cs"/>
                <a:sym typeface="Calibri"/>
              </a:defRPr>
            </a:pPr>
          </a:p>
        </p:txBody>
      </p:sp>
      <p:sp>
        <p:nvSpPr>
          <p:cNvPr id="66" name="Text Placeholder 76"/>
          <p:cNvSpPr/>
          <p:nvPr>
            <p:ph type="body" sz="quarter" idx="27"/>
          </p:nvPr>
        </p:nvSpPr>
        <p:spPr>
          <a:xfrm>
            <a:off x="5932592" y="2103787"/>
            <a:ext cx="31998969" cy="1280161"/>
          </a:xfrm>
          <a:prstGeom prst="rect">
            <a:avLst/>
          </a:prstGeom>
        </p:spPr>
        <p:txBody>
          <a:bodyPr lIns="45719" tIns="45719" rIns="45719" bIns="45719"/>
          <a:lstStyle/>
          <a:p>
            <a:pPr algn="ctr">
              <a:spcBef>
                <a:spcPts val="2100"/>
              </a:spcBef>
              <a:defRPr sz="8800">
                <a:latin typeface="+mn-lt"/>
                <a:ea typeface="+mn-ea"/>
                <a:cs typeface="+mn-cs"/>
                <a:sym typeface="Calibri"/>
              </a:defRPr>
            </a:pPr>
          </a:p>
        </p:txBody>
      </p:sp>
      <p:sp>
        <p:nvSpPr>
          <p:cNvPr id="67" name="Text Placeholder 76"/>
          <p:cNvSpPr/>
          <p:nvPr>
            <p:ph type="body" sz="quarter" idx="28"/>
          </p:nvPr>
        </p:nvSpPr>
        <p:spPr>
          <a:xfrm>
            <a:off x="5932592" y="465812"/>
            <a:ext cx="31998969" cy="1637975"/>
          </a:xfrm>
          <a:prstGeom prst="rect">
            <a:avLst/>
          </a:prstGeom>
        </p:spPr>
        <p:txBody>
          <a:bodyPr lIns="45719" tIns="45719" rIns="45719" bIns="45719"/>
          <a:lstStyle/>
          <a:p>
            <a:pPr algn="ctr">
              <a:spcBef>
                <a:spcPts val="2700"/>
              </a:spcBef>
              <a:defRPr b="1" sz="11500">
                <a:latin typeface="+mn-lt"/>
                <a:ea typeface="+mn-ea"/>
                <a:cs typeface="+mn-cs"/>
                <a:sym typeface="Calibri"/>
              </a:defRPr>
            </a:pPr>
          </a:p>
        </p:txBody>
      </p:sp>
      <p:sp>
        <p:nvSpPr>
          <p:cNvPr id="68"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Standard 3 columns">
    <p:spTree>
      <p:nvGrpSpPr>
        <p:cNvPr id="1" name=""/>
        <p:cNvGrpSpPr/>
        <p:nvPr/>
      </p:nvGrpSpPr>
      <p:grpSpPr>
        <a:xfrm>
          <a:off x="0" y="0"/>
          <a:ext cx="0" cy="0"/>
          <a:chOff x="0" y="0"/>
          <a:chExt cx="0" cy="0"/>
        </a:xfrm>
      </p:grpSpPr>
      <p:sp>
        <p:nvSpPr>
          <p:cNvPr id="75" name="Straight Connector 37"/>
          <p:cNvSpPr/>
          <p:nvPr/>
        </p:nvSpPr>
        <p:spPr>
          <a:xfrm flipV="1">
            <a:off x="-13946602" y="11526118"/>
            <a:ext cx="13577437" cy="819"/>
          </a:xfrm>
          <a:prstGeom prst="line">
            <a:avLst/>
          </a:prstGeom>
          <a:ln>
            <a:solidFill>
              <a:srgbClr val="F2F2F2"/>
            </a:solidFill>
          </a:ln>
        </p:spPr>
        <p:txBody>
          <a:bodyPr lIns="45719" rIns="45719"/>
          <a:lstStyle/>
          <a:p>
            <a:pPr/>
          </a:p>
        </p:txBody>
      </p:sp>
      <p:grpSp>
        <p:nvGrpSpPr>
          <p:cNvPr id="86" name="Group 43"/>
          <p:cNvGrpSpPr/>
          <p:nvPr/>
        </p:nvGrpSpPr>
        <p:grpSpPr>
          <a:xfrm>
            <a:off x="44157837" y="-55066"/>
            <a:ext cx="11062141" cy="32973468"/>
            <a:chOff x="0" y="0"/>
            <a:chExt cx="11062139" cy="32973466"/>
          </a:xfrm>
        </p:grpSpPr>
        <p:grpSp>
          <p:nvGrpSpPr>
            <p:cNvPr id="78" name="Rectangle 44"/>
            <p:cNvGrpSpPr/>
            <p:nvPr/>
          </p:nvGrpSpPr>
          <p:grpSpPr>
            <a:xfrm>
              <a:off x="-1" y="-1"/>
              <a:ext cx="11062141" cy="32973468"/>
              <a:chOff x="0" y="0"/>
              <a:chExt cx="11062139" cy="32973466"/>
            </a:xfrm>
          </p:grpSpPr>
          <p:sp>
            <p:nvSpPr>
              <p:cNvPr id="76" name="Rectangle"/>
              <p:cNvSpPr/>
              <p:nvPr/>
            </p:nvSpPr>
            <p:spPr>
              <a:xfrm>
                <a:off x="0" y="-1"/>
                <a:ext cx="11062140" cy="32973468"/>
              </a:xfrm>
              <a:prstGeom prst="rect">
                <a:avLst/>
              </a:prstGeom>
              <a:solidFill>
                <a:srgbClr val="0D0D0D"/>
              </a:solidFill>
              <a:ln w="12700" cap="flat">
                <a:noFill/>
                <a:miter lim="400000"/>
              </a:ln>
              <a:effectLst/>
            </p:spPr>
            <p:txBody>
              <a:bodyPr wrap="square" lIns="45719" tIns="45719" rIns="45719" bIns="45719" numCol="1" anchor="t">
                <a:noAutofit/>
              </a:bodyPr>
              <a:lstStyle/>
              <a:p>
                <a:pPr defTabSz="114300">
                  <a:defRPr sz="2800">
                    <a:solidFill>
                      <a:srgbClr val="BFBFBF"/>
                    </a:solidFill>
                    <a:latin typeface="Trebuchet MS"/>
                    <a:ea typeface="Trebuchet MS"/>
                    <a:cs typeface="Trebuchet MS"/>
                    <a:sym typeface="Trebuchet MS"/>
                  </a:defRPr>
                </a:pPr>
              </a:p>
            </p:txBody>
          </p:sp>
          <p:sp>
            <p:nvSpPr>
              <p:cNvPr id="77" name="QUICK START (cont.)…"/>
              <p:cNvSpPr txBox="1"/>
              <p:nvPr/>
            </p:nvSpPr>
            <p:spPr>
              <a:xfrm>
                <a:off x="0" y="-1"/>
                <a:ext cx="11062140" cy="25438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gn="ctr">
                  <a:defRPr b="1" spc="600" sz="4000">
                    <a:solidFill>
                      <a:srgbClr val="FFFFFF"/>
                    </a:solidFill>
                    <a:latin typeface="Trebuchet MS"/>
                    <a:ea typeface="Trebuchet MS"/>
                    <a:cs typeface="Trebuchet MS"/>
                    <a:sym typeface="Trebuchet MS"/>
                  </a:defRPr>
                </a:pPr>
                <a:r>
                  <a:t>QUICK START (cont.)</a:t>
                </a:r>
              </a:p>
              <a:p>
                <a:pPr algn="ctr">
                  <a:defRPr b="1" sz="3600">
                    <a:solidFill>
                      <a:srgbClr val="FFFFFF"/>
                    </a:solidFill>
                    <a:latin typeface="Trebuchet MS"/>
                    <a:ea typeface="Trebuchet MS"/>
                    <a:cs typeface="Trebuchet MS"/>
                    <a:sym typeface="Trebuchet MS"/>
                  </a:defRPr>
                </a:pPr>
              </a:p>
              <a:p>
                <a:pPr algn="ctr">
                  <a:defRPr b="1" sz="3200">
                    <a:solidFill>
                      <a:schemeClr val="accent4"/>
                    </a:solidFill>
                    <a:latin typeface="Trebuchet MS"/>
                    <a:ea typeface="Trebuchet MS"/>
                    <a:cs typeface="Trebuchet MS"/>
                    <a:sym typeface="Trebuchet MS"/>
                  </a:defRPr>
                </a:pPr>
                <a:r>
                  <a:t>How to change the template color theme</a:t>
                </a:r>
                <a:endParaRPr>
                  <a:solidFill>
                    <a:srgbClr val="FFFFFF"/>
                  </a:solidFill>
                </a:endParaRPr>
              </a:p>
              <a:p>
                <a:pPr lvl="2" indent="0" defTabSz="114300">
                  <a:defRPr sz="2400">
                    <a:solidFill>
                      <a:srgbClr val="BFBFBF"/>
                    </a:solidFill>
                    <a:latin typeface="Trebuchet MS"/>
                    <a:ea typeface="Trebuchet MS"/>
                    <a:cs typeface="Trebuchet MS"/>
                    <a:sym typeface="Trebuchet MS"/>
                  </a:defRPr>
                </a:pPr>
                <a:r>
                  <a:t>You can easily change the color theme of your poster by going to the DESIGN menu, click on COLORS, and choose the color theme of your choice. You can also create your own color theme.</a:t>
                </a:r>
                <a:endParaRPr>
                  <a:solidFill>
                    <a:srgbClr val="FFFFFF"/>
                  </a:solidFill>
                </a:endParaRPr>
              </a:p>
              <a:p>
                <a:pPr lvl="2" indent="0"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r>
                  <a:t>You can also manually change the color of your background by going to VIEW &gt; SLIDE MASTER.  After you finish working on the master be sure to go to VIEW &gt; NORMAL to continue working on your poster.</a:t>
                </a:r>
                <a:endParaRPr>
                  <a:solidFill>
                    <a:srgbClr val="FFFFFF"/>
                  </a:solidFill>
                </a:endParaRPr>
              </a:p>
              <a:p>
                <a:pPr defTabSz="114300">
                  <a:defRPr sz="2400">
                    <a:solidFill>
                      <a:srgbClr val="BFBFBF"/>
                    </a:solidFill>
                    <a:latin typeface="Trebuchet MS"/>
                    <a:ea typeface="Trebuchet MS"/>
                    <a:cs typeface="Trebuchet MS"/>
                    <a:sym typeface="Trebuchet MS"/>
                  </a:defRPr>
                </a:pPr>
              </a:p>
              <a:p>
                <a:pPr algn="ctr">
                  <a:defRPr b="1" sz="3200">
                    <a:solidFill>
                      <a:schemeClr val="accent4"/>
                    </a:solidFill>
                    <a:latin typeface="Trebuchet MS"/>
                    <a:ea typeface="Trebuchet MS"/>
                    <a:cs typeface="Trebuchet MS"/>
                    <a:sym typeface="Trebuchet MS"/>
                  </a:defRPr>
                </a:pPr>
                <a:r>
                  <a:t>How to add Text</a:t>
                </a:r>
                <a:endParaRPr>
                  <a:solidFill>
                    <a:srgbClr val="FFFFFF"/>
                  </a:solidFill>
                </a:endParaRPr>
              </a:p>
              <a:p>
                <a:pPr lvl="2" indent="3265487" defTabSz="114300">
                  <a:defRPr sz="2400">
                    <a:solidFill>
                      <a:srgbClr val="BFBFBF"/>
                    </a:solidFill>
                    <a:latin typeface="Trebuchet MS"/>
                    <a:ea typeface="Trebuchet MS"/>
                    <a:cs typeface="Trebuchet MS"/>
                    <a:sym typeface="Trebuchet MS"/>
                  </a:defRPr>
                </a:pPr>
                <a:r>
                  <a:t>The template comes with a number of pre-formatted placeholders for headers and text blocks. You can add more blocks by copying and pasting the existing ones or by adding a text box from the HOME menu. </a:t>
                </a:r>
                <a:endParaRPr>
                  <a:solidFill>
                    <a:srgbClr val="FFFFFF"/>
                  </a:solidFill>
                </a:endParaRPr>
              </a:p>
              <a:p>
                <a:pPr lvl="2" indent="1518341" defTabSz="114300">
                  <a:defRPr sz="2400">
                    <a:solidFill>
                      <a:srgbClr val="BFBFBF"/>
                    </a:solidFill>
                    <a:latin typeface="Trebuchet MS"/>
                    <a:ea typeface="Trebuchet MS"/>
                    <a:cs typeface="Trebuchet MS"/>
                    <a:sym typeface="Trebuchet MS"/>
                  </a:defRPr>
                </a:pPr>
              </a:p>
              <a:p>
                <a:pPr algn="ctr" defTabSz="1518341">
                  <a:defRPr sz="2400">
                    <a:solidFill>
                      <a:srgbClr val="BFBFBF"/>
                    </a:solidFill>
                    <a:latin typeface="Trebuchet MS"/>
                    <a:ea typeface="Trebuchet MS"/>
                    <a:cs typeface="Trebuchet MS"/>
                    <a:sym typeface="Trebuchet MS"/>
                  </a:defRPr>
                </a:pPr>
                <a:r>
                  <a:t> </a:t>
                </a:r>
                <a:r>
                  <a:rPr b="1" sz="3200">
                    <a:solidFill>
                      <a:schemeClr val="accent4"/>
                    </a:solidFill>
                  </a:rPr>
                  <a:t>Text size</a:t>
                </a:r>
                <a:endParaRPr>
                  <a:solidFill>
                    <a:srgbClr val="FFFFFF"/>
                  </a:solidFill>
                </a:endParaRPr>
              </a:p>
              <a:p>
                <a:pPr defTabSz="114300">
                  <a:defRPr sz="2400">
                    <a:solidFill>
                      <a:srgbClr val="BFBFBF"/>
                    </a:solidFill>
                    <a:latin typeface="Trebuchet MS"/>
                    <a:ea typeface="Trebuchet MS"/>
                    <a:cs typeface="Trebuchet MS"/>
                    <a:sym typeface="Trebuchet MS"/>
                  </a:defRPr>
                </a:pPr>
                <a:r>
                  <a:t>Adjust the size of your text based on how much content you have to present. The default template text offers a good starting point. Follow the conference requirements.</a:t>
                </a:r>
              </a:p>
              <a:p>
                <a:pPr lvl="2" indent="1518341" defTabSz="114300">
                  <a:defRPr sz="2400">
                    <a:solidFill>
                      <a:srgbClr val="BFBFBF"/>
                    </a:solidFill>
                    <a:latin typeface="Trebuchet MS"/>
                    <a:ea typeface="Trebuchet MS"/>
                    <a:cs typeface="Trebuchet MS"/>
                    <a:sym typeface="Trebuchet MS"/>
                  </a:defRPr>
                </a:pPr>
              </a:p>
              <a:p>
                <a:pPr algn="ctr">
                  <a:defRPr b="1" sz="3200">
                    <a:solidFill>
                      <a:schemeClr val="accent4"/>
                    </a:solidFill>
                    <a:latin typeface="Trebuchet MS"/>
                    <a:ea typeface="Trebuchet MS"/>
                    <a:cs typeface="Trebuchet MS"/>
                    <a:sym typeface="Trebuchet MS"/>
                  </a:defRPr>
                </a:pPr>
                <a:r>
                  <a:t>How to add Tables</a:t>
                </a:r>
                <a:endParaRPr>
                  <a:solidFill>
                    <a:srgbClr val="FFFFFF"/>
                  </a:solidFill>
                </a:endParaRPr>
              </a:p>
              <a:p>
                <a:pPr lvl="1" indent="1730375" defTabSz="114300">
                  <a:defRPr sz="2400">
                    <a:solidFill>
                      <a:srgbClr val="BFBFBF"/>
                    </a:solidFill>
                    <a:latin typeface="Trebuchet MS"/>
                    <a:ea typeface="Trebuchet MS"/>
                    <a:cs typeface="Trebuchet MS"/>
                    <a:sym typeface="Trebuchet MS"/>
                  </a:defRPr>
                </a:pPr>
                <a:r>
                  <a:t>To add a table from scratch go to the INSERT menu and </a:t>
                </a:r>
                <a:br/>
                <a:r>
                  <a:t>click on TABLE. A drop-down box will help you select rows and columns. </a:t>
                </a:r>
                <a:endParaRPr>
                  <a:solidFill>
                    <a:srgbClr val="FFFFFF"/>
                  </a:solidFill>
                </a:endParaRPr>
              </a:p>
              <a:p>
                <a:pPr defTabSz="114300">
                  <a:defRPr sz="2400">
                    <a:solidFill>
                      <a:srgbClr val="BFBFBF"/>
                    </a:solidFill>
                    <a:latin typeface="Trebuchet MS"/>
                    <a:ea typeface="Trebuchet MS"/>
                    <a:cs typeface="Trebuchet MS"/>
                    <a:sym typeface="Trebuchet MS"/>
                  </a:defRPr>
                </a:pPr>
                <a:r>
                  <a:t>You can also copy and a paste a table from Word or another PowerPoint document. A pasted table may need to be re-formatted by RIGHT-CLICK &gt; FORMAT SHAPE, TEXT BOX, Margins.</a:t>
                </a:r>
                <a:endParaRPr>
                  <a:solidFill>
                    <a:srgbClr val="FFFFFF"/>
                  </a:solidFill>
                </a:endParaRPr>
              </a:p>
              <a:p>
                <a:pPr defTabSz="114300">
                  <a:defRPr sz="2400">
                    <a:solidFill>
                      <a:srgbClr val="BFBFBF"/>
                    </a:solidFill>
                    <a:latin typeface="Trebuchet MS"/>
                    <a:ea typeface="Trebuchet MS"/>
                    <a:cs typeface="Trebuchet MS"/>
                    <a:sym typeface="Trebuchet MS"/>
                  </a:defRPr>
                </a:pPr>
              </a:p>
              <a:p>
                <a:pPr algn="ctr" defTabSz="1518341">
                  <a:defRPr b="1" sz="3200">
                    <a:solidFill>
                      <a:schemeClr val="accent4"/>
                    </a:solidFill>
                    <a:latin typeface="Trebuchet MS"/>
                    <a:ea typeface="Trebuchet MS"/>
                    <a:cs typeface="Trebuchet MS"/>
                    <a:sym typeface="Trebuchet MS"/>
                  </a:defRPr>
                </a:pPr>
                <a:r>
                  <a:t>Graphs / Charts</a:t>
                </a:r>
                <a:endParaRPr>
                  <a:solidFill>
                    <a:srgbClr val="FFFFFF"/>
                  </a:solidFill>
                </a:endParaRPr>
              </a:p>
              <a:p>
                <a:pPr defTabSz="114300">
                  <a:defRPr sz="2400">
                    <a:solidFill>
                      <a:srgbClr val="BFBFBF"/>
                    </a:solidFill>
                    <a:latin typeface="Trebuchet MS"/>
                    <a:ea typeface="Trebuchet MS"/>
                    <a:cs typeface="Trebuchet MS"/>
                    <a:sym typeface="Trebuchet MS"/>
                  </a:defRPr>
                </a:pPr>
                <a:r>
                  <a:t>You can simply copy and paste charts and graphs from Excel or Word. Some reformatting may be required depending on how the original document has been created.</a:t>
                </a:r>
                <a:endParaRPr>
                  <a:solidFill>
                    <a:srgbClr val="FFFFFF"/>
                  </a:solidFill>
                </a:endParaRPr>
              </a:p>
              <a:p>
                <a:pPr defTabSz="114300">
                  <a:defRPr sz="2400">
                    <a:solidFill>
                      <a:srgbClr val="BFBFBF"/>
                    </a:solidFill>
                    <a:latin typeface="Trebuchet MS"/>
                    <a:ea typeface="Trebuchet MS"/>
                    <a:cs typeface="Trebuchet MS"/>
                    <a:sym typeface="Trebuchet MS"/>
                  </a:defRPr>
                </a:pPr>
              </a:p>
              <a:p>
                <a:pPr algn="ctr" defTabSz="1518341">
                  <a:defRPr b="1" sz="3200">
                    <a:solidFill>
                      <a:schemeClr val="accent4"/>
                    </a:solidFill>
                    <a:latin typeface="Trebuchet MS"/>
                    <a:ea typeface="Trebuchet MS"/>
                    <a:cs typeface="Trebuchet MS"/>
                    <a:sym typeface="Trebuchet MS"/>
                  </a:defRPr>
                </a:pPr>
                <a:r>
                  <a:t>How to change the column configuration</a:t>
                </a:r>
                <a:endParaRPr>
                  <a:solidFill>
                    <a:srgbClr val="FFFFFF"/>
                  </a:solidFill>
                </a:endParaRPr>
              </a:p>
              <a:p>
                <a:pPr defTabSz="114300">
                  <a:defRPr sz="2400">
                    <a:solidFill>
                      <a:srgbClr val="BFBFBF"/>
                    </a:solidFill>
                    <a:latin typeface="Trebuchet MS"/>
                    <a:ea typeface="Trebuchet MS"/>
                    <a:cs typeface="Trebuchet MS"/>
                    <a:sym typeface="Trebuchet MS"/>
                  </a:defRPr>
                </a:pPr>
                <a:r>
                  <a:t>RIGHT-CLICK on the poster background and select LAYOUT to see the column options available for this template. The poster columns can also be customized on the Master. VIEW &gt; MASTER.</a:t>
                </a:r>
                <a:endParaRPr>
                  <a:solidFill>
                    <a:srgbClr val="FFFFFF"/>
                  </a:solidFill>
                </a:endParaRPr>
              </a:p>
              <a:p>
                <a:pPr algn="ctr" defTabSz="1518341">
                  <a:defRPr b="1" sz="3200">
                    <a:solidFill>
                      <a:schemeClr val="accent4"/>
                    </a:solidFill>
                    <a:latin typeface="Trebuchet MS"/>
                    <a:ea typeface="Trebuchet MS"/>
                    <a:cs typeface="Trebuchet MS"/>
                    <a:sym typeface="Trebuchet MS"/>
                  </a:defRPr>
                </a:pPr>
              </a:p>
              <a:p>
                <a:pPr algn="ctr" defTabSz="1518341">
                  <a:defRPr b="1" sz="3200">
                    <a:solidFill>
                      <a:schemeClr val="accent4"/>
                    </a:solidFill>
                    <a:latin typeface="Trebuchet MS"/>
                    <a:ea typeface="Trebuchet MS"/>
                    <a:cs typeface="Trebuchet MS"/>
                    <a:sym typeface="Trebuchet MS"/>
                  </a:defRPr>
                </a:pPr>
                <a:r>
                  <a:t>How to remove the info bars</a:t>
                </a:r>
                <a:endParaRPr>
                  <a:solidFill>
                    <a:srgbClr val="FFFFFF"/>
                  </a:solidFill>
                </a:endParaRPr>
              </a:p>
              <a:p>
                <a:pPr defTabSz="114300">
                  <a:defRPr sz="2400">
                    <a:solidFill>
                      <a:srgbClr val="BFBFBF"/>
                    </a:solidFill>
                    <a:latin typeface="Trebuchet MS"/>
                    <a:ea typeface="Trebuchet MS"/>
                    <a:cs typeface="Trebuchet MS"/>
                    <a:sym typeface="Trebuchet MS"/>
                  </a:defRPr>
                </a:pPr>
                <a: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solidFill>
                    <a:srgbClr val="FFFFFF"/>
                  </a:solidFill>
                </a:endParaRPr>
              </a:p>
              <a:p>
                <a:pPr defTabSz="114300">
                  <a:defRPr sz="2400">
                    <a:solidFill>
                      <a:srgbClr val="BFBFBF"/>
                    </a:solidFill>
                    <a:latin typeface="Trebuchet MS"/>
                    <a:ea typeface="Trebuchet MS"/>
                    <a:cs typeface="Trebuchet MS"/>
                    <a:sym typeface="Trebuchet MS"/>
                  </a:defRPr>
                </a:pPr>
              </a:p>
              <a:p>
                <a:pPr algn="ctr" defTabSz="1518341">
                  <a:defRPr b="1" sz="3200">
                    <a:solidFill>
                      <a:schemeClr val="accent4"/>
                    </a:solidFill>
                    <a:latin typeface="Trebuchet MS"/>
                    <a:ea typeface="Trebuchet MS"/>
                    <a:cs typeface="Trebuchet MS"/>
                    <a:sym typeface="Trebuchet MS"/>
                  </a:defRPr>
                </a:pPr>
                <a:r>
                  <a:t>Save your work</a:t>
                </a:r>
                <a:endParaRPr>
                  <a:solidFill>
                    <a:srgbClr val="FFFFFF"/>
                  </a:solidFill>
                </a:endParaRPr>
              </a:p>
              <a:p>
                <a:pPr defTabSz="114300">
                  <a:defRPr sz="2400">
                    <a:solidFill>
                      <a:srgbClr val="BFBFBF"/>
                    </a:solidFill>
                    <a:latin typeface="Trebuchet MS"/>
                    <a:ea typeface="Trebuchet MS"/>
                    <a:cs typeface="Trebuchet MS"/>
                    <a:sym typeface="Trebuchet MS"/>
                  </a:defRPr>
                </a:pPr>
                <a:r>
                  <a:t>Save your template as a PowerPoint document. For printing, save as PowerPoint or “Print-quality” PDF.</a:t>
                </a:r>
                <a:endParaRPr>
                  <a:solidFill>
                    <a:srgbClr val="FFFFFF"/>
                  </a:solidFill>
                </a:endParaRPr>
              </a:p>
              <a:p>
                <a:pPr defTabSz="114300">
                  <a:defRPr sz="2400">
                    <a:solidFill>
                      <a:srgbClr val="BFBFBF"/>
                    </a:solidFill>
                    <a:latin typeface="Trebuchet MS"/>
                    <a:ea typeface="Trebuchet MS"/>
                    <a:cs typeface="Trebuchet MS"/>
                    <a:sym typeface="Trebuchet MS"/>
                  </a:defRPr>
                </a:pPr>
              </a:p>
              <a:p>
                <a:pPr algn="ctr" defTabSz="1518341">
                  <a:defRPr b="1" sz="3200">
                    <a:solidFill>
                      <a:schemeClr val="accent4"/>
                    </a:solidFill>
                    <a:latin typeface="Trebuchet MS"/>
                    <a:ea typeface="Trebuchet MS"/>
                    <a:cs typeface="Trebuchet MS"/>
                    <a:sym typeface="Trebuchet MS"/>
                  </a:defRPr>
                </a:pPr>
                <a:r>
                  <a:t>Print your poster</a:t>
                </a:r>
                <a:endParaRPr>
                  <a:solidFill>
                    <a:srgbClr val="FFFFFF"/>
                  </a:solidFill>
                </a:endParaRPr>
              </a:p>
              <a:p>
                <a:pPr defTabSz="114300">
                  <a:defRPr sz="2400">
                    <a:solidFill>
                      <a:srgbClr val="BFBFBF"/>
                    </a:solidFill>
                    <a:latin typeface="Trebuchet MS"/>
                    <a:ea typeface="Trebuchet MS"/>
                    <a:cs typeface="Trebuchet MS"/>
                    <a:sym typeface="Trebuchet MS"/>
                  </a:defRPr>
                </a:pPr>
                <a: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solidFill>
                    <a:srgbClr val="FFFFFF"/>
                  </a:solidFill>
                </a:endParaRPr>
              </a:p>
            </p:txBody>
          </p:sp>
        </p:grpSp>
        <p:pic>
          <p:nvPicPr>
            <p:cNvPr id="79" name="Object 45" descr="Object 45"/>
            <p:cNvPicPr>
              <a:picLocks noChangeAspect="1"/>
            </p:cNvPicPr>
            <p:nvPr/>
          </p:nvPicPr>
          <p:blipFill>
            <a:blip r:embed="rId2">
              <a:extLst/>
            </a:blip>
            <a:stretch>
              <a:fillRect/>
            </a:stretch>
          </p:blipFill>
          <p:spPr>
            <a:xfrm>
              <a:off x="2757839" y="3404508"/>
              <a:ext cx="5586151" cy="2063773"/>
            </a:xfrm>
            <a:prstGeom prst="rect">
              <a:avLst/>
            </a:prstGeom>
            <a:ln w="12700" cap="flat">
              <a:noFill/>
              <a:miter lim="400000"/>
            </a:ln>
            <a:effectLst/>
          </p:spPr>
        </p:pic>
        <p:pic>
          <p:nvPicPr>
            <p:cNvPr id="80" name="Picture 46" descr="Picture 46"/>
            <p:cNvPicPr>
              <a:picLocks noChangeAspect="1"/>
            </p:cNvPicPr>
            <p:nvPr/>
          </p:nvPicPr>
          <p:blipFill>
            <a:blip r:embed="rId3">
              <a:extLst/>
            </a:blip>
            <a:stretch>
              <a:fillRect/>
            </a:stretch>
          </p:blipFill>
          <p:spPr>
            <a:xfrm>
              <a:off x="463979" y="7795104"/>
              <a:ext cx="2969585" cy="1370579"/>
            </a:xfrm>
            <a:prstGeom prst="rect">
              <a:avLst/>
            </a:prstGeom>
            <a:ln w="12700" cap="flat">
              <a:noFill/>
              <a:miter lim="400000"/>
            </a:ln>
            <a:effectLst/>
          </p:spPr>
        </p:pic>
        <p:pic>
          <p:nvPicPr>
            <p:cNvPr id="81" name="Object 47" descr="Object 47"/>
            <p:cNvPicPr>
              <a:picLocks noChangeAspect="1"/>
            </p:cNvPicPr>
            <p:nvPr/>
          </p:nvPicPr>
          <p:blipFill>
            <a:blip r:embed="rId4">
              <a:extLst/>
            </a:blip>
            <a:stretch>
              <a:fillRect/>
            </a:stretch>
          </p:blipFill>
          <p:spPr>
            <a:xfrm>
              <a:off x="471779" y="12402328"/>
              <a:ext cx="1482267" cy="992163"/>
            </a:xfrm>
            <a:prstGeom prst="rect">
              <a:avLst/>
            </a:prstGeom>
            <a:ln w="12700" cap="flat">
              <a:noFill/>
              <a:miter lim="400000"/>
            </a:ln>
            <a:effectLst/>
          </p:spPr>
        </p:pic>
        <p:grpSp>
          <p:nvGrpSpPr>
            <p:cNvPr id="85" name="Group 48"/>
            <p:cNvGrpSpPr/>
            <p:nvPr/>
          </p:nvGrpSpPr>
          <p:grpSpPr>
            <a:xfrm>
              <a:off x="329367" y="29469627"/>
              <a:ext cx="10354214" cy="1265613"/>
              <a:chOff x="0" y="0"/>
              <a:chExt cx="10354213" cy="1265612"/>
            </a:xfrm>
          </p:grpSpPr>
          <p:sp>
            <p:nvSpPr>
              <p:cNvPr id="82" name="Rounded Rectangle 50"/>
              <p:cNvSpPr/>
              <p:nvPr/>
            </p:nvSpPr>
            <p:spPr>
              <a:xfrm>
                <a:off x="-1" y="0"/>
                <a:ext cx="10354214" cy="1265613"/>
              </a:xfrm>
              <a:prstGeom prst="roundRect">
                <a:avLst>
                  <a:gd name="adj" fmla="val 16667"/>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pic>
            <p:nvPicPr>
              <p:cNvPr id="83" name="Picture 7" descr="Picture 7">
                <a:hlinkClick r:id="rId5" invalidUrl="" action="" tgtFrame="" tooltip="" history="1" highlightClick="0" endSnd="0"/>
              </p:cNvPr>
              <p:cNvPicPr>
                <a:picLocks noChangeAspect="1"/>
              </p:cNvPicPr>
              <p:nvPr/>
            </p:nvPicPr>
            <p:blipFill>
              <a:blip r:embed="rId6">
                <a:extLst/>
              </a:blip>
              <a:stretch>
                <a:fillRect/>
              </a:stretch>
            </p:blipFill>
            <p:spPr>
              <a:xfrm>
                <a:off x="133451" y="114109"/>
                <a:ext cx="968941" cy="1061115"/>
              </a:xfrm>
              <a:prstGeom prst="rect">
                <a:avLst/>
              </a:prstGeom>
              <a:ln w="12700" cap="flat">
                <a:noFill/>
                <a:miter lim="400000"/>
              </a:ln>
              <a:effectLst/>
            </p:spPr>
          </p:pic>
          <p:sp>
            <p:nvSpPr>
              <p:cNvPr id="84" name="TextBox 52"/>
              <p:cNvSpPr txBox="1"/>
              <p:nvPr/>
            </p:nvSpPr>
            <p:spPr>
              <a:xfrm>
                <a:off x="1165831" y="220391"/>
                <a:ext cx="9188382" cy="802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2400">
                    <a:solidFill>
                      <a:srgbClr val="44546A"/>
                    </a:solidFill>
                    <a:latin typeface="Trebuchet MS"/>
                    <a:ea typeface="Trebuchet MS"/>
                    <a:cs typeface="Trebuchet MS"/>
                    <a:sym typeface="Trebuchet MS"/>
                  </a:defRPr>
                </a:pPr>
                <a:r>
                  <a:t>Student discounts are available on our Facebook page.</a:t>
                </a:r>
                <a:br/>
                <a:r>
                  <a:t>Go to </a:t>
                </a:r>
                <a:r>
                  <a:rPr u="sng"/>
                  <a:t>PosterPresentations.com</a:t>
                </a:r>
                <a:r>
                  <a:t> and click on the FB icon. </a:t>
                </a:r>
              </a:p>
            </p:txBody>
          </p:sp>
        </p:grpSp>
      </p:grpSp>
      <p:grpSp>
        <p:nvGrpSpPr>
          <p:cNvPr id="107" name="Group 53"/>
          <p:cNvGrpSpPr/>
          <p:nvPr/>
        </p:nvGrpSpPr>
        <p:grpSpPr>
          <a:xfrm>
            <a:off x="-11225189" y="-2"/>
            <a:ext cx="11018865" cy="32918401"/>
            <a:chOff x="0" y="0"/>
            <a:chExt cx="11018863" cy="32918400"/>
          </a:xfrm>
        </p:grpSpPr>
        <p:grpSp>
          <p:nvGrpSpPr>
            <p:cNvPr id="89" name="Rectangle 54"/>
            <p:cNvGrpSpPr/>
            <p:nvPr/>
          </p:nvGrpSpPr>
          <p:grpSpPr>
            <a:xfrm>
              <a:off x="9053" y="0"/>
              <a:ext cx="11009812" cy="32918400"/>
              <a:chOff x="0" y="0"/>
              <a:chExt cx="11009810" cy="32918400"/>
            </a:xfrm>
          </p:grpSpPr>
          <p:sp>
            <p:nvSpPr>
              <p:cNvPr id="87" name="Rectangle"/>
              <p:cNvSpPr/>
              <p:nvPr/>
            </p:nvSpPr>
            <p:spPr>
              <a:xfrm>
                <a:off x="0" y="0"/>
                <a:ext cx="11009811" cy="32918400"/>
              </a:xfrm>
              <a:prstGeom prst="rect">
                <a:avLst/>
              </a:prstGeom>
              <a:solidFill>
                <a:srgbClr val="0D0D0D"/>
              </a:solidFill>
              <a:ln w="12700" cap="flat">
                <a:noFill/>
                <a:miter lim="400000"/>
              </a:ln>
              <a:effectLst/>
            </p:spPr>
            <p:txBody>
              <a:bodyPr wrap="square" lIns="45719" tIns="45719" rIns="45719" bIns="45719" numCol="1" anchor="t">
                <a:noAutofit/>
              </a:bodyPr>
              <a:lstStyle/>
              <a:p>
                <a:pPr defTabSz="977900">
                  <a:defRPr sz="2800">
                    <a:solidFill>
                      <a:srgbClr val="FFFFFF"/>
                    </a:solidFill>
                    <a:latin typeface="Trebuchet MS"/>
                    <a:ea typeface="Trebuchet MS"/>
                    <a:cs typeface="Trebuchet MS"/>
                    <a:sym typeface="Trebuchet MS"/>
                  </a:defRPr>
                </a:pPr>
              </a:p>
            </p:txBody>
          </p:sp>
          <p:sp>
            <p:nvSpPr>
              <p:cNvPr id="88" name="(—THIS SIDEBAR DOES NOT PRINT—)…"/>
              <p:cNvSpPr txBox="1"/>
              <p:nvPr/>
            </p:nvSpPr>
            <p:spPr>
              <a:xfrm>
                <a:off x="0" y="0"/>
                <a:ext cx="11009811" cy="24777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gn="ctr" defTabSz="1518341">
                  <a:defRPr b="1" sz="3200">
                    <a:solidFill>
                      <a:srgbClr val="FF0000"/>
                    </a:solidFill>
                    <a:latin typeface="Trebuchet MS"/>
                    <a:ea typeface="Trebuchet MS"/>
                    <a:cs typeface="Trebuchet MS"/>
                    <a:sym typeface="Trebuchet MS"/>
                  </a:defRPr>
                </a:pPr>
                <a:r>
                  <a:t>(—THIS SIDEBAR DOES NOT PRINT—)</a:t>
                </a:r>
                <a:endParaRPr spc="600">
                  <a:solidFill>
                    <a:srgbClr val="FFFFFF"/>
                  </a:solidFill>
                </a:endParaRPr>
              </a:p>
              <a:p>
                <a:pPr algn="ctr">
                  <a:defRPr b="1" spc="600" sz="4000">
                    <a:solidFill>
                      <a:srgbClr val="FFFFFF"/>
                    </a:solidFill>
                    <a:latin typeface="Trebuchet MS"/>
                    <a:ea typeface="Trebuchet MS"/>
                    <a:cs typeface="Trebuchet MS"/>
                    <a:sym typeface="Trebuchet MS"/>
                  </a:defRPr>
                </a:pPr>
                <a:r>
                  <a:t>DESIGN GUIDE</a:t>
                </a:r>
              </a:p>
              <a:p>
                <a:pPr algn="ctr">
                  <a:defRPr b="1" sz="2800">
                    <a:solidFill>
                      <a:srgbClr val="FFFFFF"/>
                    </a:solidFill>
                    <a:latin typeface="Trebuchet MS"/>
                    <a:ea typeface="Trebuchet MS"/>
                    <a:cs typeface="Trebuchet MS"/>
                    <a:sym typeface="Trebuchet MS"/>
                  </a:defRPr>
                </a:pPr>
              </a:p>
              <a:p>
                <a:pPr defTabSz="3765639">
                  <a:defRPr sz="2800">
                    <a:solidFill>
                      <a:srgbClr val="FFFFFF"/>
                    </a:solidFill>
                    <a:latin typeface="Trebuchet MS"/>
                    <a:ea typeface="Trebuchet MS"/>
                    <a:cs typeface="Trebuchet MS"/>
                    <a:sym typeface="Trebuchet MS"/>
                  </a:defRPr>
                </a:pPr>
                <a:r>
                  <a:t>This PowerPoint 2007 template produces a 36”x48” presentation poster. You can use it to create your research poster and save valuable time placing titles, subtitles, text, and graphics. </a:t>
                </a:r>
              </a:p>
              <a:p>
                <a:pPr defTabSz="3765639">
                  <a:defRPr sz="2800">
                    <a:solidFill>
                      <a:srgbClr val="FFFFFF"/>
                    </a:solidFill>
                    <a:latin typeface="Trebuchet MS"/>
                    <a:ea typeface="Trebuchet MS"/>
                    <a:cs typeface="Trebuchet MS"/>
                    <a:sym typeface="Trebuchet MS"/>
                  </a:defRPr>
                </a:pPr>
              </a:p>
              <a:p>
                <a:pPr defTabSz="4389218">
                  <a:defRPr sz="2800">
                    <a:solidFill>
                      <a:srgbClr val="FFFFFF"/>
                    </a:solidFill>
                    <a:latin typeface="Trebuchet MS"/>
                    <a:ea typeface="Trebuchet MS"/>
                    <a:cs typeface="Trebuchet MS"/>
                    <a:sym typeface="Trebuchet MS"/>
                  </a:defRPr>
                </a:pPr>
                <a:r>
                  <a:t>We provide a series of online tutorials that will guide you through the poster design process and answer your poster production questions. To view our template tutorials, go online to </a:t>
                </a:r>
                <a:r>
                  <a:rPr b="1">
                    <a:solidFill>
                      <a:schemeClr val="accent4"/>
                    </a:solidFill>
                  </a:rPr>
                  <a:t>PosterPresentations.com</a:t>
                </a:r>
                <a:r>
                  <a:rPr b="1"/>
                  <a:t> </a:t>
                </a:r>
                <a:r>
                  <a:t>and click on HELP DESK.</a:t>
                </a:r>
              </a:p>
              <a:p>
                <a:pPr defTabSz="4389218">
                  <a:defRPr sz="2800">
                    <a:solidFill>
                      <a:srgbClr val="FFFFFF"/>
                    </a:solidFill>
                    <a:latin typeface="Trebuchet MS"/>
                    <a:ea typeface="Trebuchet MS"/>
                    <a:cs typeface="Trebuchet MS"/>
                    <a:sym typeface="Trebuchet MS"/>
                  </a:defRPr>
                </a:pPr>
              </a:p>
              <a:p>
                <a:pPr defTabSz="4389218">
                  <a:defRPr sz="2800">
                    <a:solidFill>
                      <a:srgbClr val="FFFFFF"/>
                    </a:solidFill>
                    <a:latin typeface="Trebuchet MS"/>
                    <a:ea typeface="Trebuchet MS"/>
                    <a:cs typeface="Trebuchet MS"/>
                    <a:sym typeface="Trebuchet MS"/>
                  </a:defRPr>
                </a:pPr>
                <a:r>
                  <a:t>When you are ready to print your poster, go online to PosterPresentations.com</a:t>
                </a:r>
                <a:br/>
              </a:p>
              <a:p>
                <a:pPr defTabSz="3765639">
                  <a:defRPr sz="2800">
                    <a:solidFill>
                      <a:srgbClr val="FFFFFF"/>
                    </a:solidFill>
                    <a:latin typeface="Trebuchet MS"/>
                    <a:ea typeface="Trebuchet MS"/>
                    <a:cs typeface="Trebuchet MS"/>
                    <a:sym typeface="Trebuchet MS"/>
                  </a:defRPr>
                </a:pPr>
                <a:r>
                  <a:t>Need assistance? Call us at </a:t>
                </a:r>
                <a:r>
                  <a:rPr>
                    <a:solidFill>
                      <a:schemeClr val="accent4"/>
                    </a:solidFill>
                  </a:rPr>
                  <a:t>1.510.649.3001</a:t>
                </a:r>
              </a:p>
              <a:p>
                <a:pPr defTabSz="3765639">
                  <a:defRPr b="1" sz="3600">
                    <a:solidFill>
                      <a:srgbClr val="FFFF00"/>
                    </a:solidFill>
                    <a:latin typeface="Trebuchet MS"/>
                    <a:ea typeface="Trebuchet MS"/>
                    <a:cs typeface="Trebuchet MS"/>
                    <a:sym typeface="Trebuchet MS"/>
                  </a:defRPr>
                </a:pPr>
              </a:p>
              <a:p>
                <a:pPr algn="ctr">
                  <a:defRPr b="1" sz="2400">
                    <a:solidFill>
                      <a:srgbClr val="FFFFFF"/>
                    </a:solidFill>
                    <a:latin typeface="Trebuchet MS"/>
                    <a:ea typeface="Trebuchet MS"/>
                    <a:cs typeface="Trebuchet MS"/>
                    <a:sym typeface="Trebuchet MS"/>
                  </a:defRPr>
                </a:pPr>
              </a:p>
              <a:p>
                <a:pPr algn="ctr">
                  <a:defRPr b="1" spc="600" sz="4000">
                    <a:solidFill>
                      <a:srgbClr val="FFFFFF"/>
                    </a:solidFill>
                    <a:latin typeface="Trebuchet MS"/>
                    <a:ea typeface="Trebuchet MS"/>
                    <a:cs typeface="Trebuchet MS"/>
                    <a:sym typeface="Trebuchet MS"/>
                  </a:defRPr>
                </a:pPr>
                <a:r>
                  <a:t>QUICK START</a:t>
                </a:r>
              </a:p>
              <a:p>
                <a:pPr algn="ctr">
                  <a:defRPr b="1" sz="3200">
                    <a:solidFill>
                      <a:srgbClr val="FFFFFF"/>
                    </a:solidFill>
                    <a:latin typeface="Trebuchet MS"/>
                    <a:ea typeface="Trebuchet MS"/>
                    <a:cs typeface="Trebuchet MS"/>
                    <a:sym typeface="Trebuchet MS"/>
                  </a:defRPr>
                </a:pPr>
              </a:p>
              <a:p>
                <a:pPr algn="ctr">
                  <a:defRPr b="1" sz="3200">
                    <a:solidFill>
                      <a:schemeClr val="accent4"/>
                    </a:solidFill>
                    <a:latin typeface="Trebuchet MS"/>
                    <a:ea typeface="Trebuchet MS"/>
                    <a:cs typeface="Trebuchet MS"/>
                    <a:sym typeface="Trebuchet MS"/>
                  </a:defRPr>
                </a:pPr>
                <a:r>
                  <a:t>Zoom in and out</a:t>
                </a:r>
                <a:endParaRPr>
                  <a:solidFill>
                    <a:srgbClr val="FFFFFF"/>
                  </a:solidFill>
                </a:endParaRPr>
              </a:p>
              <a:p>
                <a:pPr marL="1892300" indent="-1892300" defTabSz="850900">
                  <a:defRPr sz="2400">
                    <a:solidFill>
                      <a:srgbClr val="FFFFFF"/>
                    </a:solidFill>
                    <a:latin typeface="Trebuchet MS"/>
                    <a:ea typeface="Trebuchet MS"/>
                    <a:cs typeface="Trebuchet MS"/>
                    <a:sym typeface="Trebuchet MS"/>
                  </a:defRPr>
                </a:pPr>
                <a:r>
                  <a:t>	</a:t>
                </a:r>
                <a:r>
                  <a:rPr>
                    <a:solidFill>
                      <a:srgbClr val="BFBFBF"/>
                    </a:solidFill>
                  </a:rPr>
                  <a:t>As you work on your poster zoom in and out to the level that is more comfortable to you. </a:t>
                </a:r>
              </a:p>
              <a:p>
                <a:pPr marL="1892300" indent="-1892300" defTabSz="850900">
                  <a:defRPr b="1" sz="2400">
                    <a:solidFill>
                      <a:srgbClr val="BFBFBF"/>
                    </a:solidFill>
                    <a:latin typeface="Trebuchet MS"/>
                    <a:ea typeface="Trebuchet MS"/>
                    <a:cs typeface="Trebuchet MS"/>
                    <a:sym typeface="Trebuchet MS"/>
                  </a:defRPr>
                </a:pPr>
                <a:r>
                  <a:t>	</a:t>
                </a:r>
                <a:r>
                  <a:rPr b="0"/>
                  <a:t>Go to VIEW &gt; ZOOM.</a:t>
                </a:r>
                <a:endParaRPr>
                  <a:solidFill>
                    <a:srgbClr val="FFFFFF"/>
                  </a:solidFill>
                </a:endParaRPr>
              </a:p>
              <a:p>
                <a:pPr>
                  <a:defRPr sz="2800">
                    <a:solidFill>
                      <a:srgbClr val="FFFFFF"/>
                    </a:solidFill>
                    <a:latin typeface="Trebuchet MS"/>
                    <a:ea typeface="Trebuchet MS"/>
                    <a:cs typeface="Trebuchet MS"/>
                    <a:sym typeface="Trebuchet MS"/>
                  </a:defRPr>
                </a:pPr>
              </a:p>
              <a:p>
                <a:pPr algn="ctr">
                  <a:defRPr b="1" sz="3200">
                    <a:solidFill>
                      <a:schemeClr val="accent4"/>
                    </a:solidFill>
                    <a:latin typeface="Trebuchet MS"/>
                    <a:ea typeface="Trebuchet MS"/>
                    <a:cs typeface="Trebuchet MS"/>
                    <a:sym typeface="Trebuchet MS"/>
                  </a:defRPr>
                </a:pPr>
                <a:r>
                  <a:t>Title, Authors, and Affiliations</a:t>
                </a:r>
                <a:endParaRPr>
                  <a:solidFill>
                    <a:srgbClr val="FFFFFF"/>
                  </a:solidFill>
                </a:endParaRPr>
              </a:p>
              <a:p>
                <a:pPr>
                  <a:defRPr sz="2400">
                    <a:solidFill>
                      <a:srgbClr val="BFBFBF"/>
                    </a:solidFill>
                    <a:latin typeface="Trebuchet MS"/>
                    <a:ea typeface="Trebuchet MS"/>
                    <a:cs typeface="Trebuchet MS"/>
                    <a:sym typeface="Trebuchet MS"/>
                  </a:defRPr>
                </a:pPr>
                <a: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solidFill>
                    <a:srgbClr val="FFFFFF"/>
                  </a:solidFill>
                </a:endParaRPr>
              </a:p>
              <a:p>
                <a:pPr>
                  <a:defRPr sz="2400">
                    <a:solidFill>
                      <a:srgbClr val="BFBFBF"/>
                    </a:solidFill>
                    <a:latin typeface="Trebuchet MS"/>
                    <a:ea typeface="Trebuchet MS"/>
                    <a:cs typeface="Trebuchet MS"/>
                    <a:sym typeface="Trebuchet MS"/>
                  </a:defRPr>
                </a:pPr>
              </a:p>
              <a:p>
                <a:pPr>
                  <a:defRPr b="1" spc="300" sz="2400">
                    <a:solidFill>
                      <a:schemeClr val="accent4"/>
                    </a:solidFill>
                    <a:latin typeface="Trebuchet MS"/>
                    <a:ea typeface="Trebuchet MS"/>
                    <a:cs typeface="Trebuchet MS"/>
                    <a:sym typeface="Trebuchet MS"/>
                  </a:defRPr>
                </a:pPr>
                <a:r>
                  <a:t>TIP</a:t>
                </a:r>
                <a:r>
                  <a:rPr spc="0"/>
                  <a:t>: </a:t>
                </a:r>
                <a:r>
                  <a:rPr b="0" spc="0">
                    <a:solidFill>
                      <a:srgbClr val="BFBFBF"/>
                    </a:solidFill>
                  </a:rPr>
                  <a:t>The font size of your title should be bigger than your name(s) and institution name(s).</a:t>
                </a:r>
                <a:endParaRPr>
                  <a:solidFill>
                    <a:srgbClr val="FFFFFF"/>
                  </a:solidFill>
                </a:endParaRPr>
              </a:p>
              <a:p>
                <a:pPr>
                  <a:defRPr b="1" sz="2800">
                    <a:solidFill>
                      <a:srgbClr val="FFFFFF"/>
                    </a:solidFill>
                    <a:latin typeface="Trebuchet MS"/>
                    <a:ea typeface="Trebuchet MS"/>
                    <a:cs typeface="Trebuchet MS"/>
                    <a:sym typeface="Trebuchet MS"/>
                  </a:defRPr>
                </a:pPr>
                <a:br/>
              </a:p>
              <a:p>
                <a:pPr algn="ctr">
                  <a:defRPr b="1" sz="2800">
                    <a:solidFill>
                      <a:schemeClr val="accent4"/>
                    </a:solidFill>
                    <a:latin typeface="Trebuchet MS"/>
                    <a:ea typeface="Trebuchet MS"/>
                    <a:cs typeface="Trebuchet MS"/>
                    <a:sym typeface="Trebuchet MS"/>
                  </a:defRPr>
                </a:pPr>
              </a:p>
              <a:p>
                <a:pPr algn="ctr">
                  <a:defRPr b="1" sz="2800">
                    <a:solidFill>
                      <a:schemeClr val="accent4"/>
                    </a:solidFill>
                    <a:latin typeface="Trebuchet MS"/>
                    <a:ea typeface="Trebuchet MS"/>
                    <a:cs typeface="Trebuchet MS"/>
                    <a:sym typeface="Trebuchet MS"/>
                  </a:defRPr>
                </a:pPr>
              </a:p>
              <a:p>
                <a:pPr algn="ctr">
                  <a:defRPr b="1" sz="3200">
                    <a:solidFill>
                      <a:schemeClr val="accent4"/>
                    </a:solidFill>
                    <a:latin typeface="Trebuchet MS"/>
                    <a:ea typeface="Trebuchet MS"/>
                    <a:cs typeface="Trebuchet MS"/>
                    <a:sym typeface="Trebuchet MS"/>
                  </a:defRPr>
                </a:pPr>
                <a:r>
                  <a:t>Adding Logos / Seals</a:t>
                </a:r>
                <a:endParaRPr>
                  <a:solidFill>
                    <a:srgbClr val="FFFFFF"/>
                  </a:solidFill>
                </a:endParaRPr>
              </a:p>
              <a:p>
                <a:pPr>
                  <a:defRPr sz="2400">
                    <a:solidFill>
                      <a:srgbClr val="BFBFBF"/>
                    </a:solidFill>
                    <a:latin typeface="Trebuchet MS"/>
                    <a:ea typeface="Trebuchet MS"/>
                    <a:cs typeface="Trebuchet MS"/>
                    <a:sym typeface="Trebuchet MS"/>
                  </a:defRPr>
                </a:pPr>
                <a: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solidFill>
                    <a:srgbClr val="FFFFFF"/>
                  </a:solidFill>
                </a:endParaRPr>
              </a:p>
              <a:p>
                <a:pPr>
                  <a:defRPr spc="300" sz="2400">
                    <a:solidFill>
                      <a:srgbClr val="BFBFBF"/>
                    </a:solidFill>
                    <a:latin typeface="Trebuchet MS"/>
                    <a:ea typeface="Trebuchet MS"/>
                    <a:cs typeface="Trebuchet MS"/>
                    <a:sym typeface="Trebuchet MS"/>
                  </a:defRPr>
                </a:pPr>
              </a:p>
              <a:p>
                <a:pPr>
                  <a:defRPr b="1" spc="300" sz="2400">
                    <a:solidFill>
                      <a:schemeClr val="accent4"/>
                    </a:solidFill>
                    <a:latin typeface="Trebuchet MS"/>
                    <a:ea typeface="Trebuchet MS"/>
                    <a:cs typeface="Trebuchet MS"/>
                    <a:sym typeface="Trebuchet MS"/>
                  </a:defRPr>
                </a:pPr>
                <a:r>
                  <a:t>TIP:</a:t>
                </a:r>
                <a:r>
                  <a:rPr spc="0"/>
                  <a:t> </a:t>
                </a:r>
                <a:r>
                  <a:rPr b="0" spc="0">
                    <a:solidFill>
                      <a:srgbClr val="BFBFBF"/>
                    </a:solidFill>
                  </a:rPr>
                  <a:t>See if your school’s logo is available on our free poster templates page.</a:t>
                </a:r>
                <a:endParaRPr>
                  <a:solidFill>
                    <a:srgbClr val="FFFFFF"/>
                  </a:solidFill>
                </a:endParaRPr>
              </a:p>
              <a:p>
                <a:pPr>
                  <a:defRPr sz="2400">
                    <a:solidFill>
                      <a:srgbClr val="FFFFFF"/>
                    </a:solidFill>
                    <a:latin typeface="Trebuchet MS"/>
                    <a:ea typeface="Trebuchet MS"/>
                    <a:cs typeface="Trebuchet MS"/>
                    <a:sym typeface="Trebuchet MS"/>
                  </a:defRPr>
                </a:pPr>
              </a:p>
              <a:p>
                <a:pPr algn="ctr">
                  <a:defRPr b="1" sz="3200">
                    <a:solidFill>
                      <a:schemeClr val="accent4"/>
                    </a:solidFill>
                    <a:latin typeface="Trebuchet MS"/>
                    <a:ea typeface="Trebuchet MS"/>
                    <a:cs typeface="Trebuchet MS"/>
                    <a:sym typeface="Trebuchet MS"/>
                  </a:defRPr>
                </a:pPr>
                <a:r>
                  <a:t>Photographs / Graphics</a:t>
                </a:r>
                <a:endParaRPr>
                  <a:solidFill>
                    <a:srgbClr val="FFFFFF"/>
                  </a:solidFill>
                </a:endParaRPr>
              </a:p>
              <a:p>
                <a:pPr defTabSz="977900">
                  <a:defRPr sz="2400">
                    <a:solidFill>
                      <a:srgbClr val="BFBFBF"/>
                    </a:solidFill>
                    <a:latin typeface="Trebuchet MS"/>
                    <a:ea typeface="Trebuchet MS"/>
                    <a:cs typeface="Trebuchet MS"/>
                    <a:sym typeface="Trebuchet MS"/>
                  </a:defRPr>
                </a:pPr>
                <a: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solidFill>
                    <a:srgbClr val="FFFFFF"/>
                  </a:solidFill>
                </a:endParaRPr>
              </a:p>
              <a:p>
                <a:pPr defTabSz="977900">
                  <a:defRPr sz="2400">
                    <a:solidFill>
                      <a:srgbClr val="FFFFFF"/>
                    </a:solidFill>
                    <a:latin typeface="Trebuchet MS"/>
                    <a:ea typeface="Trebuchet MS"/>
                    <a:cs typeface="Trebuchet MS"/>
                    <a:sym typeface="Trebuchet MS"/>
                  </a:defRPr>
                </a:pPr>
              </a:p>
              <a:p>
                <a:pPr algn="ctr">
                  <a:defRPr b="1" sz="2800">
                    <a:solidFill>
                      <a:schemeClr val="accent4"/>
                    </a:solidFill>
                    <a:latin typeface="Trebuchet MS"/>
                    <a:ea typeface="Trebuchet MS"/>
                    <a:cs typeface="Trebuchet MS"/>
                    <a:sym typeface="Trebuchet MS"/>
                  </a:defRPr>
                </a:pPr>
              </a:p>
              <a:p>
                <a:pPr algn="ctr">
                  <a:defRPr b="1" sz="2800">
                    <a:solidFill>
                      <a:schemeClr val="accent4"/>
                    </a:solidFill>
                    <a:latin typeface="Trebuchet MS"/>
                    <a:ea typeface="Trebuchet MS"/>
                    <a:cs typeface="Trebuchet MS"/>
                    <a:sym typeface="Trebuchet MS"/>
                  </a:defRPr>
                </a:pPr>
              </a:p>
              <a:p>
                <a:pPr algn="ctr">
                  <a:defRPr b="1" sz="2800">
                    <a:solidFill>
                      <a:schemeClr val="accent4"/>
                    </a:solidFill>
                    <a:latin typeface="Trebuchet MS"/>
                    <a:ea typeface="Trebuchet MS"/>
                    <a:cs typeface="Trebuchet MS"/>
                    <a:sym typeface="Trebuchet MS"/>
                  </a:defRPr>
                </a:pPr>
              </a:p>
              <a:p>
                <a:pPr algn="ctr">
                  <a:defRPr b="1" sz="2800">
                    <a:solidFill>
                      <a:schemeClr val="accent4"/>
                    </a:solidFill>
                    <a:latin typeface="Trebuchet MS"/>
                    <a:ea typeface="Trebuchet MS"/>
                    <a:cs typeface="Trebuchet MS"/>
                    <a:sym typeface="Trebuchet MS"/>
                  </a:defRPr>
                </a:pPr>
              </a:p>
              <a:p>
                <a:pPr algn="ctr">
                  <a:defRPr b="1" sz="2800">
                    <a:solidFill>
                      <a:schemeClr val="accent4"/>
                    </a:solidFill>
                    <a:latin typeface="Trebuchet MS"/>
                    <a:ea typeface="Trebuchet MS"/>
                    <a:cs typeface="Trebuchet MS"/>
                    <a:sym typeface="Trebuchet MS"/>
                  </a:defRPr>
                </a:pPr>
              </a:p>
              <a:p>
                <a:pPr algn="ctr">
                  <a:defRPr b="1" sz="2800">
                    <a:solidFill>
                      <a:schemeClr val="accent4"/>
                    </a:solidFill>
                    <a:latin typeface="Trebuchet MS"/>
                    <a:ea typeface="Trebuchet MS"/>
                    <a:cs typeface="Trebuchet MS"/>
                    <a:sym typeface="Trebuchet MS"/>
                  </a:defRPr>
                </a:pPr>
              </a:p>
              <a:p>
                <a:pPr algn="ctr">
                  <a:defRPr b="1" sz="3200">
                    <a:solidFill>
                      <a:schemeClr val="accent4"/>
                    </a:solidFill>
                    <a:latin typeface="Trebuchet MS"/>
                    <a:ea typeface="Trebuchet MS"/>
                    <a:cs typeface="Trebuchet MS"/>
                    <a:sym typeface="Trebuchet MS"/>
                  </a:defRPr>
                </a:pPr>
                <a:r>
                  <a:t>Image Quality Check</a:t>
                </a:r>
                <a:endParaRPr>
                  <a:solidFill>
                    <a:srgbClr val="FFFFFF"/>
                  </a:solidFill>
                </a:endParaRPr>
              </a:p>
              <a:p>
                <a:pPr defTabSz="977900">
                  <a:defRPr sz="2400">
                    <a:solidFill>
                      <a:srgbClr val="BFBFBF"/>
                    </a:solidFill>
                    <a:latin typeface="Trebuchet MS"/>
                    <a:ea typeface="Trebuchet MS"/>
                    <a:cs typeface="Trebuchet MS"/>
                    <a:sym typeface="Trebuchet MS"/>
                  </a:defRPr>
                </a:pPr>
                <a:r>
                  <a:t>Zoom in and look at your images at 100% magnification. If they look good they will print well. </a:t>
                </a:r>
              </a:p>
            </p:txBody>
          </p:sp>
        </p:grpSp>
        <p:sp>
          <p:nvSpPr>
            <p:cNvPr id="90" name="Straight Connector 55"/>
            <p:cNvSpPr/>
            <p:nvPr/>
          </p:nvSpPr>
          <p:spPr>
            <a:xfrm>
              <a:off x="0" y="8422501"/>
              <a:ext cx="10999746" cy="3340"/>
            </a:xfrm>
            <a:prstGeom prst="line">
              <a:avLst/>
            </a:prstGeom>
            <a:noFill/>
            <a:ln w="9525" cap="flat">
              <a:solidFill>
                <a:schemeClr val="accent4"/>
              </a:solidFill>
              <a:prstDash val="solid"/>
              <a:round/>
            </a:ln>
            <a:effectLst/>
          </p:spPr>
          <p:txBody>
            <a:bodyPr wrap="square" lIns="45719" tIns="45719" rIns="45719" bIns="45719" numCol="1" anchor="t">
              <a:noAutofit/>
            </a:bodyPr>
            <a:lstStyle/>
            <a:p>
              <a:pPr/>
            </a:p>
          </p:txBody>
        </p:sp>
        <p:pic>
          <p:nvPicPr>
            <p:cNvPr id="91" name="Picture 56" descr="Picture 56"/>
            <p:cNvPicPr>
              <a:picLocks noChangeAspect="1"/>
            </p:cNvPicPr>
            <p:nvPr/>
          </p:nvPicPr>
          <p:blipFill>
            <a:blip r:embed="rId7">
              <a:extLst/>
            </a:blip>
            <a:stretch>
              <a:fillRect/>
            </a:stretch>
          </p:blipFill>
          <p:spPr>
            <a:xfrm>
              <a:off x="484449" y="10261718"/>
              <a:ext cx="1597667" cy="1201936"/>
            </a:xfrm>
            <a:prstGeom prst="rect">
              <a:avLst/>
            </a:prstGeom>
            <a:ln w="12700" cap="flat">
              <a:noFill/>
              <a:miter lim="400000"/>
            </a:ln>
            <a:effectLst/>
          </p:spPr>
        </p:pic>
        <p:pic>
          <p:nvPicPr>
            <p:cNvPr id="92" name="Picture 57" descr="Picture 57"/>
            <p:cNvPicPr>
              <a:picLocks noChangeAspect="1"/>
            </p:cNvPicPr>
            <p:nvPr/>
          </p:nvPicPr>
          <p:blipFill>
            <a:blip r:embed="rId8">
              <a:extLst/>
            </a:blip>
            <a:stretch>
              <a:fillRect/>
            </a:stretch>
          </p:blipFill>
          <p:spPr>
            <a:xfrm>
              <a:off x="492424" y="15696927"/>
              <a:ext cx="9986808" cy="1053597"/>
            </a:xfrm>
            <a:prstGeom prst="rect">
              <a:avLst/>
            </a:prstGeom>
            <a:ln w="12700" cap="flat">
              <a:noFill/>
              <a:miter lim="400000"/>
            </a:ln>
            <a:effectLst/>
          </p:spPr>
        </p:pic>
        <p:grpSp>
          <p:nvGrpSpPr>
            <p:cNvPr id="101" name="Group 58"/>
            <p:cNvGrpSpPr/>
            <p:nvPr/>
          </p:nvGrpSpPr>
          <p:grpSpPr>
            <a:xfrm>
              <a:off x="1480196" y="23540956"/>
              <a:ext cx="7531182" cy="2034382"/>
              <a:chOff x="0" y="0"/>
              <a:chExt cx="7531181" cy="2034380"/>
            </a:xfrm>
          </p:grpSpPr>
          <p:grpSp>
            <p:nvGrpSpPr>
              <p:cNvPr id="95" name="Group 64"/>
              <p:cNvGrpSpPr/>
              <p:nvPr/>
            </p:nvGrpSpPr>
            <p:grpSpPr>
              <a:xfrm>
                <a:off x="3660437" y="96264"/>
                <a:ext cx="1354940" cy="1938117"/>
                <a:chOff x="0" y="0"/>
                <a:chExt cx="1354939" cy="1938116"/>
              </a:xfrm>
            </p:grpSpPr>
            <p:pic>
              <p:nvPicPr>
                <p:cNvPr id="93" name="Picture 70" descr="Picture 70"/>
                <p:cNvPicPr>
                  <a:picLocks noChangeAspect="1"/>
                </p:cNvPicPr>
                <p:nvPr/>
              </p:nvPicPr>
              <p:blipFill>
                <a:blip r:embed="rId9">
                  <a:extLst/>
                </a:blip>
                <a:stretch>
                  <a:fillRect/>
                </a:stretch>
              </p:blipFill>
              <p:spPr>
                <a:xfrm>
                  <a:off x="18319" y="0"/>
                  <a:ext cx="1336621" cy="1656885"/>
                </a:xfrm>
                <a:prstGeom prst="rect">
                  <a:avLst/>
                </a:prstGeom>
                <a:ln w="12700" cap="flat">
                  <a:noFill/>
                  <a:miter lim="400000"/>
                </a:ln>
                <a:effectLst/>
              </p:spPr>
            </p:pic>
            <p:sp>
              <p:nvSpPr>
                <p:cNvPr id="94" name="TextBox 71"/>
                <p:cNvSpPr txBox="1"/>
                <p:nvPr/>
              </p:nvSpPr>
              <p:spPr>
                <a:xfrm>
                  <a:off x="0" y="1513936"/>
                  <a:ext cx="1354938" cy="424181"/>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lvl1pPr algn="ctr">
                    <a:defRPr b="1" sz="1600"/>
                  </a:lvl1pPr>
                </a:lstStyle>
                <a:p>
                  <a:pPr/>
                  <a:r>
                    <a:t>ORIGINAL</a:t>
                  </a:r>
                </a:p>
              </p:txBody>
            </p:sp>
          </p:grpSp>
          <p:grpSp>
            <p:nvGrpSpPr>
              <p:cNvPr id="98" name="Group 65"/>
              <p:cNvGrpSpPr/>
              <p:nvPr/>
            </p:nvGrpSpPr>
            <p:grpSpPr>
              <a:xfrm>
                <a:off x="5288575" y="96270"/>
                <a:ext cx="2242607" cy="1930792"/>
                <a:chOff x="0" y="0"/>
                <a:chExt cx="2242606" cy="1930790"/>
              </a:xfrm>
            </p:grpSpPr>
            <p:pic>
              <p:nvPicPr>
                <p:cNvPr id="96" name="Picture 68" descr="Picture 68"/>
                <p:cNvPicPr>
                  <a:picLocks noChangeAspect="1"/>
                </p:cNvPicPr>
                <p:nvPr/>
              </p:nvPicPr>
              <p:blipFill>
                <a:blip r:embed="rId9">
                  <a:extLst/>
                </a:blip>
                <a:stretch>
                  <a:fillRect/>
                </a:stretch>
              </p:blipFill>
              <p:spPr>
                <a:xfrm>
                  <a:off x="0" y="0"/>
                  <a:ext cx="2242607" cy="1630877"/>
                </a:xfrm>
                <a:prstGeom prst="rect">
                  <a:avLst/>
                </a:prstGeom>
                <a:ln w="12700" cap="flat">
                  <a:noFill/>
                  <a:miter lim="400000"/>
                </a:ln>
                <a:effectLst/>
              </p:spPr>
            </p:pic>
            <p:sp>
              <p:nvSpPr>
                <p:cNvPr id="97" name="TextBox 69"/>
                <p:cNvSpPr txBox="1"/>
                <p:nvPr/>
              </p:nvSpPr>
              <p:spPr>
                <a:xfrm>
                  <a:off x="4337" y="1544710"/>
                  <a:ext cx="2238269" cy="386081"/>
                </a:xfrm>
                <a:prstGeom prst="rect">
                  <a:avLst/>
                </a:prstGeom>
                <a:solidFill>
                  <a:srgbClr val="FF0000"/>
                </a:solid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lvl1pPr algn="ctr">
                    <a:defRPr b="1" sz="1400">
                      <a:solidFill>
                        <a:srgbClr val="FFFFFF"/>
                      </a:solidFill>
                    </a:defRPr>
                  </a:lvl1pPr>
                </a:lstStyle>
                <a:p>
                  <a:pPr/>
                  <a:r>
                    <a:t>DISTORTED</a:t>
                  </a:r>
                </a:p>
              </p:txBody>
            </p:sp>
          </p:grpSp>
          <p:pic>
            <p:nvPicPr>
              <p:cNvPr id="99" name="Picture 66" descr="Picture 66"/>
              <p:cNvPicPr>
                <a:picLocks noChangeAspect="1"/>
              </p:cNvPicPr>
              <p:nvPr/>
            </p:nvPicPr>
            <p:blipFill>
              <a:blip r:embed="rId10">
                <a:extLst/>
              </a:blip>
              <a:stretch>
                <a:fillRect/>
              </a:stretch>
            </p:blipFill>
            <p:spPr>
              <a:xfrm>
                <a:off x="0" y="0"/>
                <a:ext cx="2384137" cy="1845195"/>
              </a:xfrm>
              <a:prstGeom prst="rect">
                <a:avLst/>
              </a:prstGeom>
              <a:ln w="12700" cap="flat">
                <a:noFill/>
                <a:miter lim="400000"/>
              </a:ln>
              <a:effectLst/>
            </p:spPr>
          </p:pic>
          <p:sp>
            <p:nvSpPr>
              <p:cNvPr id="100" name="TextBox 67"/>
              <p:cNvSpPr txBox="1"/>
              <p:nvPr/>
            </p:nvSpPr>
            <p:spPr>
              <a:xfrm>
                <a:off x="64720" y="1412552"/>
                <a:ext cx="2247312"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ctr">
                  <a:defRPr sz="1600">
                    <a:solidFill>
                      <a:srgbClr val="FFFFFF"/>
                    </a:solidFill>
                  </a:defRPr>
                </a:lvl1pPr>
              </a:lstStyle>
              <a:p>
                <a:pPr/>
                <a:r>
                  <a:t>Corner handles</a:t>
                </a:r>
              </a:p>
            </p:txBody>
          </p:sp>
        </p:grpSp>
        <p:grpSp>
          <p:nvGrpSpPr>
            <p:cNvPr id="106" name="Group 59"/>
            <p:cNvGrpSpPr/>
            <p:nvPr/>
          </p:nvGrpSpPr>
          <p:grpSpPr>
            <a:xfrm>
              <a:off x="826394" y="27751413"/>
              <a:ext cx="9225760" cy="2453252"/>
              <a:chOff x="0" y="0"/>
              <a:chExt cx="9225758" cy="2453251"/>
            </a:xfrm>
          </p:grpSpPr>
          <p:pic>
            <p:nvPicPr>
              <p:cNvPr id="102" name="Object 60" descr="Object 60"/>
              <p:cNvPicPr>
                <a:picLocks noChangeAspect="1"/>
              </p:cNvPicPr>
              <p:nvPr/>
            </p:nvPicPr>
            <p:blipFill>
              <a:blip r:embed="rId11">
                <a:extLst/>
              </a:blip>
              <a:stretch>
                <a:fillRect/>
              </a:stretch>
            </p:blipFill>
            <p:spPr>
              <a:xfrm>
                <a:off x="480952" y="11"/>
                <a:ext cx="3968275" cy="2432514"/>
              </a:xfrm>
              <a:prstGeom prst="rect">
                <a:avLst/>
              </a:prstGeom>
              <a:ln w="12700" cap="flat">
                <a:noFill/>
                <a:miter lim="400000"/>
              </a:ln>
              <a:effectLst/>
            </p:spPr>
          </p:pic>
          <p:pic>
            <p:nvPicPr>
              <p:cNvPr id="103" name="Object 61" descr="Object 61"/>
              <p:cNvPicPr>
                <a:picLocks noChangeAspect="1"/>
              </p:cNvPicPr>
              <p:nvPr/>
            </p:nvPicPr>
            <p:blipFill>
              <a:blip r:embed="rId12">
                <a:extLst/>
              </a:blip>
              <a:stretch>
                <a:fillRect/>
              </a:stretch>
            </p:blipFill>
            <p:spPr>
              <a:xfrm>
                <a:off x="4987152" y="8049"/>
                <a:ext cx="3968275" cy="2432514"/>
              </a:xfrm>
              <a:prstGeom prst="rect">
                <a:avLst/>
              </a:prstGeom>
              <a:ln w="12700" cap="flat">
                <a:noFill/>
                <a:miter lim="400000"/>
              </a:ln>
              <a:effectLst/>
            </p:spPr>
          </p:pic>
          <p:sp>
            <p:nvSpPr>
              <p:cNvPr id="104" name="TextBox 62"/>
              <p:cNvSpPr txBox="1"/>
              <p:nvPr/>
            </p:nvSpPr>
            <p:spPr>
              <a:xfrm rot="16200000">
                <a:off x="-1095608" y="1095607"/>
                <a:ext cx="2432516"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gn="ctr">
                  <a:defRPr sz="1600">
                    <a:solidFill>
                      <a:srgbClr val="92D050"/>
                    </a:solidFill>
                  </a:defRPr>
                </a:pPr>
                <a:r>
                  <a:t>Good </a:t>
                </a:r>
                <a:r>
                  <a:rPr>
                    <a:solidFill>
                      <a:srgbClr val="FFFFFF"/>
                    </a:solidFill>
                  </a:rPr>
                  <a:t>printing quality</a:t>
                </a:r>
              </a:p>
            </p:txBody>
          </p:sp>
          <p:sp>
            <p:nvSpPr>
              <p:cNvPr id="105" name="TextBox 63"/>
              <p:cNvSpPr txBox="1"/>
              <p:nvPr/>
            </p:nvSpPr>
            <p:spPr>
              <a:xfrm rot="16200000">
                <a:off x="7888851" y="1116343"/>
                <a:ext cx="2432516"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gn="ctr">
                  <a:defRPr sz="1600">
                    <a:solidFill>
                      <a:srgbClr val="FF0000"/>
                    </a:solidFill>
                  </a:defRPr>
                </a:pPr>
                <a:r>
                  <a:t>Bad </a:t>
                </a:r>
                <a:r>
                  <a:rPr>
                    <a:solidFill>
                      <a:srgbClr val="FFFFFF"/>
                    </a:solidFill>
                  </a:rPr>
                  <a:t>printing quality</a:t>
                </a:r>
              </a:p>
            </p:txBody>
          </p:sp>
        </p:grpSp>
      </p:grpSp>
      <p:sp>
        <p:nvSpPr>
          <p:cNvPr id="108" name="Rounded Rectangle 40"/>
          <p:cNvSpPr/>
          <p:nvPr/>
        </p:nvSpPr>
        <p:spPr>
          <a:xfrm>
            <a:off x="29382628" y="5392017"/>
            <a:ext cx="13577437" cy="26736676"/>
          </a:xfrm>
          <a:prstGeom prst="roundRect">
            <a:avLst>
              <a:gd name="adj" fmla="val 1956"/>
            </a:avLst>
          </a:prstGeom>
          <a:gradFill>
            <a:gsLst>
              <a:gs pos="0">
                <a:srgbClr val="C5E0B4"/>
              </a:gs>
              <a:gs pos="100000">
                <a:srgbClr val="FFFFFF"/>
              </a:gs>
            </a:gsLst>
            <a:lin ang="5400000"/>
          </a:gradFill>
          <a:ln w="12700">
            <a:miter lim="400000"/>
          </a:ln>
        </p:spPr>
        <p:txBody>
          <a:bodyPr lIns="45719" rIns="45719" anchor="ctr"/>
          <a:lstStyle/>
          <a:p>
            <a:pPr algn="ctr">
              <a:defRPr>
                <a:solidFill>
                  <a:srgbClr val="FFFFFF"/>
                </a:solidFill>
              </a:defRPr>
            </a:pPr>
          </a:p>
        </p:txBody>
      </p:sp>
      <p:sp>
        <p:nvSpPr>
          <p:cNvPr id="109" name="Rounded Rectangle 41"/>
          <p:cNvSpPr/>
          <p:nvPr/>
        </p:nvSpPr>
        <p:spPr>
          <a:xfrm>
            <a:off x="15156882" y="5370817"/>
            <a:ext cx="13577437" cy="26736676"/>
          </a:xfrm>
          <a:prstGeom prst="roundRect">
            <a:avLst>
              <a:gd name="adj" fmla="val 1956"/>
            </a:avLst>
          </a:prstGeom>
          <a:gradFill>
            <a:gsLst>
              <a:gs pos="0">
                <a:srgbClr val="C5E0B4"/>
              </a:gs>
              <a:gs pos="100000">
                <a:srgbClr val="FFFFFF"/>
              </a:gs>
            </a:gsLst>
            <a:lin ang="5400000"/>
          </a:gradFill>
          <a:ln w="12700">
            <a:miter lim="400000"/>
          </a:ln>
        </p:spPr>
        <p:txBody>
          <a:bodyPr lIns="45719" rIns="45719" anchor="ctr"/>
          <a:lstStyle/>
          <a:p>
            <a:pPr algn="ctr">
              <a:defRPr>
                <a:solidFill>
                  <a:srgbClr val="FFFFFF"/>
                </a:solidFill>
              </a:defRPr>
            </a:pPr>
          </a:p>
        </p:txBody>
      </p:sp>
      <p:sp>
        <p:nvSpPr>
          <p:cNvPr id="110" name="Rounded Rectangle 42"/>
          <p:cNvSpPr/>
          <p:nvPr/>
        </p:nvSpPr>
        <p:spPr>
          <a:xfrm>
            <a:off x="931135" y="5413216"/>
            <a:ext cx="13577438" cy="26736676"/>
          </a:xfrm>
          <a:prstGeom prst="roundRect">
            <a:avLst>
              <a:gd name="adj" fmla="val 1956"/>
            </a:avLst>
          </a:prstGeom>
          <a:gradFill>
            <a:gsLst>
              <a:gs pos="0">
                <a:srgbClr val="C5E0B4"/>
              </a:gs>
              <a:gs pos="100000">
                <a:srgbClr val="FFFFFF"/>
              </a:gs>
            </a:gsLst>
            <a:lin ang="5400000"/>
          </a:gradFill>
          <a:ln w="12700">
            <a:miter lim="400000"/>
          </a:ln>
        </p:spPr>
        <p:txBody>
          <a:bodyPr lIns="45719" rIns="45719" anchor="ctr"/>
          <a:lstStyle/>
          <a:p>
            <a:pPr algn="ctr">
              <a:defRPr>
                <a:solidFill>
                  <a:srgbClr val="FFFFFF"/>
                </a:solidFill>
              </a:defRPr>
            </a:pPr>
          </a:p>
        </p:txBody>
      </p:sp>
      <p:sp>
        <p:nvSpPr>
          <p:cNvPr id="111" name="Rounded Rectangle 73"/>
          <p:cNvSpPr/>
          <p:nvPr/>
        </p:nvSpPr>
        <p:spPr>
          <a:xfrm>
            <a:off x="0" y="0"/>
            <a:ext cx="43891200" cy="4800600"/>
          </a:xfrm>
          <a:prstGeom prst="roundRect">
            <a:avLst>
              <a:gd name="adj" fmla="val 1956"/>
            </a:avLst>
          </a:prstGeom>
          <a:gradFill>
            <a:gsLst>
              <a:gs pos="0">
                <a:srgbClr val="C5E0B4"/>
              </a:gs>
              <a:gs pos="100000">
                <a:srgbClr val="FFFFFF"/>
              </a:gs>
            </a:gsLst>
            <a:lin ang="5400000"/>
          </a:gradFill>
          <a:ln w="12700">
            <a:miter lim="400000"/>
          </a:ln>
        </p:spPr>
        <p:txBody>
          <a:bodyPr lIns="45719" rIns="45719" anchor="ctr"/>
          <a:lstStyle/>
          <a:p>
            <a:pPr algn="ctr">
              <a:defRPr>
                <a:solidFill>
                  <a:srgbClr val="FFFFFF"/>
                </a:solidFill>
              </a:defRPr>
            </a:pPr>
          </a:p>
        </p:txBody>
      </p:sp>
      <p:sp>
        <p:nvSpPr>
          <p:cNvPr id="112" name="Straight Connector 74"/>
          <p:cNvSpPr/>
          <p:nvPr/>
        </p:nvSpPr>
        <p:spPr>
          <a:xfrm>
            <a:off x="0" y="4800600"/>
            <a:ext cx="43891200" cy="0"/>
          </a:xfrm>
          <a:prstGeom prst="line">
            <a:avLst/>
          </a:prstGeom>
          <a:ln w="174625">
            <a:solidFill>
              <a:srgbClr val="C5E0B4"/>
            </a:solidFill>
          </a:ln>
        </p:spPr>
        <p:txBody>
          <a:bodyPr lIns="45719" rIns="45719"/>
          <a:lstStyle/>
          <a:p>
            <a:pPr/>
          </a:p>
        </p:txBody>
      </p:sp>
      <p:sp>
        <p:nvSpPr>
          <p:cNvPr id="113" name="TextBox 38"/>
          <p:cNvSpPr txBox="1"/>
          <p:nvPr/>
        </p:nvSpPr>
        <p:spPr>
          <a:xfrm>
            <a:off x="44487207" y="31099466"/>
            <a:ext cx="7629577" cy="1387779"/>
          </a:xfrm>
          <a:prstGeom prst="rect">
            <a:avLst/>
          </a:prstGeom>
          <a:ln w="12700">
            <a:miter lim="400000"/>
          </a:ln>
          <a:extLst>
            <a:ext uri="{C572A759-6A51-4108-AA02-DFA0A04FC94B}">
              <ma14:wrappingTextBoxFlag xmlns:ma14="http://schemas.microsoft.com/office/mac/drawingml/2011/main" val="1"/>
            </a:ext>
          </a:extLst>
        </p:spPr>
        <p:txBody>
          <a:bodyPr lIns="32650" tIns="32650" rIns="32650" bIns="32650">
            <a:spAutoFit/>
          </a:bodyPr>
          <a:lstStyle/>
          <a:p>
            <a:pPr marL="401638" indent="-401638">
              <a:lnSpc>
                <a:spcPts val="2600"/>
              </a:lnSpc>
              <a:defRPr sz="2800">
                <a:solidFill>
                  <a:srgbClr val="FFFFFF"/>
                </a:solidFill>
              </a:defRPr>
            </a:pPr>
            <a:r>
              <a:t>©2015 PosterPresentations.com</a:t>
            </a:r>
          </a:p>
          <a:p>
            <a:pPr indent="288925">
              <a:lnSpc>
                <a:spcPts val="2600"/>
              </a:lnSpc>
              <a:defRPr sz="2400">
                <a:solidFill>
                  <a:srgbClr val="FFFFFF"/>
                </a:solidFill>
              </a:defRPr>
            </a:pPr>
            <a:r>
              <a:t>2117 Fourth Street , Unit C</a:t>
            </a:r>
          </a:p>
          <a:p>
            <a:pPr indent="288925">
              <a:lnSpc>
                <a:spcPts val="2600"/>
              </a:lnSpc>
              <a:defRPr sz="2400">
                <a:solidFill>
                  <a:srgbClr val="FFFFFF"/>
                </a:solidFill>
              </a:defRPr>
            </a:pPr>
            <a:r>
              <a:t>Berkeley CA </a:t>
            </a:r>
            <a:r>
              <a:rPr sz="2000"/>
              <a:t>94710</a:t>
            </a:r>
          </a:p>
          <a:p>
            <a:pPr indent="288925">
              <a:lnSpc>
                <a:spcPts val="2600"/>
              </a:lnSpc>
              <a:defRPr b="1" sz="2400">
                <a:solidFill>
                  <a:srgbClr val="FFFF00"/>
                </a:solidFill>
              </a:defRPr>
            </a:pPr>
            <a:r>
              <a:t>posterpresenter@gmail.com</a:t>
            </a:r>
          </a:p>
        </p:txBody>
      </p:sp>
      <p:sp>
        <p:nvSpPr>
          <p:cNvPr id="114" name="Text Box 14"/>
          <p:cNvSpPr txBox="1"/>
          <p:nvPr/>
        </p:nvSpPr>
        <p:spPr>
          <a:xfrm>
            <a:off x="1484177" y="32124581"/>
            <a:ext cx="2514601" cy="414304"/>
          </a:xfrm>
          <a:prstGeom prst="rect">
            <a:avLst/>
          </a:prstGeom>
          <a:ln w="12700">
            <a:miter lim="400000"/>
          </a:ln>
          <a:extLst>
            <a:ext uri="{C572A759-6A51-4108-AA02-DFA0A04FC94B}">
              <ma14:wrappingTextBoxFlag xmlns:ma14="http://schemas.microsoft.com/office/mac/drawingml/2011/main" val="1"/>
            </a:ext>
          </a:extLst>
        </p:spPr>
        <p:txBody>
          <a:bodyPr lIns="45622" tIns="45622" rIns="45622" bIns="45622">
            <a:spAutoFit/>
          </a:bodyPr>
          <a:lstStyle/>
          <a:p>
            <a:pPr>
              <a:lnSpc>
                <a:spcPct val="65000"/>
              </a:lnSpc>
              <a:spcBef>
                <a:spcPts val="400"/>
              </a:spcBef>
              <a:defRPr b="1" sz="700">
                <a:solidFill>
                  <a:srgbClr val="BFBFBF"/>
                </a:solidFill>
                <a:latin typeface="Arial"/>
                <a:ea typeface="Arial"/>
                <a:cs typeface="Arial"/>
                <a:sym typeface="Arial"/>
              </a:defRPr>
            </a:pPr>
            <a:r>
              <a:t>RESEARCH POSTER PRESENTATION DESIGN © 2015</a:t>
            </a:r>
          </a:p>
          <a:p>
            <a:pPr>
              <a:lnSpc>
                <a:spcPct val="65000"/>
              </a:lnSpc>
              <a:spcBef>
                <a:spcPts val="700"/>
              </a:spcBef>
              <a:defRPr b="1" sz="1200">
                <a:solidFill>
                  <a:srgbClr val="BFBFBF"/>
                </a:solidFill>
                <a:latin typeface="Arial"/>
                <a:ea typeface="Arial"/>
                <a:cs typeface="Arial"/>
                <a:sym typeface="Arial"/>
              </a:defRPr>
            </a:pPr>
            <a:r>
              <a:t>www.PosterPresentations.com</a:t>
            </a:r>
          </a:p>
        </p:txBody>
      </p:sp>
      <p:sp>
        <p:nvSpPr>
          <p:cNvPr id="115" name="Texte niveau 1…"/>
          <p:cNvSpPr txBox="1"/>
          <p:nvPr>
            <p:ph type="body" sz="quarter" idx="1"/>
          </p:nvPr>
        </p:nvSpPr>
        <p:spPr>
          <a:xfrm>
            <a:off x="904185" y="6295352"/>
            <a:ext cx="13591279" cy="861753"/>
          </a:xfrm>
          <a:prstGeom prst="rect">
            <a:avLst/>
          </a:prstGeom>
        </p:spPr>
        <p:txBody>
          <a:bodyPr/>
          <a:lstStyle/>
          <a:p>
            <a:pPr/>
            <a:r>
              <a:t>Texte niveau 1</a:t>
            </a:r>
          </a:p>
          <a:p>
            <a:pPr lvl="1"/>
            <a:r>
              <a:t>Texte niveau 2</a:t>
            </a:r>
          </a:p>
          <a:p>
            <a:pPr lvl="2"/>
            <a:r>
              <a:t>Texte niveau 3</a:t>
            </a:r>
          </a:p>
          <a:p>
            <a:pPr lvl="3"/>
            <a:r>
              <a:t>Texte niveau 4</a:t>
            </a:r>
          </a:p>
          <a:p>
            <a:pPr lvl="4"/>
            <a:r>
              <a:t>Texte niveau 5</a:t>
            </a:r>
          </a:p>
        </p:txBody>
      </p:sp>
      <p:sp>
        <p:nvSpPr>
          <p:cNvPr id="116" name="Text Placeholder 5"/>
          <p:cNvSpPr/>
          <p:nvPr>
            <p:ph type="body" sz="quarter" idx="13"/>
          </p:nvPr>
        </p:nvSpPr>
        <p:spPr>
          <a:xfrm>
            <a:off x="922338" y="5431995"/>
            <a:ext cx="13573127" cy="754046"/>
          </a:xfrm>
          <a:prstGeom prst="rect">
            <a:avLst/>
          </a:prstGeom>
        </p:spPr>
        <p:txBody>
          <a:bodyPr lIns="91436" tIns="91436" rIns="91436" bIns="91436" anchor="ctr"/>
          <a:lstStyle/>
          <a:p>
            <a:pPr algn="ctr">
              <a:spcBef>
                <a:spcPts val="800"/>
              </a:spcBef>
              <a:defRPr b="1" sz="3700" u="sng">
                <a:latin typeface="+mn-lt"/>
                <a:ea typeface="+mn-ea"/>
                <a:cs typeface="+mn-cs"/>
                <a:sym typeface="Calibri"/>
              </a:defRPr>
            </a:pPr>
          </a:p>
        </p:txBody>
      </p:sp>
      <p:sp>
        <p:nvSpPr>
          <p:cNvPr id="117" name="Text Placeholder 3"/>
          <p:cNvSpPr/>
          <p:nvPr>
            <p:ph type="body" sz="quarter" idx="14"/>
          </p:nvPr>
        </p:nvSpPr>
        <p:spPr>
          <a:xfrm>
            <a:off x="922337" y="18240477"/>
            <a:ext cx="13592865" cy="861752"/>
          </a:xfrm>
          <a:prstGeom prst="rect">
            <a:avLst/>
          </a:prstGeom>
        </p:spPr>
        <p:txBody>
          <a:bodyPr/>
          <a:lstStyle/>
          <a:p>
            <a:pPr/>
          </a:p>
        </p:txBody>
      </p:sp>
      <p:sp>
        <p:nvSpPr>
          <p:cNvPr id="118" name="Text Placeholder 5"/>
          <p:cNvSpPr/>
          <p:nvPr>
            <p:ph type="body" sz="quarter" idx="15"/>
          </p:nvPr>
        </p:nvSpPr>
        <p:spPr>
          <a:xfrm>
            <a:off x="942079" y="17409228"/>
            <a:ext cx="13573126" cy="754046"/>
          </a:xfrm>
          <a:prstGeom prst="rect">
            <a:avLst/>
          </a:prstGeom>
        </p:spPr>
        <p:txBody>
          <a:bodyPr lIns="91436" tIns="91436" rIns="91436" bIns="91436" anchor="ctr"/>
          <a:lstStyle/>
          <a:p>
            <a:pPr algn="ctr">
              <a:spcBef>
                <a:spcPts val="800"/>
              </a:spcBef>
              <a:defRPr b="1" sz="3700" u="sng">
                <a:latin typeface="+mn-lt"/>
                <a:ea typeface="+mn-ea"/>
                <a:cs typeface="+mn-cs"/>
                <a:sym typeface="Calibri"/>
              </a:defRPr>
            </a:pPr>
          </a:p>
        </p:txBody>
      </p:sp>
      <p:sp>
        <p:nvSpPr>
          <p:cNvPr id="119" name="Text Placeholder 3"/>
          <p:cNvSpPr/>
          <p:nvPr>
            <p:ph type="body" sz="quarter" idx="16"/>
          </p:nvPr>
        </p:nvSpPr>
        <p:spPr>
          <a:xfrm>
            <a:off x="15154276" y="21595083"/>
            <a:ext cx="13571535" cy="861752"/>
          </a:xfrm>
          <a:prstGeom prst="rect">
            <a:avLst/>
          </a:prstGeom>
        </p:spPr>
        <p:txBody>
          <a:bodyPr/>
          <a:lstStyle/>
          <a:p>
            <a:pPr/>
          </a:p>
        </p:txBody>
      </p:sp>
      <p:sp>
        <p:nvSpPr>
          <p:cNvPr id="120" name="Text Placeholder 5"/>
          <p:cNvSpPr/>
          <p:nvPr>
            <p:ph type="body" sz="quarter" idx="17"/>
          </p:nvPr>
        </p:nvSpPr>
        <p:spPr>
          <a:xfrm>
            <a:off x="15154276" y="20739662"/>
            <a:ext cx="13571535" cy="754046"/>
          </a:xfrm>
          <a:prstGeom prst="rect">
            <a:avLst/>
          </a:prstGeom>
        </p:spPr>
        <p:txBody>
          <a:bodyPr lIns="91436" tIns="91436" rIns="91436" bIns="91436" anchor="ctr"/>
          <a:lstStyle/>
          <a:p>
            <a:pPr algn="ctr">
              <a:spcBef>
                <a:spcPts val="800"/>
              </a:spcBef>
              <a:defRPr b="1" sz="3700" u="sng">
                <a:latin typeface="+mn-lt"/>
                <a:ea typeface="+mn-ea"/>
                <a:cs typeface="+mn-cs"/>
                <a:sym typeface="Calibri"/>
              </a:defRPr>
            </a:pPr>
          </a:p>
        </p:txBody>
      </p:sp>
      <p:sp>
        <p:nvSpPr>
          <p:cNvPr id="121" name="Text Placeholder 3"/>
          <p:cNvSpPr/>
          <p:nvPr>
            <p:ph type="body" sz="quarter" idx="18"/>
          </p:nvPr>
        </p:nvSpPr>
        <p:spPr>
          <a:xfrm>
            <a:off x="15162215" y="6295352"/>
            <a:ext cx="13571535" cy="861752"/>
          </a:xfrm>
          <a:prstGeom prst="rect">
            <a:avLst/>
          </a:prstGeom>
        </p:spPr>
        <p:txBody>
          <a:bodyPr/>
          <a:lstStyle/>
          <a:p>
            <a:pPr/>
          </a:p>
        </p:txBody>
      </p:sp>
      <p:sp>
        <p:nvSpPr>
          <p:cNvPr id="122" name="Text Placeholder 5"/>
          <p:cNvSpPr/>
          <p:nvPr>
            <p:ph type="body" sz="quarter" idx="19"/>
          </p:nvPr>
        </p:nvSpPr>
        <p:spPr>
          <a:xfrm>
            <a:off x="15154276" y="5431995"/>
            <a:ext cx="13579476" cy="754046"/>
          </a:xfrm>
          <a:prstGeom prst="rect">
            <a:avLst/>
          </a:prstGeom>
        </p:spPr>
        <p:txBody>
          <a:bodyPr lIns="91436" tIns="91436" rIns="91436" bIns="91436" anchor="ctr"/>
          <a:lstStyle/>
          <a:p>
            <a:pPr algn="ctr">
              <a:spcBef>
                <a:spcPts val="800"/>
              </a:spcBef>
              <a:defRPr b="1" sz="3700" u="sng">
                <a:latin typeface="+mn-lt"/>
                <a:ea typeface="+mn-ea"/>
                <a:cs typeface="+mn-cs"/>
                <a:sym typeface="Calibri"/>
              </a:defRPr>
            </a:pPr>
          </a:p>
        </p:txBody>
      </p:sp>
      <p:sp>
        <p:nvSpPr>
          <p:cNvPr id="123" name="Text Placeholder 5"/>
          <p:cNvSpPr/>
          <p:nvPr>
            <p:ph type="body" sz="quarter" idx="20"/>
          </p:nvPr>
        </p:nvSpPr>
        <p:spPr>
          <a:xfrm>
            <a:off x="29395740" y="5431995"/>
            <a:ext cx="13576030" cy="754046"/>
          </a:xfrm>
          <a:prstGeom prst="rect">
            <a:avLst/>
          </a:prstGeom>
        </p:spPr>
        <p:txBody>
          <a:bodyPr lIns="91436" tIns="91436" rIns="91436" bIns="91436" anchor="ctr"/>
          <a:lstStyle/>
          <a:p>
            <a:pPr algn="ctr">
              <a:spcBef>
                <a:spcPts val="800"/>
              </a:spcBef>
              <a:defRPr b="1" sz="3700" u="sng">
                <a:latin typeface="+mn-lt"/>
                <a:ea typeface="+mn-ea"/>
                <a:cs typeface="+mn-cs"/>
                <a:sym typeface="Calibri"/>
              </a:defRPr>
            </a:pPr>
          </a:p>
        </p:txBody>
      </p:sp>
      <p:sp>
        <p:nvSpPr>
          <p:cNvPr id="124" name="Text Placeholder 3"/>
          <p:cNvSpPr/>
          <p:nvPr>
            <p:ph type="body" sz="quarter" idx="21"/>
          </p:nvPr>
        </p:nvSpPr>
        <p:spPr>
          <a:xfrm>
            <a:off x="29395740" y="6295352"/>
            <a:ext cx="13576030" cy="861752"/>
          </a:xfrm>
          <a:prstGeom prst="rect">
            <a:avLst/>
          </a:prstGeom>
        </p:spPr>
        <p:txBody>
          <a:bodyPr/>
          <a:lstStyle/>
          <a:p>
            <a:pPr/>
          </a:p>
        </p:txBody>
      </p:sp>
      <p:sp>
        <p:nvSpPr>
          <p:cNvPr id="125" name="Text Placeholder 5"/>
          <p:cNvSpPr/>
          <p:nvPr>
            <p:ph type="body" sz="quarter" idx="22"/>
          </p:nvPr>
        </p:nvSpPr>
        <p:spPr>
          <a:xfrm>
            <a:off x="29395740" y="17377122"/>
            <a:ext cx="13576030" cy="754046"/>
          </a:xfrm>
          <a:prstGeom prst="rect">
            <a:avLst/>
          </a:prstGeom>
        </p:spPr>
        <p:txBody>
          <a:bodyPr lIns="91436" tIns="91436" rIns="91436" bIns="91436" anchor="ctr"/>
          <a:lstStyle/>
          <a:p>
            <a:pPr algn="ctr">
              <a:spcBef>
                <a:spcPts val="800"/>
              </a:spcBef>
              <a:defRPr b="1" sz="3700" u="sng">
                <a:latin typeface="+mn-lt"/>
                <a:ea typeface="+mn-ea"/>
                <a:cs typeface="+mn-cs"/>
                <a:sym typeface="Calibri"/>
              </a:defRPr>
            </a:pPr>
          </a:p>
        </p:txBody>
      </p:sp>
      <p:sp>
        <p:nvSpPr>
          <p:cNvPr id="126" name="Text Placeholder 3"/>
          <p:cNvSpPr/>
          <p:nvPr>
            <p:ph type="body" sz="quarter" idx="23"/>
          </p:nvPr>
        </p:nvSpPr>
        <p:spPr>
          <a:xfrm>
            <a:off x="29390711" y="18157350"/>
            <a:ext cx="13581062" cy="861752"/>
          </a:xfrm>
          <a:prstGeom prst="rect">
            <a:avLst/>
          </a:prstGeom>
        </p:spPr>
        <p:txBody>
          <a:bodyPr/>
          <a:lstStyle/>
          <a:p>
            <a:pPr/>
          </a:p>
        </p:txBody>
      </p:sp>
      <p:sp>
        <p:nvSpPr>
          <p:cNvPr id="127" name="Text Placeholder 5"/>
          <p:cNvSpPr/>
          <p:nvPr>
            <p:ph type="body" sz="quarter" idx="24"/>
          </p:nvPr>
        </p:nvSpPr>
        <p:spPr>
          <a:xfrm>
            <a:off x="29395740" y="25845656"/>
            <a:ext cx="13576030" cy="754046"/>
          </a:xfrm>
          <a:prstGeom prst="rect">
            <a:avLst/>
          </a:prstGeom>
        </p:spPr>
        <p:txBody>
          <a:bodyPr lIns="91436" tIns="91436" rIns="91436" bIns="91436" anchor="ctr"/>
          <a:lstStyle/>
          <a:p>
            <a:pPr algn="ctr">
              <a:spcBef>
                <a:spcPts val="800"/>
              </a:spcBef>
              <a:defRPr b="1" sz="3700" u="sng">
                <a:latin typeface="+mn-lt"/>
                <a:ea typeface="+mn-ea"/>
                <a:cs typeface="+mn-cs"/>
                <a:sym typeface="Calibri"/>
              </a:defRPr>
            </a:pPr>
          </a:p>
        </p:txBody>
      </p:sp>
      <p:sp>
        <p:nvSpPr>
          <p:cNvPr id="128" name="Text Placeholder 3"/>
          <p:cNvSpPr/>
          <p:nvPr>
            <p:ph type="body" sz="quarter" idx="25"/>
          </p:nvPr>
        </p:nvSpPr>
        <p:spPr>
          <a:xfrm>
            <a:off x="29395740" y="26625887"/>
            <a:ext cx="13581062" cy="861752"/>
          </a:xfrm>
          <a:prstGeom prst="rect">
            <a:avLst/>
          </a:prstGeom>
        </p:spPr>
        <p:txBody>
          <a:bodyPr/>
          <a:lstStyle/>
          <a:p>
            <a:pPr/>
          </a:p>
        </p:txBody>
      </p:sp>
      <p:sp>
        <p:nvSpPr>
          <p:cNvPr id="129" name="Text Placeholder 76"/>
          <p:cNvSpPr/>
          <p:nvPr>
            <p:ph type="body" sz="quarter" idx="26"/>
          </p:nvPr>
        </p:nvSpPr>
        <p:spPr>
          <a:xfrm>
            <a:off x="5932592" y="3383946"/>
            <a:ext cx="31998969" cy="1280161"/>
          </a:xfrm>
          <a:prstGeom prst="rect">
            <a:avLst/>
          </a:prstGeom>
        </p:spPr>
        <p:txBody>
          <a:bodyPr lIns="45719" tIns="45719" rIns="45719" bIns="45719"/>
          <a:lstStyle/>
          <a:p>
            <a:pPr algn="ctr">
              <a:spcBef>
                <a:spcPts val="1400"/>
              </a:spcBef>
              <a:defRPr sz="6000">
                <a:latin typeface="+mn-lt"/>
                <a:ea typeface="+mn-ea"/>
                <a:cs typeface="+mn-cs"/>
                <a:sym typeface="Calibri"/>
              </a:defRPr>
            </a:pPr>
          </a:p>
        </p:txBody>
      </p:sp>
      <p:sp>
        <p:nvSpPr>
          <p:cNvPr id="130" name="Text Placeholder 76"/>
          <p:cNvSpPr/>
          <p:nvPr>
            <p:ph type="body" sz="quarter" idx="27"/>
          </p:nvPr>
        </p:nvSpPr>
        <p:spPr>
          <a:xfrm>
            <a:off x="5932592" y="2103787"/>
            <a:ext cx="31998969" cy="1280161"/>
          </a:xfrm>
          <a:prstGeom prst="rect">
            <a:avLst/>
          </a:prstGeom>
        </p:spPr>
        <p:txBody>
          <a:bodyPr lIns="45719" tIns="45719" rIns="45719" bIns="45719"/>
          <a:lstStyle/>
          <a:p>
            <a:pPr algn="ctr">
              <a:spcBef>
                <a:spcPts val="2100"/>
              </a:spcBef>
              <a:defRPr sz="8800">
                <a:latin typeface="+mn-lt"/>
                <a:ea typeface="+mn-ea"/>
                <a:cs typeface="+mn-cs"/>
                <a:sym typeface="Calibri"/>
              </a:defRPr>
            </a:pPr>
          </a:p>
        </p:txBody>
      </p:sp>
      <p:sp>
        <p:nvSpPr>
          <p:cNvPr id="131" name="Text Placeholder 76"/>
          <p:cNvSpPr/>
          <p:nvPr>
            <p:ph type="body" sz="quarter" idx="28"/>
          </p:nvPr>
        </p:nvSpPr>
        <p:spPr>
          <a:xfrm>
            <a:off x="5932592" y="465812"/>
            <a:ext cx="31998969" cy="1637975"/>
          </a:xfrm>
          <a:prstGeom prst="rect">
            <a:avLst/>
          </a:prstGeom>
        </p:spPr>
        <p:txBody>
          <a:bodyPr lIns="45719" tIns="45719" rIns="45719" bIns="45719"/>
          <a:lstStyle/>
          <a:p>
            <a:pPr algn="ctr">
              <a:spcBef>
                <a:spcPts val="2700"/>
              </a:spcBef>
              <a:defRPr b="1" sz="11500">
                <a:latin typeface="+mn-lt"/>
                <a:ea typeface="+mn-ea"/>
                <a:cs typeface="+mn-cs"/>
                <a:sym typeface="Calibri"/>
              </a:defRPr>
            </a:pPr>
          </a:p>
        </p:txBody>
      </p:sp>
      <p:sp>
        <p:nvSpPr>
          <p:cNvPr id="132"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Wide center column">
    <p:bg>
      <p:bgPr>
        <a:gradFill flip="none" rotWithShape="1">
          <a:gsLst>
            <a:gs pos="0">
              <a:schemeClr val="accent3">
                <a:lumOff val="19878"/>
              </a:schemeClr>
            </a:gs>
            <a:gs pos="35000">
              <a:srgbClr val="E3E3E3"/>
            </a:gs>
            <a:gs pos="100000">
              <a:schemeClr val="accent3">
                <a:lumOff val="30981"/>
              </a:schemeClr>
            </a:gs>
          </a:gsLst>
          <a:lin ang="16200000" scaled="0"/>
        </a:gradFill>
      </p:bgPr>
    </p:bg>
    <p:spTree>
      <p:nvGrpSpPr>
        <p:cNvPr id="1" name=""/>
        <p:cNvGrpSpPr/>
        <p:nvPr/>
      </p:nvGrpSpPr>
      <p:grpSpPr>
        <a:xfrm>
          <a:off x="0" y="0"/>
          <a:ext cx="0" cy="0"/>
          <a:chOff x="0" y="0"/>
          <a:chExt cx="0" cy="0"/>
        </a:xfrm>
      </p:grpSpPr>
      <p:grpSp>
        <p:nvGrpSpPr>
          <p:cNvPr id="149" name="Group 42"/>
          <p:cNvGrpSpPr/>
          <p:nvPr/>
        </p:nvGrpSpPr>
        <p:grpSpPr>
          <a:xfrm>
            <a:off x="44157837" y="-55066"/>
            <a:ext cx="11062141" cy="32973468"/>
            <a:chOff x="0" y="0"/>
            <a:chExt cx="11062139" cy="32973466"/>
          </a:xfrm>
        </p:grpSpPr>
        <p:grpSp>
          <p:nvGrpSpPr>
            <p:cNvPr id="141" name="Rectangle 43"/>
            <p:cNvGrpSpPr/>
            <p:nvPr/>
          </p:nvGrpSpPr>
          <p:grpSpPr>
            <a:xfrm>
              <a:off x="-1" y="-1"/>
              <a:ext cx="11062141" cy="32973468"/>
              <a:chOff x="0" y="0"/>
              <a:chExt cx="11062139" cy="32973466"/>
            </a:xfrm>
          </p:grpSpPr>
          <p:sp>
            <p:nvSpPr>
              <p:cNvPr id="139" name="Rectangle"/>
              <p:cNvSpPr/>
              <p:nvPr/>
            </p:nvSpPr>
            <p:spPr>
              <a:xfrm>
                <a:off x="0" y="-1"/>
                <a:ext cx="11062140" cy="32973468"/>
              </a:xfrm>
              <a:prstGeom prst="rect">
                <a:avLst/>
              </a:prstGeom>
              <a:solidFill>
                <a:srgbClr val="0D0D0D"/>
              </a:solidFill>
              <a:ln w="12700" cap="flat">
                <a:noFill/>
                <a:miter lim="400000"/>
              </a:ln>
              <a:effectLst/>
            </p:spPr>
            <p:txBody>
              <a:bodyPr wrap="square" lIns="45719" tIns="45719" rIns="45719" bIns="45719" numCol="1" anchor="t">
                <a:noAutofit/>
              </a:bodyPr>
              <a:lstStyle/>
              <a:p>
                <a:pPr defTabSz="114300">
                  <a:defRPr sz="2800">
                    <a:solidFill>
                      <a:srgbClr val="BFBFBF"/>
                    </a:solidFill>
                    <a:latin typeface="Trebuchet MS"/>
                    <a:ea typeface="Trebuchet MS"/>
                    <a:cs typeface="Trebuchet MS"/>
                    <a:sym typeface="Trebuchet MS"/>
                  </a:defRPr>
                </a:pPr>
              </a:p>
            </p:txBody>
          </p:sp>
          <p:sp>
            <p:nvSpPr>
              <p:cNvPr id="140" name="QUICK START (cont.)…"/>
              <p:cNvSpPr txBox="1"/>
              <p:nvPr/>
            </p:nvSpPr>
            <p:spPr>
              <a:xfrm>
                <a:off x="0" y="-1"/>
                <a:ext cx="11062140" cy="25438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gn="ctr">
                  <a:defRPr b="1" spc="600" sz="4000">
                    <a:solidFill>
                      <a:srgbClr val="FFFFFF"/>
                    </a:solidFill>
                    <a:latin typeface="Trebuchet MS"/>
                    <a:ea typeface="Trebuchet MS"/>
                    <a:cs typeface="Trebuchet MS"/>
                    <a:sym typeface="Trebuchet MS"/>
                  </a:defRPr>
                </a:pPr>
                <a:r>
                  <a:t>QUICK START (cont.)</a:t>
                </a:r>
              </a:p>
              <a:p>
                <a:pPr algn="ctr">
                  <a:defRPr b="1" sz="3600">
                    <a:solidFill>
                      <a:srgbClr val="FFFFFF"/>
                    </a:solidFill>
                    <a:latin typeface="Trebuchet MS"/>
                    <a:ea typeface="Trebuchet MS"/>
                    <a:cs typeface="Trebuchet MS"/>
                    <a:sym typeface="Trebuchet MS"/>
                  </a:defRPr>
                </a:pPr>
              </a:p>
              <a:p>
                <a:pPr algn="ctr">
                  <a:defRPr b="1" sz="3200">
                    <a:solidFill>
                      <a:schemeClr val="accent4"/>
                    </a:solidFill>
                    <a:latin typeface="Trebuchet MS"/>
                    <a:ea typeface="Trebuchet MS"/>
                    <a:cs typeface="Trebuchet MS"/>
                    <a:sym typeface="Trebuchet MS"/>
                  </a:defRPr>
                </a:pPr>
                <a:r>
                  <a:t>How to change the template color theme</a:t>
                </a:r>
                <a:endParaRPr>
                  <a:solidFill>
                    <a:srgbClr val="FFFFFF"/>
                  </a:solidFill>
                </a:endParaRPr>
              </a:p>
              <a:p>
                <a:pPr lvl="2" indent="0" defTabSz="114300">
                  <a:defRPr sz="2400">
                    <a:solidFill>
                      <a:srgbClr val="BFBFBF"/>
                    </a:solidFill>
                    <a:latin typeface="Trebuchet MS"/>
                    <a:ea typeface="Trebuchet MS"/>
                    <a:cs typeface="Trebuchet MS"/>
                    <a:sym typeface="Trebuchet MS"/>
                  </a:defRPr>
                </a:pPr>
                <a:r>
                  <a:t>You can easily change the color theme of your poster by going to the DESIGN menu, click on COLORS, and choose the color theme of your choice. You can also create your own color theme.</a:t>
                </a:r>
                <a:endParaRPr>
                  <a:solidFill>
                    <a:srgbClr val="FFFFFF"/>
                  </a:solidFill>
                </a:endParaRPr>
              </a:p>
              <a:p>
                <a:pPr lvl="2" indent="0"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r>
                  <a:t>You can also manually change the color of your background by going to VIEW &gt; SLIDE MASTER.  After you finish working on the master be sure to go to VIEW &gt; NORMAL to continue working on your poster.</a:t>
                </a:r>
                <a:endParaRPr>
                  <a:solidFill>
                    <a:srgbClr val="FFFFFF"/>
                  </a:solidFill>
                </a:endParaRPr>
              </a:p>
              <a:p>
                <a:pPr defTabSz="114300">
                  <a:defRPr sz="2400">
                    <a:solidFill>
                      <a:srgbClr val="BFBFBF"/>
                    </a:solidFill>
                    <a:latin typeface="Trebuchet MS"/>
                    <a:ea typeface="Trebuchet MS"/>
                    <a:cs typeface="Trebuchet MS"/>
                    <a:sym typeface="Trebuchet MS"/>
                  </a:defRPr>
                </a:pPr>
              </a:p>
              <a:p>
                <a:pPr algn="ctr">
                  <a:defRPr b="1" sz="3200">
                    <a:solidFill>
                      <a:schemeClr val="accent4"/>
                    </a:solidFill>
                    <a:latin typeface="Trebuchet MS"/>
                    <a:ea typeface="Trebuchet MS"/>
                    <a:cs typeface="Trebuchet MS"/>
                    <a:sym typeface="Trebuchet MS"/>
                  </a:defRPr>
                </a:pPr>
                <a:r>
                  <a:t>How to add Text</a:t>
                </a:r>
                <a:endParaRPr>
                  <a:solidFill>
                    <a:srgbClr val="FFFFFF"/>
                  </a:solidFill>
                </a:endParaRPr>
              </a:p>
              <a:p>
                <a:pPr lvl="2" indent="3265487" defTabSz="114300">
                  <a:defRPr sz="2400">
                    <a:solidFill>
                      <a:srgbClr val="BFBFBF"/>
                    </a:solidFill>
                    <a:latin typeface="Trebuchet MS"/>
                    <a:ea typeface="Trebuchet MS"/>
                    <a:cs typeface="Trebuchet MS"/>
                    <a:sym typeface="Trebuchet MS"/>
                  </a:defRPr>
                </a:pPr>
                <a:r>
                  <a:t>The template comes with a number of pre-formatted placeholders for headers and text blocks. You can add more blocks by copying and pasting the existing ones or by adding a text box from the HOME menu. </a:t>
                </a:r>
                <a:endParaRPr>
                  <a:solidFill>
                    <a:srgbClr val="FFFFFF"/>
                  </a:solidFill>
                </a:endParaRPr>
              </a:p>
              <a:p>
                <a:pPr lvl="2" indent="1518341" defTabSz="114300">
                  <a:defRPr sz="2400">
                    <a:solidFill>
                      <a:srgbClr val="BFBFBF"/>
                    </a:solidFill>
                    <a:latin typeface="Trebuchet MS"/>
                    <a:ea typeface="Trebuchet MS"/>
                    <a:cs typeface="Trebuchet MS"/>
                    <a:sym typeface="Trebuchet MS"/>
                  </a:defRPr>
                </a:pPr>
              </a:p>
              <a:p>
                <a:pPr algn="ctr" defTabSz="1518341">
                  <a:defRPr sz="2400">
                    <a:solidFill>
                      <a:srgbClr val="BFBFBF"/>
                    </a:solidFill>
                    <a:latin typeface="Trebuchet MS"/>
                    <a:ea typeface="Trebuchet MS"/>
                    <a:cs typeface="Trebuchet MS"/>
                    <a:sym typeface="Trebuchet MS"/>
                  </a:defRPr>
                </a:pPr>
                <a:r>
                  <a:t> </a:t>
                </a:r>
                <a:r>
                  <a:rPr b="1" sz="3200">
                    <a:solidFill>
                      <a:schemeClr val="accent4"/>
                    </a:solidFill>
                  </a:rPr>
                  <a:t>Text size</a:t>
                </a:r>
                <a:endParaRPr>
                  <a:solidFill>
                    <a:srgbClr val="FFFFFF"/>
                  </a:solidFill>
                </a:endParaRPr>
              </a:p>
              <a:p>
                <a:pPr defTabSz="114300">
                  <a:defRPr sz="2400">
                    <a:solidFill>
                      <a:srgbClr val="BFBFBF"/>
                    </a:solidFill>
                    <a:latin typeface="Trebuchet MS"/>
                    <a:ea typeface="Trebuchet MS"/>
                    <a:cs typeface="Trebuchet MS"/>
                    <a:sym typeface="Trebuchet MS"/>
                  </a:defRPr>
                </a:pPr>
                <a:r>
                  <a:t>Adjust the size of your text based on how much content you have to present. The default template text offers a good starting point. Follow the conference requirements.</a:t>
                </a:r>
              </a:p>
              <a:p>
                <a:pPr lvl="2" indent="1518341" defTabSz="114300">
                  <a:defRPr sz="2400">
                    <a:solidFill>
                      <a:srgbClr val="BFBFBF"/>
                    </a:solidFill>
                    <a:latin typeface="Trebuchet MS"/>
                    <a:ea typeface="Trebuchet MS"/>
                    <a:cs typeface="Trebuchet MS"/>
                    <a:sym typeface="Trebuchet MS"/>
                  </a:defRPr>
                </a:pPr>
              </a:p>
              <a:p>
                <a:pPr algn="ctr">
                  <a:defRPr b="1" sz="3200">
                    <a:solidFill>
                      <a:schemeClr val="accent4"/>
                    </a:solidFill>
                    <a:latin typeface="Trebuchet MS"/>
                    <a:ea typeface="Trebuchet MS"/>
                    <a:cs typeface="Trebuchet MS"/>
                    <a:sym typeface="Trebuchet MS"/>
                  </a:defRPr>
                </a:pPr>
                <a:r>
                  <a:t>How to add Tables</a:t>
                </a:r>
                <a:endParaRPr>
                  <a:solidFill>
                    <a:srgbClr val="FFFFFF"/>
                  </a:solidFill>
                </a:endParaRPr>
              </a:p>
              <a:p>
                <a:pPr lvl="1" indent="1730375" defTabSz="114300">
                  <a:defRPr sz="2400">
                    <a:solidFill>
                      <a:srgbClr val="BFBFBF"/>
                    </a:solidFill>
                    <a:latin typeface="Trebuchet MS"/>
                    <a:ea typeface="Trebuchet MS"/>
                    <a:cs typeface="Trebuchet MS"/>
                    <a:sym typeface="Trebuchet MS"/>
                  </a:defRPr>
                </a:pPr>
                <a:r>
                  <a:t>To add a table from scratch go to the INSERT menu and </a:t>
                </a:r>
                <a:br/>
                <a:r>
                  <a:t>click on TABLE. A drop-down box will help you select rows and columns. </a:t>
                </a:r>
                <a:endParaRPr>
                  <a:solidFill>
                    <a:srgbClr val="FFFFFF"/>
                  </a:solidFill>
                </a:endParaRPr>
              </a:p>
              <a:p>
                <a:pPr defTabSz="114300">
                  <a:defRPr sz="2400">
                    <a:solidFill>
                      <a:srgbClr val="BFBFBF"/>
                    </a:solidFill>
                    <a:latin typeface="Trebuchet MS"/>
                    <a:ea typeface="Trebuchet MS"/>
                    <a:cs typeface="Trebuchet MS"/>
                    <a:sym typeface="Trebuchet MS"/>
                  </a:defRPr>
                </a:pPr>
                <a:r>
                  <a:t>You can also copy and a paste a table from Word or another PowerPoint document. A pasted table may need to be re-formatted by RIGHT-CLICK &gt; FORMAT SHAPE, TEXT BOX, Margins.</a:t>
                </a:r>
                <a:endParaRPr>
                  <a:solidFill>
                    <a:srgbClr val="FFFFFF"/>
                  </a:solidFill>
                </a:endParaRPr>
              </a:p>
              <a:p>
                <a:pPr defTabSz="114300">
                  <a:defRPr sz="2400">
                    <a:solidFill>
                      <a:srgbClr val="BFBFBF"/>
                    </a:solidFill>
                    <a:latin typeface="Trebuchet MS"/>
                    <a:ea typeface="Trebuchet MS"/>
                    <a:cs typeface="Trebuchet MS"/>
                    <a:sym typeface="Trebuchet MS"/>
                  </a:defRPr>
                </a:pPr>
              </a:p>
              <a:p>
                <a:pPr algn="ctr" defTabSz="1518341">
                  <a:defRPr b="1" sz="3200">
                    <a:solidFill>
                      <a:schemeClr val="accent4"/>
                    </a:solidFill>
                    <a:latin typeface="Trebuchet MS"/>
                    <a:ea typeface="Trebuchet MS"/>
                    <a:cs typeface="Trebuchet MS"/>
                    <a:sym typeface="Trebuchet MS"/>
                  </a:defRPr>
                </a:pPr>
                <a:r>
                  <a:t>Graphs / Charts</a:t>
                </a:r>
                <a:endParaRPr>
                  <a:solidFill>
                    <a:srgbClr val="FFFFFF"/>
                  </a:solidFill>
                </a:endParaRPr>
              </a:p>
              <a:p>
                <a:pPr defTabSz="114300">
                  <a:defRPr sz="2400">
                    <a:solidFill>
                      <a:srgbClr val="BFBFBF"/>
                    </a:solidFill>
                    <a:latin typeface="Trebuchet MS"/>
                    <a:ea typeface="Trebuchet MS"/>
                    <a:cs typeface="Trebuchet MS"/>
                    <a:sym typeface="Trebuchet MS"/>
                  </a:defRPr>
                </a:pPr>
                <a:r>
                  <a:t>You can simply copy and paste charts and graphs from Excel or Word. Some reformatting may be required depending on how the original document has been created.</a:t>
                </a:r>
                <a:endParaRPr>
                  <a:solidFill>
                    <a:srgbClr val="FFFFFF"/>
                  </a:solidFill>
                </a:endParaRPr>
              </a:p>
              <a:p>
                <a:pPr defTabSz="114300">
                  <a:defRPr sz="2400">
                    <a:solidFill>
                      <a:srgbClr val="BFBFBF"/>
                    </a:solidFill>
                    <a:latin typeface="Trebuchet MS"/>
                    <a:ea typeface="Trebuchet MS"/>
                    <a:cs typeface="Trebuchet MS"/>
                    <a:sym typeface="Trebuchet MS"/>
                  </a:defRPr>
                </a:pPr>
              </a:p>
              <a:p>
                <a:pPr algn="ctr" defTabSz="1518341">
                  <a:defRPr b="1" sz="3200">
                    <a:solidFill>
                      <a:schemeClr val="accent4"/>
                    </a:solidFill>
                    <a:latin typeface="Trebuchet MS"/>
                    <a:ea typeface="Trebuchet MS"/>
                    <a:cs typeface="Trebuchet MS"/>
                    <a:sym typeface="Trebuchet MS"/>
                  </a:defRPr>
                </a:pPr>
                <a:r>
                  <a:t>How to change the column configuration</a:t>
                </a:r>
                <a:endParaRPr>
                  <a:solidFill>
                    <a:srgbClr val="FFFFFF"/>
                  </a:solidFill>
                </a:endParaRPr>
              </a:p>
              <a:p>
                <a:pPr defTabSz="114300">
                  <a:defRPr sz="2400">
                    <a:solidFill>
                      <a:srgbClr val="BFBFBF"/>
                    </a:solidFill>
                    <a:latin typeface="Trebuchet MS"/>
                    <a:ea typeface="Trebuchet MS"/>
                    <a:cs typeface="Trebuchet MS"/>
                    <a:sym typeface="Trebuchet MS"/>
                  </a:defRPr>
                </a:pPr>
                <a:r>
                  <a:t>RIGHT-CLICK on the poster background and select LAYOUT to see the column options available for this template. The poster columns can also be customized on the Master. VIEW &gt; MASTER.</a:t>
                </a:r>
                <a:endParaRPr>
                  <a:solidFill>
                    <a:srgbClr val="FFFFFF"/>
                  </a:solidFill>
                </a:endParaRPr>
              </a:p>
              <a:p>
                <a:pPr algn="ctr" defTabSz="1518341">
                  <a:defRPr b="1" sz="3200">
                    <a:solidFill>
                      <a:schemeClr val="accent4"/>
                    </a:solidFill>
                    <a:latin typeface="Trebuchet MS"/>
                    <a:ea typeface="Trebuchet MS"/>
                    <a:cs typeface="Trebuchet MS"/>
                    <a:sym typeface="Trebuchet MS"/>
                  </a:defRPr>
                </a:pPr>
              </a:p>
              <a:p>
                <a:pPr algn="ctr" defTabSz="1518341">
                  <a:defRPr b="1" sz="3200">
                    <a:solidFill>
                      <a:schemeClr val="accent4"/>
                    </a:solidFill>
                    <a:latin typeface="Trebuchet MS"/>
                    <a:ea typeface="Trebuchet MS"/>
                    <a:cs typeface="Trebuchet MS"/>
                    <a:sym typeface="Trebuchet MS"/>
                  </a:defRPr>
                </a:pPr>
                <a:r>
                  <a:t>How to remove the info bars</a:t>
                </a:r>
                <a:endParaRPr>
                  <a:solidFill>
                    <a:srgbClr val="FFFFFF"/>
                  </a:solidFill>
                </a:endParaRPr>
              </a:p>
              <a:p>
                <a:pPr defTabSz="114300">
                  <a:defRPr sz="2400">
                    <a:solidFill>
                      <a:srgbClr val="BFBFBF"/>
                    </a:solidFill>
                    <a:latin typeface="Trebuchet MS"/>
                    <a:ea typeface="Trebuchet MS"/>
                    <a:cs typeface="Trebuchet MS"/>
                    <a:sym typeface="Trebuchet MS"/>
                  </a:defRPr>
                </a:pPr>
                <a: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solidFill>
                    <a:srgbClr val="FFFFFF"/>
                  </a:solidFill>
                </a:endParaRPr>
              </a:p>
              <a:p>
                <a:pPr defTabSz="114300">
                  <a:defRPr sz="2400">
                    <a:solidFill>
                      <a:srgbClr val="BFBFBF"/>
                    </a:solidFill>
                    <a:latin typeface="Trebuchet MS"/>
                    <a:ea typeface="Trebuchet MS"/>
                    <a:cs typeface="Trebuchet MS"/>
                    <a:sym typeface="Trebuchet MS"/>
                  </a:defRPr>
                </a:pPr>
              </a:p>
              <a:p>
                <a:pPr algn="ctr" defTabSz="1518341">
                  <a:defRPr b="1" sz="3200">
                    <a:solidFill>
                      <a:schemeClr val="accent4"/>
                    </a:solidFill>
                    <a:latin typeface="Trebuchet MS"/>
                    <a:ea typeface="Trebuchet MS"/>
                    <a:cs typeface="Trebuchet MS"/>
                    <a:sym typeface="Trebuchet MS"/>
                  </a:defRPr>
                </a:pPr>
                <a:r>
                  <a:t>Save your work</a:t>
                </a:r>
                <a:endParaRPr>
                  <a:solidFill>
                    <a:srgbClr val="FFFFFF"/>
                  </a:solidFill>
                </a:endParaRPr>
              </a:p>
              <a:p>
                <a:pPr defTabSz="114300">
                  <a:defRPr sz="2400">
                    <a:solidFill>
                      <a:srgbClr val="BFBFBF"/>
                    </a:solidFill>
                    <a:latin typeface="Trebuchet MS"/>
                    <a:ea typeface="Trebuchet MS"/>
                    <a:cs typeface="Trebuchet MS"/>
                    <a:sym typeface="Trebuchet MS"/>
                  </a:defRPr>
                </a:pPr>
                <a:r>
                  <a:t>Save your template as a PowerPoint document. For printing, save as PowerPoint or “Print-quality” PDF.</a:t>
                </a:r>
                <a:endParaRPr>
                  <a:solidFill>
                    <a:srgbClr val="FFFFFF"/>
                  </a:solidFill>
                </a:endParaRPr>
              </a:p>
              <a:p>
                <a:pPr defTabSz="114300">
                  <a:defRPr sz="2400">
                    <a:solidFill>
                      <a:srgbClr val="BFBFBF"/>
                    </a:solidFill>
                    <a:latin typeface="Trebuchet MS"/>
                    <a:ea typeface="Trebuchet MS"/>
                    <a:cs typeface="Trebuchet MS"/>
                    <a:sym typeface="Trebuchet MS"/>
                  </a:defRPr>
                </a:pPr>
              </a:p>
              <a:p>
                <a:pPr algn="ctr" defTabSz="1518341">
                  <a:defRPr b="1" sz="3200">
                    <a:solidFill>
                      <a:schemeClr val="accent4"/>
                    </a:solidFill>
                    <a:latin typeface="Trebuchet MS"/>
                    <a:ea typeface="Trebuchet MS"/>
                    <a:cs typeface="Trebuchet MS"/>
                    <a:sym typeface="Trebuchet MS"/>
                  </a:defRPr>
                </a:pPr>
                <a:r>
                  <a:t>Print your poster</a:t>
                </a:r>
                <a:endParaRPr>
                  <a:solidFill>
                    <a:srgbClr val="FFFFFF"/>
                  </a:solidFill>
                </a:endParaRPr>
              </a:p>
              <a:p>
                <a:pPr defTabSz="114300">
                  <a:defRPr sz="2400">
                    <a:solidFill>
                      <a:srgbClr val="BFBFBF"/>
                    </a:solidFill>
                    <a:latin typeface="Trebuchet MS"/>
                    <a:ea typeface="Trebuchet MS"/>
                    <a:cs typeface="Trebuchet MS"/>
                    <a:sym typeface="Trebuchet MS"/>
                  </a:defRPr>
                </a:pPr>
                <a: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solidFill>
                    <a:srgbClr val="FFFFFF"/>
                  </a:solidFill>
                </a:endParaRPr>
              </a:p>
            </p:txBody>
          </p:sp>
        </p:grpSp>
        <p:pic>
          <p:nvPicPr>
            <p:cNvPr id="142" name="Object 44" descr="Object 44"/>
            <p:cNvPicPr>
              <a:picLocks noChangeAspect="1"/>
            </p:cNvPicPr>
            <p:nvPr/>
          </p:nvPicPr>
          <p:blipFill>
            <a:blip r:embed="rId2">
              <a:extLst/>
            </a:blip>
            <a:stretch>
              <a:fillRect/>
            </a:stretch>
          </p:blipFill>
          <p:spPr>
            <a:xfrm>
              <a:off x="2757839" y="3404508"/>
              <a:ext cx="5586151" cy="2063773"/>
            </a:xfrm>
            <a:prstGeom prst="rect">
              <a:avLst/>
            </a:prstGeom>
            <a:ln w="12700" cap="flat">
              <a:noFill/>
              <a:miter lim="400000"/>
            </a:ln>
            <a:effectLst/>
          </p:spPr>
        </p:pic>
        <p:pic>
          <p:nvPicPr>
            <p:cNvPr id="143" name="Picture 45" descr="Picture 45"/>
            <p:cNvPicPr>
              <a:picLocks noChangeAspect="1"/>
            </p:cNvPicPr>
            <p:nvPr/>
          </p:nvPicPr>
          <p:blipFill>
            <a:blip r:embed="rId3">
              <a:extLst/>
            </a:blip>
            <a:stretch>
              <a:fillRect/>
            </a:stretch>
          </p:blipFill>
          <p:spPr>
            <a:xfrm>
              <a:off x="463979" y="7795104"/>
              <a:ext cx="2969585" cy="1370579"/>
            </a:xfrm>
            <a:prstGeom prst="rect">
              <a:avLst/>
            </a:prstGeom>
            <a:ln w="12700" cap="flat">
              <a:noFill/>
              <a:miter lim="400000"/>
            </a:ln>
            <a:effectLst/>
          </p:spPr>
        </p:pic>
        <p:pic>
          <p:nvPicPr>
            <p:cNvPr id="144" name="Object 46" descr="Object 46"/>
            <p:cNvPicPr>
              <a:picLocks noChangeAspect="1"/>
            </p:cNvPicPr>
            <p:nvPr/>
          </p:nvPicPr>
          <p:blipFill>
            <a:blip r:embed="rId4">
              <a:extLst/>
            </a:blip>
            <a:stretch>
              <a:fillRect/>
            </a:stretch>
          </p:blipFill>
          <p:spPr>
            <a:xfrm>
              <a:off x="471779" y="12402328"/>
              <a:ext cx="1482267" cy="992163"/>
            </a:xfrm>
            <a:prstGeom prst="rect">
              <a:avLst/>
            </a:prstGeom>
            <a:ln w="12700" cap="flat">
              <a:noFill/>
              <a:miter lim="400000"/>
            </a:ln>
            <a:effectLst/>
          </p:spPr>
        </p:pic>
        <p:grpSp>
          <p:nvGrpSpPr>
            <p:cNvPr id="148" name="Group 47"/>
            <p:cNvGrpSpPr/>
            <p:nvPr/>
          </p:nvGrpSpPr>
          <p:grpSpPr>
            <a:xfrm>
              <a:off x="329367" y="29469627"/>
              <a:ext cx="10354214" cy="1265613"/>
              <a:chOff x="0" y="0"/>
              <a:chExt cx="10354213" cy="1265612"/>
            </a:xfrm>
          </p:grpSpPr>
          <p:sp>
            <p:nvSpPr>
              <p:cNvPr id="145" name="Rounded Rectangle 49"/>
              <p:cNvSpPr/>
              <p:nvPr/>
            </p:nvSpPr>
            <p:spPr>
              <a:xfrm>
                <a:off x="-1" y="0"/>
                <a:ext cx="10354214" cy="1265613"/>
              </a:xfrm>
              <a:prstGeom prst="roundRect">
                <a:avLst>
                  <a:gd name="adj" fmla="val 16667"/>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pic>
            <p:nvPicPr>
              <p:cNvPr id="146" name="Picture 7" descr="Picture 7">
                <a:hlinkClick r:id="rId5" invalidUrl="" action="" tgtFrame="" tooltip="" history="1" highlightClick="0" endSnd="0"/>
              </p:cNvPr>
              <p:cNvPicPr>
                <a:picLocks noChangeAspect="1"/>
              </p:cNvPicPr>
              <p:nvPr/>
            </p:nvPicPr>
            <p:blipFill>
              <a:blip r:embed="rId6">
                <a:extLst/>
              </a:blip>
              <a:stretch>
                <a:fillRect/>
              </a:stretch>
            </p:blipFill>
            <p:spPr>
              <a:xfrm>
                <a:off x="133451" y="114109"/>
                <a:ext cx="968941" cy="1061115"/>
              </a:xfrm>
              <a:prstGeom prst="rect">
                <a:avLst/>
              </a:prstGeom>
              <a:ln w="12700" cap="flat">
                <a:noFill/>
                <a:miter lim="400000"/>
              </a:ln>
              <a:effectLst/>
            </p:spPr>
          </p:pic>
          <p:sp>
            <p:nvSpPr>
              <p:cNvPr id="147" name="TextBox 51"/>
              <p:cNvSpPr txBox="1"/>
              <p:nvPr/>
            </p:nvSpPr>
            <p:spPr>
              <a:xfrm>
                <a:off x="1165831" y="220391"/>
                <a:ext cx="9188382" cy="802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2400">
                    <a:solidFill>
                      <a:srgbClr val="44546A"/>
                    </a:solidFill>
                    <a:latin typeface="Trebuchet MS"/>
                    <a:ea typeface="Trebuchet MS"/>
                    <a:cs typeface="Trebuchet MS"/>
                    <a:sym typeface="Trebuchet MS"/>
                  </a:defRPr>
                </a:pPr>
                <a:r>
                  <a:t>Student discounts are available on our Facebook page.</a:t>
                </a:r>
                <a:br/>
                <a:r>
                  <a:t>Go to </a:t>
                </a:r>
                <a:r>
                  <a:rPr u="sng"/>
                  <a:t>PosterPresentations.com</a:t>
                </a:r>
                <a:r>
                  <a:t> and click on the FB icon. </a:t>
                </a:r>
              </a:p>
            </p:txBody>
          </p:sp>
        </p:grpSp>
      </p:grpSp>
      <p:grpSp>
        <p:nvGrpSpPr>
          <p:cNvPr id="170" name="Group 52"/>
          <p:cNvGrpSpPr/>
          <p:nvPr/>
        </p:nvGrpSpPr>
        <p:grpSpPr>
          <a:xfrm>
            <a:off x="-11225189" y="-2"/>
            <a:ext cx="11018865" cy="32918401"/>
            <a:chOff x="0" y="0"/>
            <a:chExt cx="11018863" cy="32918400"/>
          </a:xfrm>
        </p:grpSpPr>
        <p:grpSp>
          <p:nvGrpSpPr>
            <p:cNvPr id="152" name="Rectangle 53"/>
            <p:cNvGrpSpPr/>
            <p:nvPr/>
          </p:nvGrpSpPr>
          <p:grpSpPr>
            <a:xfrm>
              <a:off x="9053" y="0"/>
              <a:ext cx="11009812" cy="32918400"/>
              <a:chOff x="0" y="0"/>
              <a:chExt cx="11009810" cy="32918400"/>
            </a:xfrm>
          </p:grpSpPr>
          <p:sp>
            <p:nvSpPr>
              <p:cNvPr id="150" name="Rectangle"/>
              <p:cNvSpPr/>
              <p:nvPr/>
            </p:nvSpPr>
            <p:spPr>
              <a:xfrm>
                <a:off x="0" y="0"/>
                <a:ext cx="11009811" cy="32918400"/>
              </a:xfrm>
              <a:prstGeom prst="rect">
                <a:avLst/>
              </a:prstGeom>
              <a:solidFill>
                <a:srgbClr val="0D0D0D"/>
              </a:solidFill>
              <a:ln w="12700" cap="flat">
                <a:noFill/>
                <a:miter lim="400000"/>
              </a:ln>
              <a:effectLst/>
            </p:spPr>
            <p:txBody>
              <a:bodyPr wrap="square" lIns="45719" tIns="45719" rIns="45719" bIns="45719" numCol="1" anchor="t">
                <a:noAutofit/>
              </a:bodyPr>
              <a:lstStyle/>
              <a:p>
                <a:pPr defTabSz="977900">
                  <a:defRPr sz="2800">
                    <a:solidFill>
                      <a:srgbClr val="FFFFFF"/>
                    </a:solidFill>
                    <a:latin typeface="Trebuchet MS"/>
                    <a:ea typeface="Trebuchet MS"/>
                    <a:cs typeface="Trebuchet MS"/>
                    <a:sym typeface="Trebuchet MS"/>
                  </a:defRPr>
                </a:pPr>
              </a:p>
            </p:txBody>
          </p:sp>
          <p:sp>
            <p:nvSpPr>
              <p:cNvPr id="151" name="(—THIS SIDEBAR DOES NOT PRINT—)…"/>
              <p:cNvSpPr txBox="1"/>
              <p:nvPr/>
            </p:nvSpPr>
            <p:spPr>
              <a:xfrm>
                <a:off x="0" y="0"/>
                <a:ext cx="11009811" cy="24777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gn="ctr" defTabSz="1518341">
                  <a:defRPr b="1" sz="3200">
                    <a:solidFill>
                      <a:srgbClr val="FF0000"/>
                    </a:solidFill>
                    <a:latin typeface="Trebuchet MS"/>
                    <a:ea typeface="Trebuchet MS"/>
                    <a:cs typeface="Trebuchet MS"/>
                    <a:sym typeface="Trebuchet MS"/>
                  </a:defRPr>
                </a:pPr>
                <a:r>
                  <a:t>(—THIS SIDEBAR DOES NOT PRINT—)</a:t>
                </a:r>
                <a:endParaRPr spc="600">
                  <a:solidFill>
                    <a:srgbClr val="FFFFFF"/>
                  </a:solidFill>
                </a:endParaRPr>
              </a:p>
              <a:p>
                <a:pPr algn="ctr">
                  <a:defRPr b="1" spc="600" sz="4000">
                    <a:solidFill>
                      <a:srgbClr val="FFFFFF"/>
                    </a:solidFill>
                    <a:latin typeface="Trebuchet MS"/>
                    <a:ea typeface="Trebuchet MS"/>
                    <a:cs typeface="Trebuchet MS"/>
                    <a:sym typeface="Trebuchet MS"/>
                  </a:defRPr>
                </a:pPr>
                <a:r>
                  <a:t>DESIGN GUIDE</a:t>
                </a:r>
              </a:p>
              <a:p>
                <a:pPr algn="ctr">
                  <a:defRPr b="1" sz="2800">
                    <a:solidFill>
                      <a:srgbClr val="FFFFFF"/>
                    </a:solidFill>
                    <a:latin typeface="Trebuchet MS"/>
                    <a:ea typeface="Trebuchet MS"/>
                    <a:cs typeface="Trebuchet MS"/>
                    <a:sym typeface="Trebuchet MS"/>
                  </a:defRPr>
                </a:pPr>
              </a:p>
              <a:p>
                <a:pPr defTabSz="3765639">
                  <a:defRPr sz="2800">
                    <a:solidFill>
                      <a:srgbClr val="FFFFFF"/>
                    </a:solidFill>
                    <a:latin typeface="Trebuchet MS"/>
                    <a:ea typeface="Trebuchet MS"/>
                    <a:cs typeface="Trebuchet MS"/>
                    <a:sym typeface="Trebuchet MS"/>
                  </a:defRPr>
                </a:pPr>
                <a:r>
                  <a:t>This PowerPoint 2007 template produces a 36”x48” presentation poster. You can use it to create your research poster and save valuable time placing titles, subtitles, text, and graphics. </a:t>
                </a:r>
              </a:p>
              <a:p>
                <a:pPr defTabSz="3765639">
                  <a:defRPr sz="2800">
                    <a:solidFill>
                      <a:srgbClr val="FFFFFF"/>
                    </a:solidFill>
                    <a:latin typeface="Trebuchet MS"/>
                    <a:ea typeface="Trebuchet MS"/>
                    <a:cs typeface="Trebuchet MS"/>
                    <a:sym typeface="Trebuchet MS"/>
                  </a:defRPr>
                </a:pPr>
              </a:p>
              <a:p>
                <a:pPr defTabSz="4389218">
                  <a:defRPr sz="2800">
                    <a:solidFill>
                      <a:srgbClr val="FFFFFF"/>
                    </a:solidFill>
                    <a:latin typeface="Trebuchet MS"/>
                    <a:ea typeface="Trebuchet MS"/>
                    <a:cs typeface="Trebuchet MS"/>
                    <a:sym typeface="Trebuchet MS"/>
                  </a:defRPr>
                </a:pPr>
                <a:r>
                  <a:t>We provide a series of online tutorials that will guide you through the poster design process and answer your poster production questions. To view our template tutorials, go online to </a:t>
                </a:r>
                <a:r>
                  <a:rPr b="1">
                    <a:solidFill>
                      <a:schemeClr val="accent4"/>
                    </a:solidFill>
                  </a:rPr>
                  <a:t>PosterPresentations.com</a:t>
                </a:r>
                <a:r>
                  <a:rPr b="1"/>
                  <a:t> </a:t>
                </a:r>
                <a:r>
                  <a:t>and click on HELP DESK.</a:t>
                </a:r>
              </a:p>
              <a:p>
                <a:pPr defTabSz="4389218">
                  <a:defRPr sz="2800">
                    <a:solidFill>
                      <a:srgbClr val="FFFFFF"/>
                    </a:solidFill>
                    <a:latin typeface="Trebuchet MS"/>
                    <a:ea typeface="Trebuchet MS"/>
                    <a:cs typeface="Trebuchet MS"/>
                    <a:sym typeface="Trebuchet MS"/>
                  </a:defRPr>
                </a:pPr>
              </a:p>
              <a:p>
                <a:pPr defTabSz="4389218">
                  <a:defRPr sz="2800">
                    <a:solidFill>
                      <a:srgbClr val="FFFFFF"/>
                    </a:solidFill>
                    <a:latin typeface="Trebuchet MS"/>
                    <a:ea typeface="Trebuchet MS"/>
                    <a:cs typeface="Trebuchet MS"/>
                    <a:sym typeface="Trebuchet MS"/>
                  </a:defRPr>
                </a:pPr>
                <a:r>
                  <a:t>When you are ready to print your poster, go online to PosterPresentations.com</a:t>
                </a:r>
                <a:br/>
              </a:p>
              <a:p>
                <a:pPr defTabSz="3765639">
                  <a:defRPr sz="2800">
                    <a:solidFill>
                      <a:srgbClr val="FFFFFF"/>
                    </a:solidFill>
                    <a:latin typeface="Trebuchet MS"/>
                    <a:ea typeface="Trebuchet MS"/>
                    <a:cs typeface="Trebuchet MS"/>
                    <a:sym typeface="Trebuchet MS"/>
                  </a:defRPr>
                </a:pPr>
                <a:r>
                  <a:t>Need assistance? Call us at </a:t>
                </a:r>
                <a:r>
                  <a:rPr>
                    <a:solidFill>
                      <a:schemeClr val="accent4"/>
                    </a:solidFill>
                  </a:rPr>
                  <a:t>1.510.649.3001</a:t>
                </a:r>
              </a:p>
              <a:p>
                <a:pPr defTabSz="3765639">
                  <a:defRPr b="1" sz="3600">
                    <a:solidFill>
                      <a:srgbClr val="FFFF00"/>
                    </a:solidFill>
                    <a:latin typeface="Trebuchet MS"/>
                    <a:ea typeface="Trebuchet MS"/>
                    <a:cs typeface="Trebuchet MS"/>
                    <a:sym typeface="Trebuchet MS"/>
                  </a:defRPr>
                </a:pPr>
              </a:p>
              <a:p>
                <a:pPr algn="ctr">
                  <a:defRPr b="1" sz="2400">
                    <a:solidFill>
                      <a:srgbClr val="FFFFFF"/>
                    </a:solidFill>
                    <a:latin typeface="Trebuchet MS"/>
                    <a:ea typeface="Trebuchet MS"/>
                    <a:cs typeface="Trebuchet MS"/>
                    <a:sym typeface="Trebuchet MS"/>
                  </a:defRPr>
                </a:pPr>
              </a:p>
              <a:p>
                <a:pPr algn="ctr">
                  <a:defRPr b="1" spc="600" sz="4000">
                    <a:solidFill>
                      <a:srgbClr val="FFFFFF"/>
                    </a:solidFill>
                    <a:latin typeface="Trebuchet MS"/>
                    <a:ea typeface="Trebuchet MS"/>
                    <a:cs typeface="Trebuchet MS"/>
                    <a:sym typeface="Trebuchet MS"/>
                  </a:defRPr>
                </a:pPr>
                <a:r>
                  <a:t>QUICK START</a:t>
                </a:r>
              </a:p>
              <a:p>
                <a:pPr algn="ctr">
                  <a:defRPr b="1" sz="3200">
                    <a:solidFill>
                      <a:srgbClr val="FFFFFF"/>
                    </a:solidFill>
                    <a:latin typeface="Trebuchet MS"/>
                    <a:ea typeface="Trebuchet MS"/>
                    <a:cs typeface="Trebuchet MS"/>
                    <a:sym typeface="Trebuchet MS"/>
                  </a:defRPr>
                </a:pPr>
              </a:p>
              <a:p>
                <a:pPr algn="ctr">
                  <a:defRPr b="1" sz="3200">
                    <a:solidFill>
                      <a:schemeClr val="accent4"/>
                    </a:solidFill>
                    <a:latin typeface="Trebuchet MS"/>
                    <a:ea typeface="Trebuchet MS"/>
                    <a:cs typeface="Trebuchet MS"/>
                    <a:sym typeface="Trebuchet MS"/>
                  </a:defRPr>
                </a:pPr>
                <a:r>
                  <a:t>Zoom in and out</a:t>
                </a:r>
                <a:endParaRPr>
                  <a:solidFill>
                    <a:srgbClr val="FFFFFF"/>
                  </a:solidFill>
                </a:endParaRPr>
              </a:p>
              <a:p>
                <a:pPr marL="1892300" indent="-1892300" defTabSz="850900">
                  <a:defRPr sz="2400">
                    <a:solidFill>
                      <a:srgbClr val="FFFFFF"/>
                    </a:solidFill>
                    <a:latin typeface="Trebuchet MS"/>
                    <a:ea typeface="Trebuchet MS"/>
                    <a:cs typeface="Trebuchet MS"/>
                    <a:sym typeface="Trebuchet MS"/>
                  </a:defRPr>
                </a:pPr>
                <a:r>
                  <a:t>	</a:t>
                </a:r>
                <a:r>
                  <a:rPr>
                    <a:solidFill>
                      <a:srgbClr val="BFBFBF"/>
                    </a:solidFill>
                  </a:rPr>
                  <a:t>As you work on your poster zoom in and out to the level that is more comfortable to you. </a:t>
                </a:r>
              </a:p>
              <a:p>
                <a:pPr marL="1892300" indent="-1892300" defTabSz="850900">
                  <a:defRPr b="1" sz="2400">
                    <a:solidFill>
                      <a:srgbClr val="BFBFBF"/>
                    </a:solidFill>
                    <a:latin typeface="Trebuchet MS"/>
                    <a:ea typeface="Trebuchet MS"/>
                    <a:cs typeface="Trebuchet MS"/>
                    <a:sym typeface="Trebuchet MS"/>
                  </a:defRPr>
                </a:pPr>
                <a:r>
                  <a:t>	</a:t>
                </a:r>
                <a:r>
                  <a:rPr b="0"/>
                  <a:t>Go to VIEW &gt; ZOOM.</a:t>
                </a:r>
                <a:endParaRPr>
                  <a:solidFill>
                    <a:srgbClr val="FFFFFF"/>
                  </a:solidFill>
                </a:endParaRPr>
              </a:p>
              <a:p>
                <a:pPr>
                  <a:defRPr sz="2800">
                    <a:solidFill>
                      <a:srgbClr val="FFFFFF"/>
                    </a:solidFill>
                    <a:latin typeface="Trebuchet MS"/>
                    <a:ea typeface="Trebuchet MS"/>
                    <a:cs typeface="Trebuchet MS"/>
                    <a:sym typeface="Trebuchet MS"/>
                  </a:defRPr>
                </a:pPr>
              </a:p>
              <a:p>
                <a:pPr algn="ctr">
                  <a:defRPr b="1" sz="3200">
                    <a:solidFill>
                      <a:schemeClr val="accent4"/>
                    </a:solidFill>
                    <a:latin typeface="Trebuchet MS"/>
                    <a:ea typeface="Trebuchet MS"/>
                    <a:cs typeface="Trebuchet MS"/>
                    <a:sym typeface="Trebuchet MS"/>
                  </a:defRPr>
                </a:pPr>
                <a:r>
                  <a:t>Title, Authors, and Affiliations</a:t>
                </a:r>
                <a:endParaRPr>
                  <a:solidFill>
                    <a:srgbClr val="FFFFFF"/>
                  </a:solidFill>
                </a:endParaRPr>
              </a:p>
              <a:p>
                <a:pPr>
                  <a:defRPr sz="2400">
                    <a:solidFill>
                      <a:srgbClr val="BFBFBF"/>
                    </a:solidFill>
                    <a:latin typeface="Trebuchet MS"/>
                    <a:ea typeface="Trebuchet MS"/>
                    <a:cs typeface="Trebuchet MS"/>
                    <a:sym typeface="Trebuchet MS"/>
                  </a:defRPr>
                </a:pPr>
                <a: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solidFill>
                    <a:srgbClr val="FFFFFF"/>
                  </a:solidFill>
                </a:endParaRPr>
              </a:p>
              <a:p>
                <a:pPr>
                  <a:defRPr sz="2400">
                    <a:solidFill>
                      <a:srgbClr val="BFBFBF"/>
                    </a:solidFill>
                    <a:latin typeface="Trebuchet MS"/>
                    <a:ea typeface="Trebuchet MS"/>
                    <a:cs typeface="Trebuchet MS"/>
                    <a:sym typeface="Trebuchet MS"/>
                  </a:defRPr>
                </a:pPr>
              </a:p>
              <a:p>
                <a:pPr>
                  <a:defRPr b="1" spc="300" sz="2400">
                    <a:solidFill>
                      <a:schemeClr val="accent4"/>
                    </a:solidFill>
                    <a:latin typeface="Trebuchet MS"/>
                    <a:ea typeface="Trebuchet MS"/>
                    <a:cs typeface="Trebuchet MS"/>
                    <a:sym typeface="Trebuchet MS"/>
                  </a:defRPr>
                </a:pPr>
                <a:r>
                  <a:t>TIP</a:t>
                </a:r>
                <a:r>
                  <a:rPr spc="0"/>
                  <a:t>: </a:t>
                </a:r>
                <a:r>
                  <a:rPr b="0" spc="0">
                    <a:solidFill>
                      <a:srgbClr val="BFBFBF"/>
                    </a:solidFill>
                  </a:rPr>
                  <a:t>The font size of your title should be bigger than your name(s) and institution name(s).</a:t>
                </a:r>
                <a:endParaRPr>
                  <a:solidFill>
                    <a:srgbClr val="FFFFFF"/>
                  </a:solidFill>
                </a:endParaRPr>
              </a:p>
              <a:p>
                <a:pPr>
                  <a:defRPr b="1" sz="2800">
                    <a:solidFill>
                      <a:srgbClr val="FFFFFF"/>
                    </a:solidFill>
                    <a:latin typeface="Trebuchet MS"/>
                    <a:ea typeface="Trebuchet MS"/>
                    <a:cs typeface="Trebuchet MS"/>
                    <a:sym typeface="Trebuchet MS"/>
                  </a:defRPr>
                </a:pPr>
                <a:br/>
              </a:p>
              <a:p>
                <a:pPr algn="ctr">
                  <a:defRPr b="1" sz="2800">
                    <a:solidFill>
                      <a:schemeClr val="accent4"/>
                    </a:solidFill>
                    <a:latin typeface="Trebuchet MS"/>
                    <a:ea typeface="Trebuchet MS"/>
                    <a:cs typeface="Trebuchet MS"/>
                    <a:sym typeface="Trebuchet MS"/>
                  </a:defRPr>
                </a:pPr>
              </a:p>
              <a:p>
                <a:pPr algn="ctr">
                  <a:defRPr b="1" sz="2800">
                    <a:solidFill>
                      <a:schemeClr val="accent4"/>
                    </a:solidFill>
                    <a:latin typeface="Trebuchet MS"/>
                    <a:ea typeface="Trebuchet MS"/>
                    <a:cs typeface="Trebuchet MS"/>
                    <a:sym typeface="Trebuchet MS"/>
                  </a:defRPr>
                </a:pPr>
              </a:p>
              <a:p>
                <a:pPr algn="ctr">
                  <a:defRPr b="1" sz="3200">
                    <a:solidFill>
                      <a:schemeClr val="accent4"/>
                    </a:solidFill>
                    <a:latin typeface="Trebuchet MS"/>
                    <a:ea typeface="Trebuchet MS"/>
                    <a:cs typeface="Trebuchet MS"/>
                    <a:sym typeface="Trebuchet MS"/>
                  </a:defRPr>
                </a:pPr>
                <a:r>
                  <a:t>Adding Logos / Seals</a:t>
                </a:r>
                <a:endParaRPr>
                  <a:solidFill>
                    <a:srgbClr val="FFFFFF"/>
                  </a:solidFill>
                </a:endParaRPr>
              </a:p>
              <a:p>
                <a:pPr>
                  <a:defRPr sz="2400">
                    <a:solidFill>
                      <a:srgbClr val="BFBFBF"/>
                    </a:solidFill>
                    <a:latin typeface="Trebuchet MS"/>
                    <a:ea typeface="Trebuchet MS"/>
                    <a:cs typeface="Trebuchet MS"/>
                    <a:sym typeface="Trebuchet MS"/>
                  </a:defRPr>
                </a:pPr>
                <a: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solidFill>
                    <a:srgbClr val="FFFFFF"/>
                  </a:solidFill>
                </a:endParaRPr>
              </a:p>
              <a:p>
                <a:pPr>
                  <a:defRPr spc="300" sz="2400">
                    <a:solidFill>
                      <a:srgbClr val="BFBFBF"/>
                    </a:solidFill>
                    <a:latin typeface="Trebuchet MS"/>
                    <a:ea typeface="Trebuchet MS"/>
                    <a:cs typeface="Trebuchet MS"/>
                    <a:sym typeface="Trebuchet MS"/>
                  </a:defRPr>
                </a:pPr>
              </a:p>
              <a:p>
                <a:pPr>
                  <a:defRPr b="1" spc="300" sz="2400">
                    <a:solidFill>
                      <a:schemeClr val="accent4"/>
                    </a:solidFill>
                    <a:latin typeface="Trebuchet MS"/>
                    <a:ea typeface="Trebuchet MS"/>
                    <a:cs typeface="Trebuchet MS"/>
                    <a:sym typeface="Trebuchet MS"/>
                  </a:defRPr>
                </a:pPr>
                <a:r>
                  <a:t>TIP:</a:t>
                </a:r>
                <a:r>
                  <a:rPr spc="0"/>
                  <a:t> </a:t>
                </a:r>
                <a:r>
                  <a:rPr b="0" spc="0">
                    <a:solidFill>
                      <a:srgbClr val="BFBFBF"/>
                    </a:solidFill>
                  </a:rPr>
                  <a:t>See if your school’s logo is available on our free poster templates page.</a:t>
                </a:r>
                <a:endParaRPr>
                  <a:solidFill>
                    <a:srgbClr val="FFFFFF"/>
                  </a:solidFill>
                </a:endParaRPr>
              </a:p>
              <a:p>
                <a:pPr>
                  <a:defRPr sz="2400">
                    <a:solidFill>
                      <a:srgbClr val="FFFFFF"/>
                    </a:solidFill>
                    <a:latin typeface="Trebuchet MS"/>
                    <a:ea typeface="Trebuchet MS"/>
                    <a:cs typeface="Trebuchet MS"/>
                    <a:sym typeface="Trebuchet MS"/>
                  </a:defRPr>
                </a:pPr>
              </a:p>
              <a:p>
                <a:pPr algn="ctr">
                  <a:defRPr b="1" sz="3200">
                    <a:solidFill>
                      <a:schemeClr val="accent4"/>
                    </a:solidFill>
                    <a:latin typeface="Trebuchet MS"/>
                    <a:ea typeface="Trebuchet MS"/>
                    <a:cs typeface="Trebuchet MS"/>
                    <a:sym typeface="Trebuchet MS"/>
                  </a:defRPr>
                </a:pPr>
                <a:r>
                  <a:t>Photographs / Graphics</a:t>
                </a:r>
                <a:endParaRPr>
                  <a:solidFill>
                    <a:srgbClr val="FFFFFF"/>
                  </a:solidFill>
                </a:endParaRPr>
              </a:p>
              <a:p>
                <a:pPr defTabSz="977900">
                  <a:defRPr sz="2400">
                    <a:solidFill>
                      <a:srgbClr val="BFBFBF"/>
                    </a:solidFill>
                    <a:latin typeface="Trebuchet MS"/>
                    <a:ea typeface="Trebuchet MS"/>
                    <a:cs typeface="Trebuchet MS"/>
                    <a:sym typeface="Trebuchet MS"/>
                  </a:defRPr>
                </a:pPr>
                <a: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solidFill>
                    <a:srgbClr val="FFFFFF"/>
                  </a:solidFill>
                </a:endParaRPr>
              </a:p>
              <a:p>
                <a:pPr defTabSz="977900">
                  <a:defRPr sz="2400">
                    <a:solidFill>
                      <a:srgbClr val="FFFFFF"/>
                    </a:solidFill>
                    <a:latin typeface="Trebuchet MS"/>
                    <a:ea typeface="Trebuchet MS"/>
                    <a:cs typeface="Trebuchet MS"/>
                    <a:sym typeface="Trebuchet MS"/>
                  </a:defRPr>
                </a:pPr>
              </a:p>
              <a:p>
                <a:pPr algn="ctr">
                  <a:defRPr b="1" sz="2800">
                    <a:solidFill>
                      <a:schemeClr val="accent4"/>
                    </a:solidFill>
                    <a:latin typeface="Trebuchet MS"/>
                    <a:ea typeface="Trebuchet MS"/>
                    <a:cs typeface="Trebuchet MS"/>
                    <a:sym typeface="Trebuchet MS"/>
                  </a:defRPr>
                </a:pPr>
              </a:p>
              <a:p>
                <a:pPr algn="ctr">
                  <a:defRPr b="1" sz="2800">
                    <a:solidFill>
                      <a:schemeClr val="accent4"/>
                    </a:solidFill>
                    <a:latin typeface="Trebuchet MS"/>
                    <a:ea typeface="Trebuchet MS"/>
                    <a:cs typeface="Trebuchet MS"/>
                    <a:sym typeface="Trebuchet MS"/>
                  </a:defRPr>
                </a:pPr>
              </a:p>
              <a:p>
                <a:pPr algn="ctr">
                  <a:defRPr b="1" sz="2800">
                    <a:solidFill>
                      <a:schemeClr val="accent4"/>
                    </a:solidFill>
                    <a:latin typeface="Trebuchet MS"/>
                    <a:ea typeface="Trebuchet MS"/>
                    <a:cs typeface="Trebuchet MS"/>
                    <a:sym typeface="Trebuchet MS"/>
                  </a:defRPr>
                </a:pPr>
              </a:p>
              <a:p>
                <a:pPr algn="ctr">
                  <a:defRPr b="1" sz="2800">
                    <a:solidFill>
                      <a:schemeClr val="accent4"/>
                    </a:solidFill>
                    <a:latin typeface="Trebuchet MS"/>
                    <a:ea typeface="Trebuchet MS"/>
                    <a:cs typeface="Trebuchet MS"/>
                    <a:sym typeface="Trebuchet MS"/>
                  </a:defRPr>
                </a:pPr>
              </a:p>
              <a:p>
                <a:pPr algn="ctr">
                  <a:defRPr b="1" sz="2800">
                    <a:solidFill>
                      <a:schemeClr val="accent4"/>
                    </a:solidFill>
                    <a:latin typeface="Trebuchet MS"/>
                    <a:ea typeface="Trebuchet MS"/>
                    <a:cs typeface="Trebuchet MS"/>
                    <a:sym typeface="Trebuchet MS"/>
                  </a:defRPr>
                </a:pPr>
              </a:p>
              <a:p>
                <a:pPr algn="ctr">
                  <a:defRPr b="1" sz="2800">
                    <a:solidFill>
                      <a:schemeClr val="accent4"/>
                    </a:solidFill>
                    <a:latin typeface="Trebuchet MS"/>
                    <a:ea typeface="Trebuchet MS"/>
                    <a:cs typeface="Trebuchet MS"/>
                    <a:sym typeface="Trebuchet MS"/>
                  </a:defRPr>
                </a:pPr>
              </a:p>
              <a:p>
                <a:pPr algn="ctr">
                  <a:defRPr b="1" sz="3200">
                    <a:solidFill>
                      <a:schemeClr val="accent4"/>
                    </a:solidFill>
                    <a:latin typeface="Trebuchet MS"/>
                    <a:ea typeface="Trebuchet MS"/>
                    <a:cs typeface="Trebuchet MS"/>
                    <a:sym typeface="Trebuchet MS"/>
                  </a:defRPr>
                </a:pPr>
                <a:r>
                  <a:t>Image Quality Check</a:t>
                </a:r>
                <a:endParaRPr>
                  <a:solidFill>
                    <a:srgbClr val="FFFFFF"/>
                  </a:solidFill>
                </a:endParaRPr>
              </a:p>
              <a:p>
                <a:pPr defTabSz="977900">
                  <a:defRPr sz="2400">
                    <a:solidFill>
                      <a:srgbClr val="BFBFBF"/>
                    </a:solidFill>
                    <a:latin typeface="Trebuchet MS"/>
                    <a:ea typeface="Trebuchet MS"/>
                    <a:cs typeface="Trebuchet MS"/>
                    <a:sym typeface="Trebuchet MS"/>
                  </a:defRPr>
                </a:pPr>
                <a:r>
                  <a:t>Zoom in and look at your images at 100% magnification. If they look good they will print well. </a:t>
                </a:r>
              </a:p>
            </p:txBody>
          </p:sp>
        </p:grpSp>
        <p:sp>
          <p:nvSpPr>
            <p:cNvPr id="153" name="Straight Connector 54"/>
            <p:cNvSpPr/>
            <p:nvPr/>
          </p:nvSpPr>
          <p:spPr>
            <a:xfrm>
              <a:off x="0" y="8422501"/>
              <a:ext cx="10999746" cy="3340"/>
            </a:xfrm>
            <a:prstGeom prst="line">
              <a:avLst/>
            </a:prstGeom>
            <a:noFill/>
            <a:ln w="9525" cap="flat">
              <a:solidFill>
                <a:schemeClr val="accent4"/>
              </a:solidFill>
              <a:prstDash val="solid"/>
              <a:round/>
            </a:ln>
            <a:effectLst/>
          </p:spPr>
          <p:txBody>
            <a:bodyPr wrap="square" lIns="45719" tIns="45719" rIns="45719" bIns="45719" numCol="1" anchor="t">
              <a:noAutofit/>
            </a:bodyPr>
            <a:lstStyle/>
            <a:p>
              <a:pPr/>
            </a:p>
          </p:txBody>
        </p:sp>
        <p:pic>
          <p:nvPicPr>
            <p:cNvPr id="154" name="Picture 55" descr="Picture 55"/>
            <p:cNvPicPr>
              <a:picLocks noChangeAspect="1"/>
            </p:cNvPicPr>
            <p:nvPr/>
          </p:nvPicPr>
          <p:blipFill>
            <a:blip r:embed="rId7">
              <a:extLst/>
            </a:blip>
            <a:stretch>
              <a:fillRect/>
            </a:stretch>
          </p:blipFill>
          <p:spPr>
            <a:xfrm>
              <a:off x="484449" y="10261718"/>
              <a:ext cx="1597667" cy="1201936"/>
            </a:xfrm>
            <a:prstGeom prst="rect">
              <a:avLst/>
            </a:prstGeom>
            <a:ln w="12700" cap="flat">
              <a:noFill/>
              <a:miter lim="400000"/>
            </a:ln>
            <a:effectLst/>
          </p:spPr>
        </p:pic>
        <p:pic>
          <p:nvPicPr>
            <p:cNvPr id="155" name="Picture 56" descr="Picture 56"/>
            <p:cNvPicPr>
              <a:picLocks noChangeAspect="1"/>
            </p:cNvPicPr>
            <p:nvPr/>
          </p:nvPicPr>
          <p:blipFill>
            <a:blip r:embed="rId8">
              <a:extLst/>
            </a:blip>
            <a:stretch>
              <a:fillRect/>
            </a:stretch>
          </p:blipFill>
          <p:spPr>
            <a:xfrm>
              <a:off x="492424" y="15696927"/>
              <a:ext cx="9986808" cy="1053597"/>
            </a:xfrm>
            <a:prstGeom prst="rect">
              <a:avLst/>
            </a:prstGeom>
            <a:ln w="12700" cap="flat">
              <a:noFill/>
              <a:miter lim="400000"/>
            </a:ln>
            <a:effectLst/>
          </p:spPr>
        </p:pic>
        <p:grpSp>
          <p:nvGrpSpPr>
            <p:cNvPr id="164" name="Group 57"/>
            <p:cNvGrpSpPr/>
            <p:nvPr/>
          </p:nvGrpSpPr>
          <p:grpSpPr>
            <a:xfrm>
              <a:off x="1480196" y="23540956"/>
              <a:ext cx="7531182" cy="2034382"/>
              <a:chOff x="0" y="0"/>
              <a:chExt cx="7531181" cy="2034380"/>
            </a:xfrm>
          </p:grpSpPr>
          <p:grpSp>
            <p:nvGrpSpPr>
              <p:cNvPr id="158" name="Group 63"/>
              <p:cNvGrpSpPr/>
              <p:nvPr/>
            </p:nvGrpSpPr>
            <p:grpSpPr>
              <a:xfrm>
                <a:off x="3660437" y="96264"/>
                <a:ext cx="1354940" cy="1938117"/>
                <a:chOff x="0" y="0"/>
                <a:chExt cx="1354939" cy="1938116"/>
              </a:xfrm>
            </p:grpSpPr>
            <p:pic>
              <p:nvPicPr>
                <p:cNvPr id="156" name="Picture 69" descr="Picture 69"/>
                <p:cNvPicPr>
                  <a:picLocks noChangeAspect="1"/>
                </p:cNvPicPr>
                <p:nvPr/>
              </p:nvPicPr>
              <p:blipFill>
                <a:blip r:embed="rId9">
                  <a:extLst/>
                </a:blip>
                <a:stretch>
                  <a:fillRect/>
                </a:stretch>
              </p:blipFill>
              <p:spPr>
                <a:xfrm>
                  <a:off x="18319" y="0"/>
                  <a:ext cx="1336621" cy="1656885"/>
                </a:xfrm>
                <a:prstGeom prst="rect">
                  <a:avLst/>
                </a:prstGeom>
                <a:ln w="12700" cap="flat">
                  <a:noFill/>
                  <a:miter lim="400000"/>
                </a:ln>
                <a:effectLst/>
              </p:spPr>
            </p:pic>
            <p:sp>
              <p:nvSpPr>
                <p:cNvPr id="157" name="TextBox 70"/>
                <p:cNvSpPr txBox="1"/>
                <p:nvPr/>
              </p:nvSpPr>
              <p:spPr>
                <a:xfrm>
                  <a:off x="0" y="1513936"/>
                  <a:ext cx="1354938" cy="424181"/>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lvl1pPr algn="ctr">
                    <a:defRPr b="1" sz="1600"/>
                  </a:lvl1pPr>
                </a:lstStyle>
                <a:p>
                  <a:pPr/>
                  <a:r>
                    <a:t>ORIGINAL</a:t>
                  </a:r>
                </a:p>
              </p:txBody>
            </p:sp>
          </p:grpSp>
          <p:grpSp>
            <p:nvGrpSpPr>
              <p:cNvPr id="161" name="Group 64"/>
              <p:cNvGrpSpPr/>
              <p:nvPr/>
            </p:nvGrpSpPr>
            <p:grpSpPr>
              <a:xfrm>
                <a:off x="5288575" y="96270"/>
                <a:ext cx="2242607" cy="1930792"/>
                <a:chOff x="0" y="0"/>
                <a:chExt cx="2242606" cy="1930790"/>
              </a:xfrm>
            </p:grpSpPr>
            <p:pic>
              <p:nvPicPr>
                <p:cNvPr id="159" name="Picture 67" descr="Picture 67"/>
                <p:cNvPicPr>
                  <a:picLocks noChangeAspect="1"/>
                </p:cNvPicPr>
                <p:nvPr/>
              </p:nvPicPr>
              <p:blipFill>
                <a:blip r:embed="rId9">
                  <a:extLst/>
                </a:blip>
                <a:stretch>
                  <a:fillRect/>
                </a:stretch>
              </p:blipFill>
              <p:spPr>
                <a:xfrm>
                  <a:off x="0" y="0"/>
                  <a:ext cx="2242607" cy="1630877"/>
                </a:xfrm>
                <a:prstGeom prst="rect">
                  <a:avLst/>
                </a:prstGeom>
                <a:ln w="12700" cap="flat">
                  <a:noFill/>
                  <a:miter lim="400000"/>
                </a:ln>
                <a:effectLst/>
              </p:spPr>
            </p:pic>
            <p:sp>
              <p:nvSpPr>
                <p:cNvPr id="160" name="TextBox 68"/>
                <p:cNvSpPr txBox="1"/>
                <p:nvPr/>
              </p:nvSpPr>
              <p:spPr>
                <a:xfrm>
                  <a:off x="4337" y="1544710"/>
                  <a:ext cx="2238269" cy="386081"/>
                </a:xfrm>
                <a:prstGeom prst="rect">
                  <a:avLst/>
                </a:prstGeom>
                <a:solidFill>
                  <a:srgbClr val="FF0000"/>
                </a:solid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lvl1pPr algn="ctr">
                    <a:defRPr b="1" sz="1400">
                      <a:solidFill>
                        <a:srgbClr val="FFFFFF"/>
                      </a:solidFill>
                    </a:defRPr>
                  </a:lvl1pPr>
                </a:lstStyle>
                <a:p>
                  <a:pPr/>
                  <a:r>
                    <a:t>DISTORTED</a:t>
                  </a:r>
                </a:p>
              </p:txBody>
            </p:sp>
          </p:grpSp>
          <p:pic>
            <p:nvPicPr>
              <p:cNvPr id="162" name="Picture 65" descr="Picture 65"/>
              <p:cNvPicPr>
                <a:picLocks noChangeAspect="1"/>
              </p:cNvPicPr>
              <p:nvPr/>
            </p:nvPicPr>
            <p:blipFill>
              <a:blip r:embed="rId10">
                <a:extLst/>
              </a:blip>
              <a:stretch>
                <a:fillRect/>
              </a:stretch>
            </p:blipFill>
            <p:spPr>
              <a:xfrm>
                <a:off x="0" y="0"/>
                <a:ext cx="2384137" cy="1845195"/>
              </a:xfrm>
              <a:prstGeom prst="rect">
                <a:avLst/>
              </a:prstGeom>
              <a:ln w="12700" cap="flat">
                <a:noFill/>
                <a:miter lim="400000"/>
              </a:ln>
              <a:effectLst/>
            </p:spPr>
          </p:pic>
          <p:sp>
            <p:nvSpPr>
              <p:cNvPr id="163" name="TextBox 66"/>
              <p:cNvSpPr txBox="1"/>
              <p:nvPr/>
            </p:nvSpPr>
            <p:spPr>
              <a:xfrm>
                <a:off x="64720" y="1412552"/>
                <a:ext cx="2247312"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ctr">
                  <a:defRPr sz="1600">
                    <a:solidFill>
                      <a:srgbClr val="FFFFFF"/>
                    </a:solidFill>
                  </a:defRPr>
                </a:lvl1pPr>
              </a:lstStyle>
              <a:p>
                <a:pPr/>
                <a:r>
                  <a:t>Corner handles</a:t>
                </a:r>
              </a:p>
            </p:txBody>
          </p:sp>
        </p:grpSp>
        <p:grpSp>
          <p:nvGrpSpPr>
            <p:cNvPr id="169" name="Group 58"/>
            <p:cNvGrpSpPr/>
            <p:nvPr/>
          </p:nvGrpSpPr>
          <p:grpSpPr>
            <a:xfrm>
              <a:off x="826394" y="27751413"/>
              <a:ext cx="9225760" cy="2453252"/>
              <a:chOff x="0" y="0"/>
              <a:chExt cx="9225758" cy="2453251"/>
            </a:xfrm>
          </p:grpSpPr>
          <p:pic>
            <p:nvPicPr>
              <p:cNvPr id="165" name="Object 59" descr="Object 59"/>
              <p:cNvPicPr>
                <a:picLocks noChangeAspect="1"/>
              </p:cNvPicPr>
              <p:nvPr/>
            </p:nvPicPr>
            <p:blipFill>
              <a:blip r:embed="rId11">
                <a:extLst/>
              </a:blip>
              <a:stretch>
                <a:fillRect/>
              </a:stretch>
            </p:blipFill>
            <p:spPr>
              <a:xfrm>
                <a:off x="480952" y="11"/>
                <a:ext cx="3968275" cy="2432514"/>
              </a:xfrm>
              <a:prstGeom prst="rect">
                <a:avLst/>
              </a:prstGeom>
              <a:ln w="12700" cap="flat">
                <a:noFill/>
                <a:miter lim="400000"/>
              </a:ln>
              <a:effectLst/>
            </p:spPr>
          </p:pic>
          <p:pic>
            <p:nvPicPr>
              <p:cNvPr id="166" name="Object 60" descr="Object 60"/>
              <p:cNvPicPr>
                <a:picLocks noChangeAspect="1"/>
              </p:cNvPicPr>
              <p:nvPr/>
            </p:nvPicPr>
            <p:blipFill>
              <a:blip r:embed="rId12">
                <a:extLst/>
              </a:blip>
              <a:stretch>
                <a:fillRect/>
              </a:stretch>
            </p:blipFill>
            <p:spPr>
              <a:xfrm>
                <a:off x="4987152" y="8049"/>
                <a:ext cx="3968275" cy="2432514"/>
              </a:xfrm>
              <a:prstGeom prst="rect">
                <a:avLst/>
              </a:prstGeom>
              <a:ln w="12700" cap="flat">
                <a:noFill/>
                <a:miter lim="400000"/>
              </a:ln>
              <a:effectLst/>
            </p:spPr>
          </p:pic>
          <p:sp>
            <p:nvSpPr>
              <p:cNvPr id="167" name="TextBox 61"/>
              <p:cNvSpPr txBox="1"/>
              <p:nvPr/>
            </p:nvSpPr>
            <p:spPr>
              <a:xfrm rot="16200000">
                <a:off x="-1095608" y="1095607"/>
                <a:ext cx="2432516"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gn="ctr">
                  <a:defRPr sz="1600">
                    <a:solidFill>
                      <a:srgbClr val="92D050"/>
                    </a:solidFill>
                  </a:defRPr>
                </a:pPr>
                <a:r>
                  <a:t>Good </a:t>
                </a:r>
                <a:r>
                  <a:rPr>
                    <a:solidFill>
                      <a:srgbClr val="FFFFFF"/>
                    </a:solidFill>
                  </a:rPr>
                  <a:t>printing quality</a:t>
                </a:r>
              </a:p>
            </p:txBody>
          </p:sp>
          <p:sp>
            <p:nvSpPr>
              <p:cNvPr id="168" name="TextBox 62"/>
              <p:cNvSpPr txBox="1"/>
              <p:nvPr/>
            </p:nvSpPr>
            <p:spPr>
              <a:xfrm rot="16200000">
                <a:off x="7888851" y="1116343"/>
                <a:ext cx="2432516"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gn="ctr">
                  <a:defRPr sz="1600">
                    <a:solidFill>
                      <a:srgbClr val="FF0000"/>
                    </a:solidFill>
                  </a:defRPr>
                </a:pPr>
                <a:r>
                  <a:t>Bad </a:t>
                </a:r>
                <a:r>
                  <a:rPr>
                    <a:solidFill>
                      <a:srgbClr val="FFFFFF"/>
                    </a:solidFill>
                  </a:rPr>
                  <a:t>printing quality</a:t>
                </a:r>
              </a:p>
            </p:txBody>
          </p:sp>
        </p:grpSp>
      </p:grpSp>
      <p:sp>
        <p:nvSpPr>
          <p:cNvPr id="171" name="Rounded Rectangle 34"/>
          <p:cNvSpPr/>
          <p:nvPr/>
        </p:nvSpPr>
        <p:spPr>
          <a:xfrm>
            <a:off x="789907" y="5392017"/>
            <a:ext cx="42170158" cy="26736676"/>
          </a:xfrm>
          <a:prstGeom prst="roundRect">
            <a:avLst>
              <a:gd name="adj" fmla="val 1956"/>
            </a:avLst>
          </a:prstGeom>
          <a:gradFill>
            <a:gsLst>
              <a:gs pos="0">
                <a:schemeClr val="accent3">
                  <a:lumOff val="19878"/>
                </a:schemeClr>
              </a:gs>
              <a:gs pos="35000">
                <a:srgbClr val="E3E3E3"/>
              </a:gs>
              <a:gs pos="100000">
                <a:schemeClr val="accent3">
                  <a:lumOff val="30981"/>
                </a:schemeClr>
              </a:gs>
            </a:gsLst>
            <a:lin ang="16200000"/>
          </a:gradFill>
          <a:ln w="25400">
            <a:solidFill>
              <a:srgbClr val="000000"/>
            </a:solidFill>
            <a:miter lim="400000"/>
          </a:ln>
        </p:spPr>
        <p:txBody>
          <a:bodyPr lIns="45719" rIns="45719" anchor="ctr"/>
          <a:lstStyle/>
          <a:p>
            <a:pPr algn="ctr">
              <a:defRPr>
                <a:solidFill>
                  <a:srgbClr val="FFFFFF"/>
                </a:solidFill>
              </a:defRPr>
            </a:pPr>
          </a:p>
        </p:txBody>
      </p:sp>
      <p:sp>
        <p:nvSpPr>
          <p:cNvPr id="172" name="Rounded Rectangle 35"/>
          <p:cNvSpPr/>
          <p:nvPr/>
        </p:nvSpPr>
        <p:spPr>
          <a:xfrm>
            <a:off x="0" y="0"/>
            <a:ext cx="43891200" cy="4800600"/>
          </a:xfrm>
          <a:prstGeom prst="roundRect">
            <a:avLst>
              <a:gd name="adj" fmla="val 1956"/>
            </a:avLst>
          </a:prstGeom>
          <a:gradFill>
            <a:gsLst>
              <a:gs pos="0">
                <a:schemeClr val="accent3">
                  <a:lumOff val="19878"/>
                </a:schemeClr>
              </a:gs>
              <a:gs pos="35000">
                <a:srgbClr val="E3E3E3"/>
              </a:gs>
              <a:gs pos="100000">
                <a:schemeClr val="accent3">
                  <a:lumOff val="30981"/>
                </a:schemeClr>
              </a:gs>
            </a:gsLst>
            <a:lin ang="16200000"/>
          </a:gradFill>
          <a:ln w="12700">
            <a:miter lim="400000"/>
          </a:ln>
        </p:spPr>
        <p:txBody>
          <a:bodyPr lIns="45719" rIns="45719" anchor="ctr"/>
          <a:lstStyle/>
          <a:p>
            <a:pPr algn="ctr">
              <a:defRPr>
                <a:solidFill>
                  <a:srgbClr val="FFFFFF"/>
                </a:solidFill>
              </a:defRPr>
            </a:pPr>
          </a:p>
        </p:txBody>
      </p:sp>
      <p:sp>
        <p:nvSpPr>
          <p:cNvPr id="173" name="Straight Connector 39"/>
          <p:cNvSpPr/>
          <p:nvPr/>
        </p:nvSpPr>
        <p:spPr>
          <a:xfrm>
            <a:off x="0" y="4800600"/>
            <a:ext cx="43891200" cy="0"/>
          </a:xfrm>
          <a:prstGeom prst="line">
            <a:avLst/>
          </a:prstGeom>
          <a:ln w="174625">
            <a:solidFill>
              <a:srgbClr val="DDDDDD"/>
            </a:solidFill>
          </a:ln>
        </p:spPr>
        <p:txBody>
          <a:bodyPr lIns="45719" rIns="45719"/>
          <a:lstStyle/>
          <a:p>
            <a:pPr/>
          </a:p>
        </p:txBody>
      </p:sp>
      <p:sp>
        <p:nvSpPr>
          <p:cNvPr id="174" name="TextBox 36"/>
          <p:cNvSpPr txBox="1"/>
          <p:nvPr/>
        </p:nvSpPr>
        <p:spPr>
          <a:xfrm>
            <a:off x="44487207" y="31099466"/>
            <a:ext cx="7629577" cy="1387779"/>
          </a:xfrm>
          <a:prstGeom prst="rect">
            <a:avLst/>
          </a:prstGeom>
          <a:ln w="12700">
            <a:miter lim="400000"/>
          </a:ln>
          <a:extLst>
            <a:ext uri="{C572A759-6A51-4108-AA02-DFA0A04FC94B}">
              <ma14:wrappingTextBoxFlag xmlns:ma14="http://schemas.microsoft.com/office/mac/drawingml/2011/main" val="1"/>
            </a:ext>
          </a:extLst>
        </p:spPr>
        <p:txBody>
          <a:bodyPr lIns="32650" tIns="32650" rIns="32650" bIns="32650">
            <a:spAutoFit/>
          </a:bodyPr>
          <a:lstStyle/>
          <a:p>
            <a:pPr marL="401638" indent="-401638">
              <a:lnSpc>
                <a:spcPts val="2600"/>
              </a:lnSpc>
              <a:defRPr sz="2800">
                <a:solidFill>
                  <a:srgbClr val="FFFFFF"/>
                </a:solidFill>
              </a:defRPr>
            </a:pPr>
            <a:r>
              <a:t>©2015 PosterPresentations.com</a:t>
            </a:r>
          </a:p>
          <a:p>
            <a:pPr indent="288925">
              <a:lnSpc>
                <a:spcPts val="2600"/>
              </a:lnSpc>
              <a:defRPr sz="2400">
                <a:solidFill>
                  <a:srgbClr val="FFFFFF"/>
                </a:solidFill>
              </a:defRPr>
            </a:pPr>
            <a:r>
              <a:t>2117 Fourth Street , Unit C</a:t>
            </a:r>
          </a:p>
          <a:p>
            <a:pPr indent="288925">
              <a:lnSpc>
                <a:spcPts val="2600"/>
              </a:lnSpc>
              <a:defRPr sz="2400">
                <a:solidFill>
                  <a:srgbClr val="FFFFFF"/>
                </a:solidFill>
              </a:defRPr>
            </a:pPr>
            <a:r>
              <a:t>Berkeley CA </a:t>
            </a:r>
            <a:r>
              <a:rPr sz="2000"/>
              <a:t>94710</a:t>
            </a:r>
          </a:p>
          <a:p>
            <a:pPr indent="288925">
              <a:lnSpc>
                <a:spcPts val="2600"/>
              </a:lnSpc>
              <a:defRPr b="1" sz="2400">
                <a:solidFill>
                  <a:srgbClr val="FFFF00"/>
                </a:solidFill>
              </a:defRPr>
            </a:pPr>
            <a:r>
              <a:t>posterpresenter@gmail.com</a:t>
            </a:r>
          </a:p>
        </p:txBody>
      </p:sp>
      <p:sp>
        <p:nvSpPr>
          <p:cNvPr id="175" name="Text Box 14"/>
          <p:cNvSpPr txBox="1"/>
          <p:nvPr/>
        </p:nvSpPr>
        <p:spPr>
          <a:xfrm>
            <a:off x="1484177" y="32124581"/>
            <a:ext cx="2514601" cy="414304"/>
          </a:xfrm>
          <a:prstGeom prst="rect">
            <a:avLst/>
          </a:prstGeom>
          <a:ln w="12700">
            <a:miter lim="400000"/>
          </a:ln>
          <a:extLst>
            <a:ext uri="{C572A759-6A51-4108-AA02-DFA0A04FC94B}">
              <ma14:wrappingTextBoxFlag xmlns:ma14="http://schemas.microsoft.com/office/mac/drawingml/2011/main" val="1"/>
            </a:ext>
          </a:extLst>
        </p:spPr>
        <p:txBody>
          <a:bodyPr lIns="45622" tIns="45622" rIns="45622" bIns="45622">
            <a:spAutoFit/>
          </a:bodyPr>
          <a:lstStyle/>
          <a:p>
            <a:pPr>
              <a:lnSpc>
                <a:spcPct val="65000"/>
              </a:lnSpc>
              <a:spcBef>
                <a:spcPts val="400"/>
              </a:spcBef>
              <a:defRPr b="1" sz="700">
                <a:solidFill>
                  <a:srgbClr val="BFBFBF"/>
                </a:solidFill>
                <a:latin typeface="Arial"/>
                <a:ea typeface="Arial"/>
                <a:cs typeface="Arial"/>
                <a:sym typeface="Arial"/>
              </a:defRPr>
            </a:pPr>
            <a:r>
              <a:t>RESEARCH POSTER PRESENTATION DESIGN © 2015</a:t>
            </a:r>
          </a:p>
          <a:p>
            <a:pPr>
              <a:lnSpc>
                <a:spcPct val="65000"/>
              </a:lnSpc>
              <a:spcBef>
                <a:spcPts val="700"/>
              </a:spcBef>
              <a:defRPr b="1" sz="1200">
                <a:solidFill>
                  <a:srgbClr val="BFBFBF"/>
                </a:solidFill>
                <a:latin typeface="Arial"/>
                <a:ea typeface="Arial"/>
                <a:cs typeface="Arial"/>
                <a:sym typeface="Arial"/>
              </a:defRPr>
            </a:pPr>
            <a:r>
              <a:t>www.PosterPresentations.com</a:t>
            </a:r>
          </a:p>
        </p:txBody>
      </p:sp>
      <p:sp>
        <p:nvSpPr>
          <p:cNvPr id="176" name="Texte niveau 1…"/>
          <p:cNvSpPr txBox="1"/>
          <p:nvPr>
            <p:ph type="body" sz="quarter" idx="1"/>
          </p:nvPr>
        </p:nvSpPr>
        <p:spPr>
          <a:xfrm>
            <a:off x="904188" y="6212225"/>
            <a:ext cx="10056814" cy="846364"/>
          </a:xfrm>
          <a:prstGeom prst="rect">
            <a:avLst/>
          </a:prstGeom>
        </p:spPr>
        <p:txBody>
          <a:bodyPr/>
          <a:lstStyle/>
          <a:p>
            <a:pPr/>
            <a:r>
              <a:t>Texte niveau 1</a:t>
            </a:r>
          </a:p>
          <a:p>
            <a:pPr lvl="1"/>
            <a:r>
              <a:t>Texte niveau 2</a:t>
            </a:r>
          </a:p>
          <a:p>
            <a:pPr lvl="2"/>
            <a:r>
              <a:t>Texte niveau 3</a:t>
            </a:r>
          </a:p>
          <a:p>
            <a:pPr lvl="3"/>
            <a:r>
              <a:t>Texte niveau 4</a:t>
            </a:r>
          </a:p>
          <a:p>
            <a:pPr lvl="4"/>
            <a:r>
              <a:t>Texte niveau 5</a:t>
            </a:r>
          </a:p>
        </p:txBody>
      </p:sp>
      <p:sp>
        <p:nvSpPr>
          <p:cNvPr id="177" name="Text Placeholder 5"/>
          <p:cNvSpPr/>
          <p:nvPr>
            <p:ph type="body" sz="quarter" idx="13"/>
          </p:nvPr>
        </p:nvSpPr>
        <p:spPr>
          <a:xfrm>
            <a:off x="922340" y="5348866"/>
            <a:ext cx="10048876" cy="754046"/>
          </a:xfrm>
          <a:prstGeom prst="rect">
            <a:avLst/>
          </a:prstGeom>
        </p:spPr>
        <p:txBody>
          <a:bodyPr lIns="91436" tIns="91436" rIns="91436" bIns="91436" anchor="ctr"/>
          <a:lstStyle/>
          <a:p>
            <a:pPr algn="ctr">
              <a:spcBef>
                <a:spcPts val="800"/>
              </a:spcBef>
              <a:defRPr b="1" sz="3700" u="sng">
                <a:latin typeface="+mn-lt"/>
                <a:ea typeface="+mn-ea"/>
                <a:cs typeface="+mn-cs"/>
                <a:sym typeface="Calibri"/>
              </a:defRPr>
            </a:pPr>
          </a:p>
        </p:txBody>
      </p:sp>
      <p:sp>
        <p:nvSpPr>
          <p:cNvPr id="178" name="Text Placeholder 3"/>
          <p:cNvSpPr/>
          <p:nvPr>
            <p:ph type="body" sz="quarter" idx="14"/>
          </p:nvPr>
        </p:nvSpPr>
        <p:spPr>
          <a:xfrm>
            <a:off x="902598" y="15043762"/>
            <a:ext cx="10058401" cy="846364"/>
          </a:xfrm>
          <a:prstGeom prst="rect">
            <a:avLst/>
          </a:prstGeom>
        </p:spPr>
        <p:txBody>
          <a:bodyPr/>
          <a:lstStyle/>
          <a:p>
            <a:pPr/>
          </a:p>
        </p:txBody>
      </p:sp>
      <p:sp>
        <p:nvSpPr>
          <p:cNvPr id="179" name="Text Placeholder 5"/>
          <p:cNvSpPr/>
          <p:nvPr>
            <p:ph type="body" sz="quarter" idx="15"/>
          </p:nvPr>
        </p:nvSpPr>
        <p:spPr>
          <a:xfrm>
            <a:off x="922338" y="14212512"/>
            <a:ext cx="10050464" cy="754046"/>
          </a:xfrm>
          <a:prstGeom prst="rect">
            <a:avLst/>
          </a:prstGeom>
        </p:spPr>
        <p:txBody>
          <a:bodyPr lIns="91436" tIns="91436" rIns="91436" bIns="91436" anchor="ctr"/>
          <a:lstStyle/>
          <a:p>
            <a:pPr algn="ctr">
              <a:spcBef>
                <a:spcPts val="800"/>
              </a:spcBef>
              <a:defRPr b="1" sz="3700" u="sng">
                <a:latin typeface="+mn-lt"/>
                <a:ea typeface="+mn-ea"/>
                <a:cs typeface="+mn-cs"/>
                <a:sym typeface="Calibri"/>
              </a:defRPr>
            </a:pPr>
          </a:p>
        </p:txBody>
      </p:sp>
      <p:sp>
        <p:nvSpPr>
          <p:cNvPr id="180" name="Text Placeholder 3"/>
          <p:cNvSpPr/>
          <p:nvPr>
            <p:ph type="body" sz="quarter" idx="16"/>
          </p:nvPr>
        </p:nvSpPr>
        <p:spPr>
          <a:xfrm>
            <a:off x="11587163" y="6204287"/>
            <a:ext cx="20720049" cy="846364"/>
          </a:xfrm>
          <a:prstGeom prst="rect">
            <a:avLst/>
          </a:prstGeom>
        </p:spPr>
        <p:txBody>
          <a:bodyPr/>
          <a:lstStyle/>
          <a:p>
            <a:pPr/>
          </a:p>
        </p:txBody>
      </p:sp>
      <p:sp>
        <p:nvSpPr>
          <p:cNvPr id="181" name="Text Placeholder 5"/>
          <p:cNvSpPr/>
          <p:nvPr>
            <p:ph type="body" sz="quarter" idx="17"/>
          </p:nvPr>
        </p:nvSpPr>
        <p:spPr>
          <a:xfrm>
            <a:off x="11587164" y="5348866"/>
            <a:ext cx="20720051" cy="754046"/>
          </a:xfrm>
          <a:prstGeom prst="rect">
            <a:avLst/>
          </a:prstGeom>
        </p:spPr>
        <p:txBody>
          <a:bodyPr lIns="91436" tIns="91436" rIns="91436" bIns="91436" anchor="ctr"/>
          <a:lstStyle/>
          <a:p>
            <a:pPr algn="ctr">
              <a:spcBef>
                <a:spcPts val="800"/>
              </a:spcBef>
              <a:defRPr b="1" sz="3700" u="sng">
                <a:latin typeface="+mn-lt"/>
                <a:ea typeface="+mn-ea"/>
                <a:cs typeface="+mn-cs"/>
                <a:sym typeface="Calibri"/>
              </a:defRPr>
            </a:pPr>
          </a:p>
        </p:txBody>
      </p:sp>
      <p:sp>
        <p:nvSpPr>
          <p:cNvPr id="182" name="Text Placeholder 3"/>
          <p:cNvSpPr/>
          <p:nvPr>
            <p:ph type="body" sz="quarter" idx="18"/>
          </p:nvPr>
        </p:nvSpPr>
        <p:spPr>
          <a:xfrm>
            <a:off x="11587164" y="21896537"/>
            <a:ext cx="20720051" cy="846364"/>
          </a:xfrm>
          <a:prstGeom prst="rect">
            <a:avLst/>
          </a:prstGeom>
        </p:spPr>
        <p:txBody>
          <a:bodyPr/>
          <a:lstStyle/>
          <a:p>
            <a:pPr/>
          </a:p>
        </p:txBody>
      </p:sp>
      <p:sp>
        <p:nvSpPr>
          <p:cNvPr id="183" name="Text Placeholder 5"/>
          <p:cNvSpPr/>
          <p:nvPr>
            <p:ph type="body" sz="quarter" idx="19"/>
          </p:nvPr>
        </p:nvSpPr>
        <p:spPr>
          <a:xfrm>
            <a:off x="11587161" y="21074746"/>
            <a:ext cx="20720051" cy="754046"/>
          </a:xfrm>
          <a:prstGeom prst="rect">
            <a:avLst/>
          </a:prstGeom>
        </p:spPr>
        <p:txBody>
          <a:bodyPr lIns="91436" tIns="91436" rIns="91436" bIns="91436" anchor="ctr"/>
          <a:lstStyle/>
          <a:p>
            <a:pPr algn="ctr">
              <a:spcBef>
                <a:spcPts val="800"/>
              </a:spcBef>
              <a:defRPr b="1" sz="3700" u="sng">
                <a:latin typeface="+mn-lt"/>
                <a:ea typeface="+mn-ea"/>
                <a:cs typeface="+mn-cs"/>
                <a:sym typeface="Calibri"/>
              </a:defRPr>
            </a:pPr>
          </a:p>
        </p:txBody>
      </p:sp>
      <p:sp>
        <p:nvSpPr>
          <p:cNvPr id="184" name="Text Placeholder 5"/>
          <p:cNvSpPr/>
          <p:nvPr>
            <p:ph type="body" sz="quarter" idx="20"/>
          </p:nvPr>
        </p:nvSpPr>
        <p:spPr>
          <a:xfrm>
            <a:off x="32905535" y="5348866"/>
            <a:ext cx="10047020" cy="754046"/>
          </a:xfrm>
          <a:prstGeom prst="rect">
            <a:avLst/>
          </a:prstGeom>
        </p:spPr>
        <p:txBody>
          <a:bodyPr lIns="91436" tIns="91436" rIns="91436" bIns="91436" anchor="ctr"/>
          <a:lstStyle/>
          <a:p>
            <a:pPr algn="ctr">
              <a:spcBef>
                <a:spcPts val="800"/>
              </a:spcBef>
              <a:defRPr b="1" sz="3700" u="sng">
                <a:latin typeface="+mn-lt"/>
                <a:ea typeface="+mn-ea"/>
                <a:cs typeface="+mn-cs"/>
                <a:sym typeface="Calibri"/>
              </a:defRPr>
            </a:pPr>
          </a:p>
        </p:txBody>
      </p:sp>
      <p:sp>
        <p:nvSpPr>
          <p:cNvPr id="185" name="Text Placeholder 3"/>
          <p:cNvSpPr/>
          <p:nvPr>
            <p:ph type="body" sz="quarter" idx="21"/>
          </p:nvPr>
        </p:nvSpPr>
        <p:spPr>
          <a:xfrm>
            <a:off x="32905535" y="6212225"/>
            <a:ext cx="10047020" cy="846364"/>
          </a:xfrm>
          <a:prstGeom prst="rect">
            <a:avLst/>
          </a:prstGeom>
        </p:spPr>
        <p:txBody>
          <a:bodyPr/>
          <a:lstStyle/>
          <a:p>
            <a:pPr/>
          </a:p>
        </p:txBody>
      </p:sp>
      <p:sp>
        <p:nvSpPr>
          <p:cNvPr id="186" name="Text Placeholder 5"/>
          <p:cNvSpPr/>
          <p:nvPr>
            <p:ph type="body" sz="quarter" idx="22"/>
          </p:nvPr>
        </p:nvSpPr>
        <p:spPr>
          <a:xfrm>
            <a:off x="32905535" y="14272738"/>
            <a:ext cx="10047020" cy="754046"/>
          </a:xfrm>
          <a:prstGeom prst="rect">
            <a:avLst/>
          </a:prstGeom>
        </p:spPr>
        <p:txBody>
          <a:bodyPr lIns="91436" tIns="91436" rIns="91436" bIns="91436" anchor="ctr"/>
          <a:lstStyle/>
          <a:p>
            <a:pPr algn="ctr">
              <a:spcBef>
                <a:spcPts val="800"/>
              </a:spcBef>
              <a:defRPr b="1" sz="3700" u="sng">
                <a:latin typeface="+mn-lt"/>
                <a:ea typeface="+mn-ea"/>
                <a:cs typeface="+mn-cs"/>
                <a:sym typeface="Calibri"/>
              </a:defRPr>
            </a:pPr>
          </a:p>
        </p:txBody>
      </p:sp>
      <p:sp>
        <p:nvSpPr>
          <p:cNvPr id="187" name="Text Placeholder 3"/>
          <p:cNvSpPr/>
          <p:nvPr>
            <p:ph type="body" sz="quarter" idx="23"/>
          </p:nvPr>
        </p:nvSpPr>
        <p:spPr>
          <a:xfrm>
            <a:off x="32905535" y="15011401"/>
            <a:ext cx="10052051" cy="846364"/>
          </a:xfrm>
          <a:prstGeom prst="rect">
            <a:avLst/>
          </a:prstGeom>
        </p:spPr>
        <p:txBody>
          <a:bodyPr/>
          <a:lstStyle/>
          <a:p>
            <a:pPr/>
          </a:p>
        </p:txBody>
      </p:sp>
      <p:sp>
        <p:nvSpPr>
          <p:cNvPr id="188" name="Text Placeholder 5"/>
          <p:cNvSpPr/>
          <p:nvPr>
            <p:ph type="body" sz="quarter" idx="24"/>
          </p:nvPr>
        </p:nvSpPr>
        <p:spPr>
          <a:xfrm>
            <a:off x="32905535" y="25669876"/>
            <a:ext cx="10047020" cy="754046"/>
          </a:xfrm>
          <a:prstGeom prst="rect">
            <a:avLst/>
          </a:prstGeom>
        </p:spPr>
        <p:txBody>
          <a:bodyPr lIns="91436" tIns="91436" rIns="91436" bIns="91436" anchor="ctr"/>
          <a:lstStyle/>
          <a:p>
            <a:pPr algn="ctr">
              <a:spcBef>
                <a:spcPts val="800"/>
              </a:spcBef>
              <a:defRPr b="1" sz="3700" u="sng">
                <a:latin typeface="+mn-lt"/>
                <a:ea typeface="+mn-ea"/>
                <a:cs typeface="+mn-cs"/>
                <a:sym typeface="Calibri"/>
              </a:defRPr>
            </a:pPr>
          </a:p>
        </p:txBody>
      </p:sp>
      <p:sp>
        <p:nvSpPr>
          <p:cNvPr id="189" name="Text Placeholder 3"/>
          <p:cNvSpPr/>
          <p:nvPr>
            <p:ph type="body" sz="quarter" idx="25"/>
          </p:nvPr>
        </p:nvSpPr>
        <p:spPr>
          <a:xfrm>
            <a:off x="32905535" y="26436773"/>
            <a:ext cx="10052051" cy="846364"/>
          </a:xfrm>
          <a:prstGeom prst="rect">
            <a:avLst/>
          </a:prstGeom>
        </p:spPr>
        <p:txBody>
          <a:bodyPr/>
          <a:lstStyle/>
          <a:p>
            <a:pPr/>
          </a:p>
        </p:txBody>
      </p:sp>
      <p:sp>
        <p:nvSpPr>
          <p:cNvPr id="190" name="Text Placeholder 76"/>
          <p:cNvSpPr/>
          <p:nvPr>
            <p:ph type="body" sz="quarter" idx="26"/>
          </p:nvPr>
        </p:nvSpPr>
        <p:spPr>
          <a:xfrm>
            <a:off x="5932592" y="3383946"/>
            <a:ext cx="31998969" cy="1280161"/>
          </a:xfrm>
          <a:prstGeom prst="rect">
            <a:avLst/>
          </a:prstGeom>
        </p:spPr>
        <p:txBody>
          <a:bodyPr lIns="45719" tIns="45719" rIns="45719" bIns="45719"/>
          <a:lstStyle/>
          <a:p>
            <a:pPr algn="ctr">
              <a:spcBef>
                <a:spcPts val="1400"/>
              </a:spcBef>
              <a:defRPr sz="6000">
                <a:latin typeface="+mn-lt"/>
                <a:ea typeface="+mn-ea"/>
                <a:cs typeface="+mn-cs"/>
                <a:sym typeface="Calibri"/>
              </a:defRPr>
            </a:pPr>
          </a:p>
        </p:txBody>
      </p:sp>
      <p:sp>
        <p:nvSpPr>
          <p:cNvPr id="191" name="Text Placeholder 76"/>
          <p:cNvSpPr/>
          <p:nvPr>
            <p:ph type="body" sz="quarter" idx="27"/>
          </p:nvPr>
        </p:nvSpPr>
        <p:spPr>
          <a:xfrm>
            <a:off x="5932592" y="2103787"/>
            <a:ext cx="31998969" cy="1280161"/>
          </a:xfrm>
          <a:prstGeom prst="rect">
            <a:avLst/>
          </a:prstGeom>
        </p:spPr>
        <p:txBody>
          <a:bodyPr lIns="45719" tIns="45719" rIns="45719" bIns="45719"/>
          <a:lstStyle/>
          <a:p>
            <a:pPr algn="ctr">
              <a:spcBef>
                <a:spcPts val="2100"/>
              </a:spcBef>
              <a:defRPr sz="8800">
                <a:latin typeface="+mn-lt"/>
                <a:ea typeface="+mn-ea"/>
                <a:cs typeface="+mn-cs"/>
                <a:sym typeface="Calibri"/>
              </a:defRPr>
            </a:pPr>
          </a:p>
        </p:txBody>
      </p:sp>
      <p:sp>
        <p:nvSpPr>
          <p:cNvPr id="192" name="Text Placeholder 76"/>
          <p:cNvSpPr/>
          <p:nvPr>
            <p:ph type="body" sz="quarter" idx="28"/>
          </p:nvPr>
        </p:nvSpPr>
        <p:spPr>
          <a:xfrm>
            <a:off x="5932592" y="465812"/>
            <a:ext cx="31998969" cy="1637975"/>
          </a:xfrm>
          <a:prstGeom prst="rect">
            <a:avLst/>
          </a:prstGeom>
        </p:spPr>
        <p:txBody>
          <a:bodyPr lIns="45719" tIns="45719" rIns="45719" bIns="45719"/>
          <a:lstStyle/>
          <a:p>
            <a:pPr algn="ctr">
              <a:spcBef>
                <a:spcPts val="2700"/>
              </a:spcBef>
              <a:defRPr b="1" sz="11500">
                <a:latin typeface="+mn-lt"/>
                <a:ea typeface="+mn-ea"/>
                <a:cs typeface="+mn-cs"/>
                <a:sym typeface="Calibri"/>
              </a:defRPr>
            </a:pPr>
          </a:p>
        </p:txBody>
      </p:sp>
      <p:sp>
        <p:nvSpPr>
          <p:cNvPr id="19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hyperlink" Target="http://www.facebook.com/pages/PosterPresentationscom/217914411419?v=app_4949752878&amp;ref=ts" TargetMode="External"/><Relationship Id="rId12" Type="http://schemas.openxmlformats.org/officeDocument/2006/relationships/image" Target="../media/image1.jpeg"/><Relationship Id="rId13" Type="http://schemas.openxmlformats.org/officeDocument/2006/relationships/slideLayout" Target="../slideLayouts/slideLayout1.xml"/><Relationship Id="rId14" Type="http://schemas.openxmlformats.org/officeDocument/2006/relationships/slideLayout" Target="../slideLayouts/slideLayout2.xml"/><Relationship Id="rId15"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2F0D9"/>
            </a:gs>
            <a:gs pos="100000">
              <a:srgbClr val="FFFFFF"/>
            </a:gs>
          </a:gsLst>
          <a:lin ang="5400000" scaled="0"/>
        </a:gradFill>
      </p:bgPr>
    </p:bg>
    <p:spTree>
      <p:nvGrpSpPr>
        <p:cNvPr id="1" name=""/>
        <p:cNvGrpSpPr/>
        <p:nvPr/>
      </p:nvGrpSpPr>
      <p:grpSpPr>
        <a:xfrm>
          <a:off x="0" y="0"/>
          <a:ext cx="0" cy="0"/>
          <a:chOff x="0" y="0"/>
          <a:chExt cx="0" cy="0"/>
        </a:xfrm>
      </p:grpSpPr>
      <p:sp>
        <p:nvSpPr>
          <p:cNvPr id="2" name="Rounded Rectangle 1"/>
          <p:cNvSpPr/>
          <p:nvPr/>
        </p:nvSpPr>
        <p:spPr>
          <a:xfrm>
            <a:off x="446073" y="5475144"/>
            <a:ext cx="10058401" cy="26736676"/>
          </a:xfrm>
          <a:prstGeom prst="roundRect">
            <a:avLst>
              <a:gd name="adj" fmla="val 1956"/>
            </a:avLst>
          </a:prstGeom>
          <a:gradFill>
            <a:gsLst>
              <a:gs pos="0">
                <a:srgbClr val="C5E0B4"/>
              </a:gs>
              <a:gs pos="100000">
                <a:srgbClr val="FFFFFF"/>
              </a:gs>
            </a:gsLst>
            <a:lin ang="5400000"/>
          </a:gradFill>
          <a:ln w="12700">
            <a:miter lim="400000"/>
          </a:ln>
        </p:spPr>
        <p:txBody>
          <a:bodyPr lIns="45719" rIns="45719" anchor="ctr"/>
          <a:lstStyle/>
          <a:p>
            <a:pPr algn="ctr">
              <a:defRPr>
                <a:solidFill>
                  <a:srgbClr val="FFFFFF"/>
                </a:solidFill>
              </a:defRPr>
            </a:pPr>
          </a:p>
        </p:txBody>
      </p:sp>
      <p:sp>
        <p:nvSpPr>
          <p:cNvPr id="3" name="Rounded Rectangle 39"/>
          <p:cNvSpPr/>
          <p:nvPr/>
        </p:nvSpPr>
        <p:spPr>
          <a:xfrm>
            <a:off x="11428937" y="5475142"/>
            <a:ext cx="10058401" cy="26736676"/>
          </a:xfrm>
          <a:prstGeom prst="roundRect">
            <a:avLst>
              <a:gd name="adj" fmla="val 1956"/>
            </a:avLst>
          </a:prstGeom>
          <a:gradFill>
            <a:gsLst>
              <a:gs pos="0">
                <a:srgbClr val="C5E0B4"/>
              </a:gs>
              <a:gs pos="100000">
                <a:srgbClr val="FFFFFF"/>
              </a:gs>
            </a:gsLst>
            <a:lin ang="5400000"/>
          </a:gradFill>
          <a:ln w="12700">
            <a:miter lim="400000"/>
          </a:ln>
        </p:spPr>
        <p:txBody>
          <a:bodyPr lIns="45719" rIns="45719" anchor="ctr"/>
          <a:lstStyle/>
          <a:p>
            <a:pPr algn="ctr">
              <a:defRPr>
                <a:solidFill>
                  <a:srgbClr val="FFFFFF"/>
                </a:solidFill>
              </a:defRPr>
            </a:pPr>
          </a:p>
        </p:txBody>
      </p:sp>
      <p:sp>
        <p:nvSpPr>
          <p:cNvPr id="4" name="Rounded Rectangle 41"/>
          <p:cNvSpPr/>
          <p:nvPr/>
        </p:nvSpPr>
        <p:spPr>
          <a:xfrm>
            <a:off x="22411801" y="5475142"/>
            <a:ext cx="10058401" cy="26736676"/>
          </a:xfrm>
          <a:prstGeom prst="roundRect">
            <a:avLst>
              <a:gd name="adj" fmla="val 1956"/>
            </a:avLst>
          </a:prstGeom>
          <a:gradFill>
            <a:gsLst>
              <a:gs pos="0">
                <a:srgbClr val="C5E0B4"/>
              </a:gs>
              <a:gs pos="100000">
                <a:srgbClr val="FFFFFF"/>
              </a:gs>
            </a:gsLst>
            <a:lin ang="5400000"/>
          </a:gradFill>
          <a:ln w="12700">
            <a:miter lim="400000"/>
          </a:ln>
        </p:spPr>
        <p:txBody>
          <a:bodyPr lIns="45719" rIns="45719" anchor="ctr"/>
          <a:lstStyle/>
          <a:p>
            <a:pPr algn="ctr">
              <a:defRPr>
                <a:solidFill>
                  <a:srgbClr val="FFFFFF"/>
                </a:solidFill>
              </a:defRPr>
            </a:pPr>
          </a:p>
        </p:txBody>
      </p:sp>
      <p:sp>
        <p:nvSpPr>
          <p:cNvPr id="5" name="Rounded Rectangle 63"/>
          <p:cNvSpPr/>
          <p:nvPr/>
        </p:nvSpPr>
        <p:spPr>
          <a:xfrm>
            <a:off x="33394665" y="5475144"/>
            <a:ext cx="10058401" cy="26736676"/>
          </a:xfrm>
          <a:prstGeom prst="roundRect">
            <a:avLst>
              <a:gd name="adj" fmla="val 1956"/>
            </a:avLst>
          </a:prstGeom>
          <a:gradFill>
            <a:gsLst>
              <a:gs pos="0">
                <a:srgbClr val="C5E0B4"/>
              </a:gs>
              <a:gs pos="100000">
                <a:srgbClr val="FFFFFF"/>
              </a:gs>
            </a:gsLst>
            <a:lin ang="5400000"/>
          </a:gradFill>
          <a:ln w="12700">
            <a:miter lim="400000"/>
          </a:ln>
        </p:spPr>
        <p:txBody>
          <a:bodyPr lIns="45719" rIns="45719" anchor="ctr"/>
          <a:lstStyle/>
          <a:p>
            <a:pPr algn="ctr">
              <a:defRPr>
                <a:solidFill>
                  <a:srgbClr val="FFFFFF"/>
                </a:solidFill>
              </a:defRPr>
            </a:pPr>
          </a:p>
        </p:txBody>
      </p:sp>
      <p:grpSp>
        <p:nvGrpSpPr>
          <p:cNvPr id="26" name="Group 29"/>
          <p:cNvGrpSpPr/>
          <p:nvPr/>
        </p:nvGrpSpPr>
        <p:grpSpPr>
          <a:xfrm>
            <a:off x="-11225189" y="-2"/>
            <a:ext cx="11018865" cy="32918401"/>
            <a:chOff x="0" y="0"/>
            <a:chExt cx="11018863" cy="32918400"/>
          </a:xfrm>
        </p:grpSpPr>
        <p:grpSp>
          <p:nvGrpSpPr>
            <p:cNvPr id="8" name="Rectangle 30"/>
            <p:cNvGrpSpPr/>
            <p:nvPr/>
          </p:nvGrpSpPr>
          <p:grpSpPr>
            <a:xfrm>
              <a:off x="9053" y="0"/>
              <a:ext cx="11009812" cy="32918400"/>
              <a:chOff x="0" y="0"/>
              <a:chExt cx="11009810" cy="32918400"/>
            </a:xfrm>
          </p:grpSpPr>
          <p:sp>
            <p:nvSpPr>
              <p:cNvPr id="6" name="Rectangle"/>
              <p:cNvSpPr/>
              <p:nvPr/>
            </p:nvSpPr>
            <p:spPr>
              <a:xfrm>
                <a:off x="0" y="0"/>
                <a:ext cx="11009811" cy="32918400"/>
              </a:xfrm>
              <a:prstGeom prst="rect">
                <a:avLst/>
              </a:prstGeom>
              <a:solidFill>
                <a:srgbClr val="0D0D0D"/>
              </a:solidFill>
              <a:ln w="12700" cap="flat">
                <a:noFill/>
                <a:miter lim="400000"/>
              </a:ln>
              <a:effectLst/>
            </p:spPr>
            <p:txBody>
              <a:bodyPr wrap="square" lIns="45719" tIns="45719" rIns="45719" bIns="45719" numCol="1" anchor="t">
                <a:noAutofit/>
              </a:bodyPr>
              <a:lstStyle/>
              <a:p>
                <a:pPr defTabSz="977900">
                  <a:defRPr sz="2800">
                    <a:solidFill>
                      <a:srgbClr val="FFFFFF"/>
                    </a:solidFill>
                    <a:latin typeface="Trebuchet MS"/>
                    <a:ea typeface="Trebuchet MS"/>
                    <a:cs typeface="Trebuchet MS"/>
                    <a:sym typeface="Trebuchet MS"/>
                  </a:defRPr>
                </a:pPr>
              </a:p>
            </p:txBody>
          </p:sp>
          <p:sp>
            <p:nvSpPr>
              <p:cNvPr id="7" name="(—THIS SIDEBAR DOES NOT PRINT—)…"/>
              <p:cNvSpPr txBox="1"/>
              <p:nvPr/>
            </p:nvSpPr>
            <p:spPr>
              <a:xfrm>
                <a:off x="0" y="0"/>
                <a:ext cx="11009811" cy="24777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gn="ctr" defTabSz="1518341">
                  <a:defRPr b="1" sz="3200">
                    <a:solidFill>
                      <a:srgbClr val="FF0000"/>
                    </a:solidFill>
                    <a:latin typeface="Trebuchet MS"/>
                    <a:ea typeface="Trebuchet MS"/>
                    <a:cs typeface="Trebuchet MS"/>
                    <a:sym typeface="Trebuchet MS"/>
                  </a:defRPr>
                </a:pPr>
                <a:r>
                  <a:t>(—THIS SIDEBAR DOES NOT PRINT—)</a:t>
                </a:r>
                <a:endParaRPr spc="600">
                  <a:solidFill>
                    <a:srgbClr val="FFFFFF"/>
                  </a:solidFill>
                </a:endParaRPr>
              </a:p>
              <a:p>
                <a:pPr algn="ctr">
                  <a:defRPr b="1" spc="600" sz="4000">
                    <a:solidFill>
                      <a:srgbClr val="FFFFFF"/>
                    </a:solidFill>
                    <a:latin typeface="Trebuchet MS"/>
                    <a:ea typeface="Trebuchet MS"/>
                    <a:cs typeface="Trebuchet MS"/>
                    <a:sym typeface="Trebuchet MS"/>
                  </a:defRPr>
                </a:pPr>
                <a:r>
                  <a:t>DESIGN GUIDE</a:t>
                </a:r>
              </a:p>
              <a:p>
                <a:pPr algn="ctr">
                  <a:defRPr b="1" sz="2800">
                    <a:solidFill>
                      <a:srgbClr val="FFFFFF"/>
                    </a:solidFill>
                    <a:latin typeface="Trebuchet MS"/>
                    <a:ea typeface="Trebuchet MS"/>
                    <a:cs typeface="Trebuchet MS"/>
                    <a:sym typeface="Trebuchet MS"/>
                  </a:defRPr>
                </a:pPr>
              </a:p>
              <a:p>
                <a:pPr defTabSz="3765639">
                  <a:defRPr sz="2800">
                    <a:solidFill>
                      <a:srgbClr val="FFFFFF"/>
                    </a:solidFill>
                    <a:latin typeface="Trebuchet MS"/>
                    <a:ea typeface="Trebuchet MS"/>
                    <a:cs typeface="Trebuchet MS"/>
                    <a:sym typeface="Trebuchet MS"/>
                  </a:defRPr>
                </a:pPr>
                <a:r>
                  <a:t>This PowerPoint 2007 template produces a 36”x48” presentation poster. You can use it to create your research poster and save valuable time placing titles, subtitles, text, and graphics. </a:t>
                </a:r>
              </a:p>
              <a:p>
                <a:pPr defTabSz="3765639">
                  <a:defRPr sz="2800">
                    <a:solidFill>
                      <a:srgbClr val="FFFFFF"/>
                    </a:solidFill>
                    <a:latin typeface="Trebuchet MS"/>
                    <a:ea typeface="Trebuchet MS"/>
                    <a:cs typeface="Trebuchet MS"/>
                    <a:sym typeface="Trebuchet MS"/>
                  </a:defRPr>
                </a:pPr>
              </a:p>
              <a:p>
                <a:pPr defTabSz="4389218">
                  <a:defRPr sz="2800">
                    <a:solidFill>
                      <a:srgbClr val="FFFFFF"/>
                    </a:solidFill>
                    <a:latin typeface="Trebuchet MS"/>
                    <a:ea typeface="Trebuchet MS"/>
                    <a:cs typeface="Trebuchet MS"/>
                    <a:sym typeface="Trebuchet MS"/>
                  </a:defRPr>
                </a:pPr>
                <a:r>
                  <a:t>We provide a series of online tutorials that will guide you through the poster design process and answer your poster production questions. To view our template tutorials, go online to </a:t>
                </a:r>
                <a:r>
                  <a:rPr b="1">
                    <a:solidFill>
                      <a:schemeClr val="accent4"/>
                    </a:solidFill>
                  </a:rPr>
                  <a:t>PosterPresentations.com</a:t>
                </a:r>
                <a:r>
                  <a:rPr b="1"/>
                  <a:t> </a:t>
                </a:r>
                <a:r>
                  <a:t>and click on HELP DESK.</a:t>
                </a:r>
              </a:p>
              <a:p>
                <a:pPr defTabSz="4389218">
                  <a:defRPr sz="2800">
                    <a:solidFill>
                      <a:srgbClr val="FFFFFF"/>
                    </a:solidFill>
                    <a:latin typeface="Trebuchet MS"/>
                    <a:ea typeface="Trebuchet MS"/>
                    <a:cs typeface="Trebuchet MS"/>
                    <a:sym typeface="Trebuchet MS"/>
                  </a:defRPr>
                </a:pPr>
              </a:p>
              <a:p>
                <a:pPr defTabSz="4389218">
                  <a:defRPr sz="2800">
                    <a:solidFill>
                      <a:srgbClr val="FFFFFF"/>
                    </a:solidFill>
                    <a:latin typeface="Trebuchet MS"/>
                    <a:ea typeface="Trebuchet MS"/>
                    <a:cs typeface="Trebuchet MS"/>
                    <a:sym typeface="Trebuchet MS"/>
                  </a:defRPr>
                </a:pPr>
                <a:r>
                  <a:t>When you are ready to print your poster, go online to PosterPresentations.com</a:t>
                </a:r>
                <a:br/>
              </a:p>
              <a:p>
                <a:pPr defTabSz="3765639">
                  <a:defRPr sz="2800">
                    <a:solidFill>
                      <a:srgbClr val="FFFFFF"/>
                    </a:solidFill>
                    <a:latin typeface="Trebuchet MS"/>
                    <a:ea typeface="Trebuchet MS"/>
                    <a:cs typeface="Trebuchet MS"/>
                    <a:sym typeface="Trebuchet MS"/>
                  </a:defRPr>
                </a:pPr>
                <a:r>
                  <a:t>Need assistance? Call us at </a:t>
                </a:r>
                <a:r>
                  <a:rPr>
                    <a:solidFill>
                      <a:schemeClr val="accent4"/>
                    </a:solidFill>
                  </a:rPr>
                  <a:t>1.510.649.3001</a:t>
                </a:r>
              </a:p>
              <a:p>
                <a:pPr defTabSz="3765639">
                  <a:defRPr b="1" sz="3600">
                    <a:solidFill>
                      <a:srgbClr val="FFFF00"/>
                    </a:solidFill>
                    <a:latin typeface="Trebuchet MS"/>
                    <a:ea typeface="Trebuchet MS"/>
                    <a:cs typeface="Trebuchet MS"/>
                    <a:sym typeface="Trebuchet MS"/>
                  </a:defRPr>
                </a:pPr>
              </a:p>
              <a:p>
                <a:pPr algn="ctr">
                  <a:defRPr b="1" sz="2400">
                    <a:solidFill>
                      <a:srgbClr val="FFFFFF"/>
                    </a:solidFill>
                    <a:latin typeface="Trebuchet MS"/>
                    <a:ea typeface="Trebuchet MS"/>
                    <a:cs typeface="Trebuchet MS"/>
                    <a:sym typeface="Trebuchet MS"/>
                  </a:defRPr>
                </a:pPr>
              </a:p>
              <a:p>
                <a:pPr algn="ctr">
                  <a:defRPr b="1" spc="600" sz="4000">
                    <a:solidFill>
                      <a:srgbClr val="FFFFFF"/>
                    </a:solidFill>
                    <a:latin typeface="Trebuchet MS"/>
                    <a:ea typeface="Trebuchet MS"/>
                    <a:cs typeface="Trebuchet MS"/>
                    <a:sym typeface="Trebuchet MS"/>
                  </a:defRPr>
                </a:pPr>
                <a:r>
                  <a:t>QUICK START</a:t>
                </a:r>
              </a:p>
              <a:p>
                <a:pPr algn="ctr">
                  <a:defRPr b="1" sz="3200">
                    <a:solidFill>
                      <a:srgbClr val="FFFFFF"/>
                    </a:solidFill>
                    <a:latin typeface="Trebuchet MS"/>
                    <a:ea typeface="Trebuchet MS"/>
                    <a:cs typeface="Trebuchet MS"/>
                    <a:sym typeface="Trebuchet MS"/>
                  </a:defRPr>
                </a:pPr>
              </a:p>
              <a:p>
                <a:pPr algn="ctr">
                  <a:defRPr b="1" sz="3200">
                    <a:solidFill>
                      <a:schemeClr val="accent4"/>
                    </a:solidFill>
                    <a:latin typeface="Trebuchet MS"/>
                    <a:ea typeface="Trebuchet MS"/>
                    <a:cs typeface="Trebuchet MS"/>
                    <a:sym typeface="Trebuchet MS"/>
                  </a:defRPr>
                </a:pPr>
                <a:r>
                  <a:t>Zoom in and out</a:t>
                </a:r>
                <a:endParaRPr>
                  <a:solidFill>
                    <a:srgbClr val="FFFFFF"/>
                  </a:solidFill>
                </a:endParaRPr>
              </a:p>
              <a:p>
                <a:pPr marL="1892300" indent="-1892300" defTabSz="850900">
                  <a:defRPr sz="2400">
                    <a:solidFill>
                      <a:srgbClr val="FFFFFF"/>
                    </a:solidFill>
                    <a:latin typeface="Trebuchet MS"/>
                    <a:ea typeface="Trebuchet MS"/>
                    <a:cs typeface="Trebuchet MS"/>
                    <a:sym typeface="Trebuchet MS"/>
                  </a:defRPr>
                </a:pPr>
                <a:r>
                  <a:t>	</a:t>
                </a:r>
                <a:r>
                  <a:rPr>
                    <a:solidFill>
                      <a:srgbClr val="BFBFBF"/>
                    </a:solidFill>
                  </a:rPr>
                  <a:t>As you work on your poster zoom in and out to the level that is more comfortable to you. </a:t>
                </a:r>
              </a:p>
              <a:p>
                <a:pPr marL="1892300" indent="-1892300" defTabSz="850900">
                  <a:defRPr b="1" sz="2400">
                    <a:solidFill>
                      <a:srgbClr val="BFBFBF"/>
                    </a:solidFill>
                    <a:latin typeface="Trebuchet MS"/>
                    <a:ea typeface="Trebuchet MS"/>
                    <a:cs typeface="Trebuchet MS"/>
                    <a:sym typeface="Trebuchet MS"/>
                  </a:defRPr>
                </a:pPr>
                <a:r>
                  <a:t>	</a:t>
                </a:r>
                <a:r>
                  <a:rPr b="0"/>
                  <a:t>Go to VIEW &gt; ZOOM.</a:t>
                </a:r>
                <a:endParaRPr>
                  <a:solidFill>
                    <a:srgbClr val="FFFFFF"/>
                  </a:solidFill>
                </a:endParaRPr>
              </a:p>
              <a:p>
                <a:pPr>
                  <a:defRPr sz="2800">
                    <a:solidFill>
                      <a:srgbClr val="FFFFFF"/>
                    </a:solidFill>
                    <a:latin typeface="Trebuchet MS"/>
                    <a:ea typeface="Trebuchet MS"/>
                    <a:cs typeface="Trebuchet MS"/>
                    <a:sym typeface="Trebuchet MS"/>
                  </a:defRPr>
                </a:pPr>
              </a:p>
              <a:p>
                <a:pPr algn="ctr">
                  <a:defRPr b="1" sz="3200">
                    <a:solidFill>
                      <a:schemeClr val="accent4"/>
                    </a:solidFill>
                    <a:latin typeface="Trebuchet MS"/>
                    <a:ea typeface="Trebuchet MS"/>
                    <a:cs typeface="Trebuchet MS"/>
                    <a:sym typeface="Trebuchet MS"/>
                  </a:defRPr>
                </a:pPr>
                <a:r>
                  <a:t>Title, Authors, and Affiliations</a:t>
                </a:r>
                <a:endParaRPr>
                  <a:solidFill>
                    <a:srgbClr val="FFFFFF"/>
                  </a:solidFill>
                </a:endParaRPr>
              </a:p>
              <a:p>
                <a:pPr>
                  <a:defRPr sz="2400">
                    <a:solidFill>
                      <a:srgbClr val="BFBFBF"/>
                    </a:solidFill>
                    <a:latin typeface="Trebuchet MS"/>
                    <a:ea typeface="Trebuchet MS"/>
                    <a:cs typeface="Trebuchet MS"/>
                    <a:sym typeface="Trebuchet MS"/>
                  </a:defRPr>
                </a:pPr>
                <a: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solidFill>
                    <a:srgbClr val="FFFFFF"/>
                  </a:solidFill>
                </a:endParaRPr>
              </a:p>
              <a:p>
                <a:pPr>
                  <a:defRPr sz="2400">
                    <a:solidFill>
                      <a:srgbClr val="BFBFBF"/>
                    </a:solidFill>
                    <a:latin typeface="Trebuchet MS"/>
                    <a:ea typeface="Trebuchet MS"/>
                    <a:cs typeface="Trebuchet MS"/>
                    <a:sym typeface="Trebuchet MS"/>
                  </a:defRPr>
                </a:pPr>
              </a:p>
              <a:p>
                <a:pPr>
                  <a:defRPr b="1" spc="300" sz="2400">
                    <a:solidFill>
                      <a:schemeClr val="accent4"/>
                    </a:solidFill>
                    <a:latin typeface="Trebuchet MS"/>
                    <a:ea typeface="Trebuchet MS"/>
                    <a:cs typeface="Trebuchet MS"/>
                    <a:sym typeface="Trebuchet MS"/>
                  </a:defRPr>
                </a:pPr>
                <a:r>
                  <a:t>TIP</a:t>
                </a:r>
                <a:r>
                  <a:rPr spc="0"/>
                  <a:t>: </a:t>
                </a:r>
                <a:r>
                  <a:rPr b="0" spc="0">
                    <a:solidFill>
                      <a:srgbClr val="BFBFBF"/>
                    </a:solidFill>
                  </a:rPr>
                  <a:t>The font size of your title should be bigger than your name(s) and institution name(s).</a:t>
                </a:r>
                <a:endParaRPr>
                  <a:solidFill>
                    <a:srgbClr val="FFFFFF"/>
                  </a:solidFill>
                </a:endParaRPr>
              </a:p>
              <a:p>
                <a:pPr>
                  <a:defRPr b="1" sz="2800">
                    <a:solidFill>
                      <a:srgbClr val="FFFFFF"/>
                    </a:solidFill>
                    <a:latin typeface="Trebuchet MS"/>
                    <a:ea typeface="Trebuchet MS"/>
                    <a:cs typeface="Trebuchet MS"/>
                    <a:sym typeface="Trebuchet MS"/>
                  </a:defRPr>
                </a:pPr>
                <a:br/>
              </a:p>
              <a:p>
                <a:pPr algn="ctr">
                  <a:defRPr b="1" sz="2800">
                    <a:solidFill>
                      <a:schemeClr val="accent4"/>
                    </a:solidFill>
                    <a:latin typeface="Trebuchet MS"/>
                    <a:ea typeface="Trebuchet MS"/>
                    <a:cs typeface="Trebuchet MS"/>
                    <a:sym typeface="Trebuchet MS"/>
                  </a:defRPr>
                </a:pPr>
              </a:p>
              <a:p>
                <a:pPr algn="ctr">
                  <a:defRPr b="1" sz="2800">
                    <a:solidFill>
                      <a:schemeClr val="accent4"/>
                    </a:solidFill>
                    <a:latin typeface="Trebuchet MS"/>
                    <a:ea typeface="Trebuchet MS"/>
                    <a:cs typeface="Trebuchet MS"/>
                    <a:sym typeface="Trebuchet MS"/>
                  </a:defRPr>
                </a:pPr>
              </a:p>
              <a:p>
                <a:pPr algn="ctr">
                  <a:defRPr b="1" sz="3200">
                    <a:solidFill>
                      <a:schemeClr val="accent4"/>
                    </a:solidFill>
                    <a:latin typeface="Trebuchet MS"/>
                    <a:ea typeface="Trebuchet MS"/>
                    <a:cs typeface="Trebuchet MS"/>
                    <a:sym typeface="Trebuchet MS"/>
                  </a:defRPr>
                </a:pPr>
                <a:r>
                  <a:t>Adding Logos / Seals</a:t>
                </a:r>
                <a:endParaRPr>
                  <a:solidFill>
                    <a:srgbClr val="FFFFFF"/>
                  </a:solidFill>
                </a:endParaRPr>
              </a:p>
              <a:p>
                <a:pPr>
                  <a:defRPr sz="2400">
                    <a:solidFill>
                      <a:srgbClr val="BFBFBF"/>
                    </a:solidFill>
                    <a:latin typeface="Trebuchet MS"/>
                    <a:ea typeface="Trebuchet MS"/>
                    <a:cs typeface="Trebuchet MS"/>
                    <a:sym typeface="Trebuchet MS"/>
                  </a:defRPr>
                </a:pPr>
                <a: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solidFill>
                    <a:srgbClr val="FFFFFF"/>
                  </a:solidFill>
                </a:endParaRPr>
              </a:p>
              <a:p>
                <a:pPr>
                  <a:defRPr spc="300" sz="2400">
                    <a:solidFill>
                      <a:srgbClr val="BFBFBF"/>
                    </a:solidFill>
                    <a:latin typeface="Trebuchet MS"/>
                    <a:ea typeface="Trebuchet MS"/>
                    <a:cs typeface="Trebuchet MS"/>
                    <a:sym typeface="Trebuchet MS"/>
                  </a:defRPr>
                </a:pPr>
              </a:p>
              <a:p>
                <a:pPr>
                  <a:defRPr b="1" spc="300" sz="2400">
                    <a:solidFill>
                      <a:schemeClr val="accent4"/>
                    </a:solidFill>
                    <a:latin typeface="Trebuchet MS"/>
                    <a:ea typeface="Trebuchet MS"/>
                    <a:cs typeface="Trebuchet MS"/>
                    <a:sym typeface="Trebuchet MS"/>
                  </a:defRPr>
                </a:pPr>
                <a:r>
                  <a:t>TIP:</a:t>
                </a:r>
                <a:r>
                  <a:rPr spc="0"/>
                  <a:t> </a:t>
                </a:r>
                <a:r>
                  <a:rPr b="0" spc="0">
                    <a:solidFill>
                      <a:srgbClr val="BFBFBF"/>
                    </a:solidFill>
                  </a:rPr>
                  <a:t>See if your school’s logo is available on our free poster templates page.</a:t>
                </a:r>
                <a:endParaRPr>
                  <a:solidFill>
                    <a:srgbClr val="FFFFFF"/>
                  </a:solidFill>
                </a:endParaRPr>
              </a:p>
              <a:p>
                <a:pPr>
                  <a:defRPr sz="2400">
                    <a:solidFill>
                      <a:srgbClr val="FFFFFF"/>
                    </a:solidFill>
                    <a:latin typeface="Trebuchet MS"/>
                    <a:ea typeface="Trebuchet MS"/>
                    <a:cs typeface="Trebuchet MS"/>
                    <a:sym typeface="Trebuchet MS"/>
                  </a:defRPr>
                </a:pPr>
              </a:p>
              <a:p>
                <a:pPr algn="ctr">
                  <a:defRPr b="1" sz="3200">
                    <a:solidFill>
                      <a:schemeClr val="accent4"/>
                    </a:solidFill>
                    <a:latin typeface="Trebuchet MS"/>
                    <a:ea typeface="Trebuchet MS"/>
                    <a:cs typeface="Trebuchet MS"/>
                    <a:sym typeface="Trebuchet MS"/>
                  </a:defRPr>
                </a:pPr>
                <a:r>
                  <a:t>Photographs / Graphics</a:t>
                </a:r>
                <a:endParaRPr>
                  <a:solidFill>
                    <a:srgbClr val="FFFFFF"/>
                  </a:solidFill>
                </a:endParaRPr>
              </a:p>
              <a:p>
                <a:pPr defTabSz="977900">
                  <a:defRPr sz="2400">
                    <a:solidFill>
                      <a:srgbClr val="BFBFBF"/>
                    </a:solidFill>
                    <a:latin typeface="Trebuchet MS"/>
                    <a:ea typeface="Trebuchet MS"/>
                    <a:cs typeface="Trebuchet MS"/>
                    <a:sym typeface="Trebuchet MS"/>
                  </a:defRPr>
                </a:pPr>
                <a: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solidFill>
                    <a:srgbClr val="FFFFFF"/>
                  </a:solidFill>
                </a:endParaRPr>
              </a:p>
              <a:p>
                <a:pPr defTabSz="977900">
                  <a:defRPr sz="2400">
                    <a:solidFill>
                      <a:srgbClr val="FFFFFF"/>
                    </a:solidFill>
                    <a:latin typeface="Trebuchet MS"/>
                    <a:ea typeface="Trebuchet MS"/>
                    <a:cs typeface="Trebuchet MS"/>
                    <a:sym typeface="Trebuchet MS"/>
                  </a:defRPr>
                </a:pPr>
              </a:p>
              <a:p>
                <a:pPr algn="ctr">
                  <a:defRPr b="1" sz="2800">
                    <a:solidFill>
                      <a:schemeClr val="accent4"/>
                    </a:solidFill>
                    <a:latin typeface="Trebuchet MS"/>
                    <a:ea typeface="Trebuchet MS"/>
                    <a:cs typeface="Trebuchet MS"/>
                    <a:sym typeface="Trebuchet MS"/>
                  </a:defRPr>
                </a:pPr>
              </a:p>
              <a:p>
                <a:pPr algn="ctr">
                  <a:defRPr b="1" sz="2800">
                    <a:solidFill>
                      <a:schemeClr val="accent4"/>
                    </a:solidFill>
                    <a:latin typeface="Trebuchet MS"/>
                    <a:ea typeface="Trebuchet MS"/>
                    <a:cs typeface="Trebuchet MS"/>
                    <a:sym typeface="Trebuchet MS"/>
                  </a:defRPr>
                </a:pPr>
              </a:p>
              <a:p>
                <a:pPr algn="ctr">
                  <a:defRPr b="1" sz="2800">
                    <a:solidFill>
                      <a:schemeClr val="accent4"/>
                    </a:solidFill>
                    <a:latin typeface="Trebuchet MS"/>
                    <a:ea typeface="Trebuchet MS"/>
                    <a:cs typeface="Trebuchet MS"/>
                    <a:sym typeface="Trebuchet MS"/>
                  </a:defRPr>
                </a:pPr>
              </a:p>
              <a:p>
                <a:pPr algn="ctr">
                  <a:defRPr b="1" sz="2800">
                    <a:solidFill>
                      <a:schemeClr val="accent4"/>
                    </a:solidFill>
                    <a:latin typeface="Trebuchet MS"/>
                    <a:ea typeface="Trebuchet MS"/>
                    <a:cs typeface="Trebuchet MS"/>
                    <a:sym typeface="Trebuchet MS"/>
                  </a:defRPr>
                </a:pPr>
              </a:p>
              <a:p>
                <a:pPr algn="ctr">
                  <a:defRPr b="1" sz="2800">
                    <a:solidFill>
                      <a:schemeClr val="accent4"/>
                    </a:solidFill>
                    <a:latin typeface="Trebuchet MS"/>
                    <a:ea typeface="Trebuchet MS"/>
                    <a:cs typeface="Trebuchet MS"/>
                    <a:sym typeface="Trebuchet MS"/>
                  </a:defRPr>
                </a:pPr>
              </a:p>
              <a:p>
                <a:pPr algn="ctr">
                  <a:defRPr b="1" sz="2800">
                    <a:solidFill>
                      <a:schemeClr val="accent4"/>
                    </a:solidFill>
                    <a:latin typeface="Trebuchet MS"/>
                    <a:ea typeface="Trebuchet MS"/>
                    <a:cs typeface="Trebuchet MS"/>
                    <a:sym typeface="Trebuchet MS"/>
                  </a:defRPr>
                </a:pPr>
              </a:p>
              <a:p>
                <a:pPr algn="ctr">
                  <a:defRPr b="1" sz="3200">
                    <a:solidFill>
                      <a:schemeClr val="accent4"/>
                    </a:solidFill>
                    <a:latin typeface="Trebuchet MS"/>
                    <a:ea typeface="Trebuchet MS"/>
                    <a:cs typeface="Trebuchet MS"/>
                    <a:sym typeface="Trebuchet MS"/>
                  </a:defRPr>
                </a:pPr>
                <a:r>
                  <a:t>Image Quality Check</a:t>
                </a:r>
                <a:endParaRPr>
                  <a:solidFill>
                    <a:srgbClr val="FFFFFF"/>
                  </a:solidFill>
                </a:endParaRPr>
              </a:p>
              <a:p>
                <a:pPr defTabSz="977900">
                  <a:defRPr sz="2400">
                    <a:solidFill>
                      <a:srgbClr val="BFBFBF"/>
                    </a:solidFill>
                    <a:latin typeface="Trebuchet MS"/>
                    <a:ea typeface="Trebuchet MS"/>
                    <a:cs typeface="Trebuchet MS"/>
                    <a:sym typeface="Trebuchet MS"/>
                  </a:defRPr>
                </a:pPr>
                <a:r>
                  <a:t>Zoom in and look at your images at 100% magnification. If they look good they will print well. </a:t>
                </a:r>
              </a:p>
            </p:txBody>
          </p:sp>
        </p:grpSp>
        <p:sp>
          <p:nvSpPr>
            <p:cNvPr id="9" name="Straight Connector 31"/>
            <p:cNvSpPr/>
            <p:nvPr/>
          </p:nvSpPr>
          <p:spPr>
            <a:xfrm>
              <a:off x="0" y="8422501"/>
              <a:ext cx="10999746" cy="3340"/>
            </a:xfrm>
            <a:prstGeom prst="line">
              <a:avLst/>
            </a:prstGeom>
            <a:noFill/>
            <a:ln w="9525" cap="flat">
              <a:solidFill>
                <a:schemeClr val="accent4"/>
              </a:solidFill>
              <a:prstDash val="solid"/>
              <a:round/>
            </a:ln>
            <a:effectLst/>
          </p:spPr>
          <p:txBody>
            <a:bodyPr wrap="square" lIns="45719" tIns="45719" rIns="45719" bIns="45719" numCol="1" anchor="t">
              <a:noAutofit/>
            </a:bodyPr>
            <a:lstStyle/>
            <a:p>
              <a:pPr/>
            </a:p>
          </p:txBody>
        </p:sp>
        <p:pic>
          <p:nvPicPr>
            <p:cNvPr id="10" name="Picture 35" descr="Picture 35"/>
            <p:cNvPicPr>
              <a:picLocks noChangeAspect="1"/>
            </p:cNvPicPr>
            <p:nvPr/>
          </p:nvPicPr>
          <p:blipFill>
            <a:blip r:embed="rId2">
              <a:extLst/>
            </a:blip>
            <a:stretch>
              <a:fillRect/>
            </a:stretch>
          </p:blipFill>
          <p:spPr>
            <a:xfrm>
              <a:off x="484449" y="10261718"/>
              <a:ext cx="1597667" cy="1201936"/>
            </a:xfrm>
            <a:prstGeom prst="rect">
              <a:avLst/>
            </a:prstGeom>
            <a:ln w="12700" cap="flat">
              <a:noFill/>
              <a:miter lim="400000"/>
            </a:ln>
            <a:effectLst/>
          </p:spPr>
        </p:pic>
        <p:pic>
          <p:nvPicPr>
            <p:cNvPr id="11" name="Picture 36" descr="Picture 36"/>
            <p:cNvPicPr>
              <a:picLocks noChangeAspect="1"/>
            </p:cNvPicPr>
            <p:nvPr/>
          </p:nvPicPr>
          <p:blipFill>
            <a:blip r:embed="rId3">
              <a:extLst/>
            </a:blip>
            <a:stretch>
              <a:fillRect/>
            </a:stretch>
          </p:blipFill>
          <p:spPr>
            <a:xfrm>
              <a:off x="492424" y="15696927"/>
              <a:ext cx="9986808" cy="1053597"/>
            </a:xfrm>
            <a:prstGeom prst="rect">
              <a:avLst/>
            </a:prstGeom>
            <a:ln w="12700" cap="flat">
              <a:noFill/>
              <a:miter lim="400000"/>
            </a:ln>
            <a:effectLst/>
          </p:spPr>
        </p:pic>
        <p:grpSp>
          <p:nvGrpSpPr>
            <p:cNvPr id="20" name="Group 37"/>
            <p:cNvGrpSpPr/>
            <p:nvPr/>
          </p:nvGrpSpPr>
          <p:grpSpPr>
            <a:xfrm>
              <a:off x="1480196" y="23540956"/>
              <a:ext cx="7531182" cy="2034382"/>
              <a:chOff x="0" y="0"/>
              <a:chExt cx="7531181" cy="2034380"/>
            </a:xfrm>
          </p:grpSpPr>
          <p:grpSp>
            <p:nvGrpSpPr>
              <p:cNvPr id="14" name="Group 45"/>
              <p:cNvGrpSpPr/>
              <p:nvPr/>
            </p:nvGrpSpPr>
            <p:grpSpPr>
              <a:xfrm>
                <a:off x="3660437" y="96264"/>
                <a:ext cx="1354940" cy="1938117"/>
                <a:chOff x="0" y="0"/>
                <a:chExt cx="1354939" cy="1938116"/>
              </a:xfrm>
            </p:grpSpPr>
            <p:pic>
              <p:nvPicPr>
                <p:cNvPr id="12" name="Picture 51" descr="Picture 51"/>
                <p:cNvPicPr>
                  <a:picLocks noChangeAspect="1"/>
                </p:cNvPicPr>
                <p:nvPr/>
              </p:nvPicPr>
              <p:blipFill>
                <a:blip r:embed="rId4">
                  <a:extLst/>
                </a:blip>
                <a:stretch>
                  <a:fillRect/>
                </a:stretch>
              </p:blipFill>
              <p:spPr>
                <a:xfrm>
                  <a:off x="18319" y="0"/>
                  <a:ext cx="1336621" cy="1656885"/>
                </a:xfrm>
                <a:prstGeom prst="rect">
                  <a:avLst/>
                </a:prstGeom>
                <a:ln w="12700" cap="flat">
                  <a:noFill/>
                  <a:miter lim="400000"/>
                </a:ln>
                <a:effectLst/>
              </p:spPr>
            </p:pic>
            <p:sp>
              <p:nvSpPr>
                <p:cNvPr id="13" name="TextBox 52"/>
                <p:cNvSpPr txBox="1"/>
                <p:nvPr/>
              </p:nvSpPr>
              <p:spPr>
                <a:xfrm>
                  <a:off x="0" y="1513936"/>
                  <a:ext cx="1354938" cy="424181"/>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lvl1pPr algn="ctr">
                    <a:defRPr b="1" sz="1600"/>
                  </a:lvl1pPr>
                </a:lstStyle>
                <a:p>
                  <a:pPr/>
                  <a:r>
                    <a:t>ORIGINAL</a:t>
                  </a:r>
                </a:p>
              </p:txBody>
            </p:sp>
          </p:grpSp>
          <p:grpSp>
            <p:nvGrpSpPr>
              <p:cNvPr id="17" name="Group 46"/>
              <p:cNvGrpSpPr/>
              <p:nvPr/>
            </p:nvGrpSpPr>
            <p:grpSpPr>
              <a:xfrm>
                <a:off x="5288575" y="96270"/>
                <a:ext cx="2242607" cy="1930792"/>
                <a:chOff x="0" y="0"/>
                <a:chExt cx="2242606" cy="1930790"/>
              </a:xfrm>
            </p:grpSpPr>
            <p:pic>
              <p:nvPicPr>
                <p:cNvPr id="15" name="Picture 49" descr="Picture 49"/>
                <p:cNvPicPr>
                  <a:picLocks noChangeAspect="1"/>
                </p:cNvPicPr>
                <p:nvPr/>
              </p:nvPicPr>
              <p:blipFill>
                <a:blip r:embed="rId4">
                  <a:extLst/>
                </a:blip>
                <a:stretch>
                  <a:fillRect/>
                </a:stretch>
              </p:blipFill>
              <p:spPr>
                <a:xfrm>
                  <a:off x="0" y="0"/>
                  <a:ext cx="2242607" cy="1630877"/>
                </a:xfrm>
                <a:prstGeom prst="rect">
                  <a:avLst/>
                </a:prstGeom>
                <a:ln w="12700" cap="flat">
                  <a:noFill/>
                  <a:miter lim="400000"/>
                </a:ln>
                <a:effectLst/>
              </p:spPr>
            </p:pic>
            <p:sp>
              <p:nvSpPr>
                <p:cNvPr id="16" name="TextBox 50"/>
                <p:cNvSpPr txBox="1"/>
                <p:nvPr/>
              </p:nvSpPr>
              <p:spPr>
                <a:xfrm>
                  <a:off x="4337" y="1544710"/>
                  <a:ext cx="2238269" cy="386081"/>
                </a:xfrm>
                <a:prstGeom prst="rect">
                  <a:avLst/>
                </a:prstGeom>
                <a:solidFill>
                  <a:srgbClr val="FF0000"/>
                </a:solid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lvl1pPr algn="ctr">
                    <a:defRPr b="1" sz="1400">
                      <a:solidFill>
                        <a:srgbClr val="FFFFFF"/>
                      </a:solidFill>
                    </a:defRPr>
                  </a:lvl1pPr>
                </a:lstStyle>
                <a:p>
                  <a:pPr/>
                  <a:r>
                    <a:t>DISTORTED</a:t>
                  </a:r>
                </a:p>
              </p:txBody>
            </p:sp>
          </p:grpSp>
          <p:pic>
            <p:nvPicPr>
              <p:cNvPr id="18" name="Picture 47" descr="Picture 47"/>
              <p:cNvPicPr>
                <a:picLocks noChangeAspect="1"/>
              </p:cNvPicPr>
              <p:nvPr/>
            </p:nvPicPr>
            <p:blipFill>
              <a:blip r:embed="rId5">
                <a:extLst/>
              </a:blip>
              <a:stretch>
                <a:fillRect/>
              </a:stretch>
            </p:blipFill>
            <p:spPr>
              <a:xfrm>
                <a:off x="0" y="0"/>
                <a:ext cx="2384137" cy="1845195"/>
              </a:xfrm>
              <a:prstGeom prst="rect">
                <a:avLst/>
              </a:prstGeom>
              <a:ln w="12700" cap="flat">
                <a:noFill/>
                <a:miter lim="400000"/>
              </a:ln>
              <a:effectLst/>
            </p:spPr>
          </p:pic>
          <p:sp>
            <p:nvSpPr>
              <p:cNvPr id="19" name="TextBox 48"/>
              <p:cNvSpPr txBox="1"/>
              <p:nvPr/>
            </p:nvSpPr>
            <p:spPr>
              <a:xfrm>
                <a:off x="64720" y="1412552"/>
                <a:ext cx="2247312"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ctr">
                  <a:defRPr sz="1600">
                    <a:solidFill>
                      <a:srgbClr val="FFFFFF"/>
                    </a:solidFill>
                  </a:defRPr>
                </a:lvl1pPr>
              </a:lstStyle>
              <a:p>
                <a:pPr/>
                <a:r>
                  <a:t>Corner handles</a:t>
                </a:r>
              </a:p>
            </p:txBody>
          </p:sp>
        </p:grpSp>
        <p:grpSp>
          <p:nvGrpSpPr>
            <p:cNvPr id="25" name="Group 38"/>
            <p:cNvGrpSpPr/>
            <p:nvPr/>
          </p:nvGrpSpPr>
          <p:grpSpPr>
            <a:xfrm>
              <a:off x="826394" y="27751413"/>
              <a:ext cx="9225760" cy="2453252"/>
              <a:chOff x="0" y="0"/>
              <a:chExt cx="9225758" cy="2453251"/>
            </a:xfrm>
          </p:grpSpPr>
          <p:pic>
            <p:nvPicPr>
              <p:cNvPr id="21" name="Object 40" descr="Object 40"/>
              <p:cNvPicPr>
                <a:picLocks noChangeAspect="1"/>
              </p:cNvPicPr>
              <p:nvPr/>
            </p:nvPicPr>
            <p:blipFill>
              <a:blip r:embed="rId6">
                <a:extLst/>
              </a:blip>
              <a:stretch>
                <a:fillRect/>
              </a:stretch>
            </p:blipFill>
            <p:spPr>
              <a:xfrm>
                <a:off x="480952" y="11"/>
                <a:ext cx="3968275" cy="2432514"/>
              </a:xfrm>
              <a:prstGeom prst="rect">
                <a:avLst/>
              </a:prstGeom>
              <a:ln w="12700" cap="flat">
                <a:noFill/>
                <a:miter lim="400000"/>
              </a:ln>
              <a:effectLst/>
            </p:spPr>
          </p:pic>
          <p:pic>
            <p:nvPicPr>
              <p:cNvPr id="22" name="Object 42" descr="Object 42"/>
              <p:cNvPicPr>
                <a:picLocks noChangeAspect="1"/>
              </p:cNvPicPr>
              <p:nvPr/>
            </p:nvPicPr>
            <p:blipFill>
              <a:blip r:embed="rId7">
                <a:extLst/>
              </a:blip>
              <a:stretch>
                <a:fillRect/>
              </a:stretch>
            </p:blipFill>
            <p:spPr>
              <a:xfrm>
                <a:off x="4987152" y="8049"/>
                <a:ext cx="3968275" cy="2432514"/>
              </a:xfrm>
              <a:prstGeom prst="rect">
                <a:avLst/>
              </a:prstGeom>
              <a:ln w="12700" cap="flat">
                <a:noFill/>
                <a:miter lim="400000"/>
              </a:ln>
              <a:effectLst/>
            </p:spPr>
          </p:pic>
          <p:sp>
            <p:nvSpPr>
              <p:cNvPr id="23" name="TextBox 43"/>
              <p:cNvSpPr txBox="1"/>
              <p:nvPr/>
            </p:nvSpPr>
            <p:spPr>
              <a:xfrm rot="16200000">
                <a:off x="-1095608" y="1095607"/>
                <a:ext cx="2432516"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gn="ctr">
                  <a:defRPr sz="1600">
                    <a:solidFill>
                      <a:srgbClr val="92D050"/>
                    </a:solidFill>
                  </a:defRPr>
                </a:pPr>
                <a:r>
                  <a:t>Good </a:t>
                </a:r>
                <a:r>
                  <a:rPr>
                    <a:solidFill>
                      <a:srgbClr val="FFFFFF"/>
                    </a:solidFill>
                  </a:rPr>
                  <a:t>printing quality</a:t>
                </a:r>
              </a:p>
            </p:txBody>
          </p:sp>
          <p:sp>
            <p:nvSpPr>
              <p:cNvPr id="24" name="TextBox 44"/>
              <p:cNvSpPr txBox="1"/>
              <p:nvPr/>
            </p:nvSpPr>
            <p:spPr>
              <a:xfrm rot="16200000">
                <a:off x="7888851" y="1116343"/>
                <a:ext cx="2432516"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gn="ctr">
                  <a:defRPr sz="1600">
                    <a:solidFill>
                      <a:srgbClr val="FF0000"/>
                    </a:solidFill>
                  </a:defRPr>
                </a:pPr>
                <a:r>
                  <a:t>Bad </a:t>
                </a:r>
                <a:r>
                  <a:rPr>
                    <a:solidFill>
                      <a:srgbClr val="FFFFFF"/>
                    </a:solidFill>
                  </a:rPr>
                  <a:t>printing quality</a:t>
                </a:r>
              </a:p>
            </p:txBody>
          </p:sp>
        </p:grpSp>
      </p:grpSp>
      <p:grpSp>
        <p:nvGrpSpPr>
          <p:cNvPr id="37" name="Group 53"/>
          <p:cNvGrpSpPr/>
          <p:nvPr/>
        </p:nvGrpSpPr>
        <p:grpSpPr>
          <a:xfrm>
            <a:off x="44157837" y="-55066"/>
            <a:ext cx="11062141" cy="32973468"/>
            <a:chOff x="0" y="0"/>
            <a:chExt cx="11062139" cy="32973466"/>
          </a:xfrm>
        </p:grpSpPr>
        <p:grpSp>
          <p:nvGrpSpPr>
            <p:cNvPr id="29" name="Rectangle 54"/>
            <p:cNvGrpSpPr/>
            <p:nvPr/>
          </p:nvGrpSpPr>
          <p:grpSpPr>
            <a:xfrm>
              <a:off x="-1" y="-1"/>
              <a:ext cx="11062141" cy="32973468"/>
              <a:chOff x="0" y="0"/>
              <a:chExt cx="11062139" cy="32973466"/>
            </a:xfrm>
          </p:grpSpPr>
          <p:sp>
            <p:nvSpPr>
              <p:cNvPr id="27" name="Rectangle"/>
              <p:cNvSpPr/>
              <p:nvPr/>
            </p:nvSpPr>
            <p:spPr>
              <a:xfrm>
                <a:off x="0" y="-1"/>
                <a:ext cx="11062140" cy="32973468"/>
              </a:xfrm>
              <a:prstGeom prst="rect">
                <a:avLst/>
              </a:prstGeom>
              <a:solidFill>
                <a:srgbClr val="0D0D0D"/>
              </a:solidFill>
              <a:ln w="12700" cap="flat">
                <a:noFill/>
                <a:miter lim="400000"/>
              </a:ln>
              <a:effectLst/>
            </p:spPr>
            <p:txBody>
              <a:bodyPr wrap="square" lIns="45719" tIns="45719" rIns="45719" bIns="45719" numCol="1" anchor="t">
                <a:noAutofit/>
              </a:bodyPr>
              <a:lstStyle/>
              <a:p>
                <a:pPr defTabSz="114300">
                  <a:defRPr sz="2800">
                    <a:solidFill>
                      <a:srgbClr val="BFBFBF"/>
                    </a:solidFill>
                    <a:latin typeface="Trebuchet MS"/>
                    <a:ea typeface="Trebuchet MS"/>
                    <a:cs typeface="Trebuchet MS"/>
                    <a:sym typeface="Trebuchet MS"/>
                  </a:defRPr>
                </a:pPr>
              </a:p>
            </p:txBody>
          </p:sp>
          <p:sp>
            <p:nvSpPr>
              <p:cNvPr id="28" name="QUICK START (cont.)…"/>
              <p:cNvSpPr txBox="1"/>
              <p:nvPr/>
            </p:nvSpPr>
            <p:spPr>
              <a:xfrm>
                <a:off x="0" y="-1"/>
                <a:ext cx="11062140" cy="25438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gn="ctr">
                  <a:defRPr b="1" spc="600" sz="4000">
                    <a:solidFill>
                      <a:srgbClr val="FFFFFF"/>
                    </a:solidFill>
                    <a:latin typeface="Trebuchet MS"/>
                    <a:ea typeface="Trebuchet MS"/>
                    <a:cs typeface="Trebuchet MS"/>
                    <a:sym typeface="Trebuchet MS"/>
                  </a:defRPr>
                </a:pPr>
                <a:r>
                  <a:t>QUICK START (cont.)</a:t>
                </a:r>
              </a:p>
              <a:p>
                <a:pPr algn="ctr">
                  <a:defRPr b="1" sz="3600">
                    <a:solidFill>
                      <a:srgbClr val="FFFFFF"/>
                    </a:solidFill>
                    <a:latin typeface="Trebuchet MS"/>
                    <a:ea typeface="Trebuchet MS"/>
                    <a:cs typeface="Trebuchet MS"/>
                    <a:sym typeface="Trebuchet MS"/>
                  </a:defRPr>
                </a:pPr>
              </a:p>
              <a:p>
                <a:pPr algn="ctr">
                  <a:defRPr b="1" sz="3200">
                    <a:solidFill>
                      <a:schemeClr val="accent4"/>
                    </a:solidFill>
                    <a:latin typeface="Trebuchet MS"/>
                    <a:ea typeface="Trebuchet MS"/>
                    <a:cs typeface="Trebuchet MS"/>
                    <a:sym typeface="Trebuchet MS"/>
                  </a:defRPr>
                </a:pPr>
                <a:r>
                  <a:t>How to change the template color theme</a:t>
                </a:r>
                <a:endParaRPr>
                  <a:solidFill>
                    <a:srgbClr val="FFFFFF"/>
                  </a:solidFill>
                </a:endParaRPr>
              </a:p>
              <a:p>
                <a:pPr lvl="2" indent="0" defTabSz="114300">
                  <a:defRPr sz="2400">
                    <a:solidFill>
                      <a:srgbClr val="BFBFBF"/>
                    </a:solidFill>
                    <a:latin typeface="Trebuchet MS"/>
                    <a:ea typeface="Trebuchet MS"/>
                    <a:cs typeface="Trebuchet MS"/>
                    <a:sym typeface="Trebuchet MS"/>
                  </a:defRPr>
                </a:pPr>
                <a:r>
                  <a:t>You can easily change the color theme of your poster by going to the DESIGN menu, click on COLORS, and choose the color theme of your choice. You can also create your own color theme.</a:t>
                </a:r>
                <a:endParaRPr>
                  <a:solidFill>
                    <a:srgbClr val="FFFFFF"/>
                  </a:solidFill>
                </a:endParaRPr>
              </a:p>
              <a:p>
                <a:pPr lvl="2" indent="0"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r>
                  <a:t>You can also manually change the color of your background by going to VIEW &gt; SLIDE MASTER.  After you finish working on the master be sure to go to VIEW &gt; NORMAL to continue working on your poster.</a:t>
                </a:r>
                <a:endParaRPr>
                  <a:solidFill>
                    <a:srgbClr val="FFFFFF"/>
                  </a:solidFill>
                </a:endParaRPr>
              </a:p>
              <a:p>
                <a:pPr defTabSz="114300">
                  <a:defRPr sz="2400">
                    <a:solidFill>
                      <a:srgbClr val="BFBFBF"/>
                    </a:solidFill>
                    <a:latin typeface="Trebuchet MS"/>
                    <a:ea typeface="Trebuchet MS"/>
                    <a:cs typeface="Trebuchet MS"/>
                    <a:sym typeface="Trebuchet MS"/>
                  </a:defRPr>
                </a:pPr>
              </a:p>
              <a:p>
                <a:pPr algn="ctr">
                  <a:defRPr b="1" sz="3200">
                    <a:solidFill>
                      <a:schemeClr val="accent4"/>
                    </a:solidFill>
                    <a:latin typeface="Trebuchet MS"/>
                    <a:ea typeface="Trebuchet MS"/>
                    <a:cs typeface="Trebuchet MS"/>
                    <a:sym typeface="Trebuchet MS"/>
                  </a:defRPr>
                </a:pPr>
                <a:r>
                  <a:t>How to add Text</a:t>
                </a:r>
                <a:endParaRPr>
                  <a:solidFill>
                    <a:srgbClr val="FFFFFF"/>
                  </a:solidFill>
                </a:endParaRPr>
              </a:p>
              <a:p>
                <a:pPr lvl="2" indent="3265487" defTabSz="114300">
                  <a:defRPr sz="2400">
                    <a:solidFill>
                      <a:srgbClr val="BFBFBF"/>
                    </a:solidFill>
                    <a:latin typeface="Trebuchet MS"/>
                    <a:ea typeface="Trebuchet MS"/>
                    <a:cs typeface="Trebuchet MS"/>
                    <a:sym typeface="Trebuchet MS"/>
                  </a:defRPr>
                </a:pPr>
                <a:r>
                  <a:t>The template comes with a number of pre-formatted placeholders for headers and text blocks. You can add more blocks by copying and pasting the existing ones or by adding a text box from the HOME menu. </a:t>
                </a:r>
                <a:endParaRPr>
                  <a:solidFill>
                    <a:srgbClr val="FFFFFF"/>
                  </a:solidFill>
                </a:endParaRPr>
              </a:p>
              <a:p>
                <a:pPr lvl="2" indent="1518341" defTabSz="114300">
                  <a:defRPr sz="2400">
                    <a:solidFill>
                      <a:srgbClr val="BFBFBF"/>
                    </a:solidFill>
                    <a:latin typeface="Trebuchet MS"/>
                    <a:ea typeface="Trebuchet MS"/>
                    <a:cs typeface="Trebuchet MS"/>
                    <a:sym typeface="Trebuchet MS"/>
                  </a:defRPr>
                </a:pPr>
              </a:p>
              <a:p>
                <a:pPr algn="ctr" defTabSz="1518341">
                  <a:defRPr sz="2400">
                    <a:solidFill>
                      <a:srgbClr val="BFBFBF"/>
                    </a:solidFill>
                    <a:latin typeface="Trebuchet MS"/>
                    <a:ea typeface="Trebuchet MS"/>
                    <a:cs typeface="Trebuchet MS"/>
                    <a:sym typeface="Trebuchet MS"/>
                  </a:defRPr>
                </a:pPr>
                <a:r>
                  <a:t> </a:t>
                </a:r>
                <a:r>
                  <a:rPr b="1" sz="3200">
                    <a:solidFill>
                      <a:schemeClr val="accent4"/>
                    </a:solidFill>
                  </a:rPr>
                  <a:t>Text size</a:t>
                </a:r>
                <a:endParaRPr>
                  <a:solidFill>
                    <a:srgbClr val="FFFFFF"/>
                  </a:solidFill>
                </a:endParaRPr>
              </a:p>
              <a:p>
                <a:pPr defTabSz="114300">
                  <a:defRPr sz="2400">
                    <a:solidFill>
                      <a:srgbClr val="BFBFBF"/>
                    </a:solidFill>
                    <a:latin typeface="Trebuchet MS"/>
                    <a:ea typeface="Trebuchet MS"/>
                    <a:cs typeface="Trebuchet MS"/>
                    <a:sym typeface="Trebuchet MS"/>
                  </a:defRPr>
                </a:pPr>
                <a:r>
                  <a:t>Adjust the size of your text based on how much content you have to present. The default template text offers a good starting point. Follow the conference requirements.</a:t>
                </a:r>
              </a:p>
              <a:p>
                <a:pPr lvl="2" indent="1518341" defTabSz="114300">
                  <a:defRPr sz="2400">
                    <a:solidFill>
                      <a:srgbClr val="BFBFBF"/>
                    </a:solidFill>
                    <a:latin typeface="Trebuchet MS"/>
                    <a:ea typeface="Trebuchet MS"/>
                    <a:cs typeface="Trebuchet MS"/>
                    <a:sym typeface="Trebuchet MS"/>
                  </a:defRPr>
                </a:pPr>
              </a:p>
              <a:p>
                <a:pPr algn="ctr">
                  <a:defRPr b="1" sz="3200">
                    <a:solidFill>
                      <a:schemeClr val="accent4"/>
                    </a:solidFill>
                    <a:latin typeface="Trebuchet MS"/>
                    <a:ea typeface="Trebuchet MS"/>
                    <a:cs typeface="Trebuchet MS"/>
                    <a:sym typeface="Trebuchet MS"/>
                  </a:defRPr>
                </a:pPr>
                <a:r>
                  <a:t>How to add Tables</a:t>
                </a:r>
                <a:endParaRPr>
                  <a:solidFill>
                    <a:srgbClr val="FFFFFF"/>
                  </a:solidFill>
                </a:endParaRPr>
              </a:p>
              <a:p>
                <a:pPr lvl="1" indent="1730375" defTabSz="114300">
                  <a:defRPr sz="2400">
                    <a:solidFill>
                      <a:srgbClr val="BFBFBF"/>
                    </a:solidFill>
                    <a:latin typeface="Trebuchet MS"/>
                    <a:ea typeface="Trebuchet MS"/>
                    <a:cs typeface="Trebuchet MS"/>
                    <a:sym typeface="Trebuchet MS"/>
                  </a:defRPr>
                </a:pPr>
                <a:r>
                  <a:t>To add a table from scratch go to the INSERT menu and </a:t>
                </a:r>
                <a:br/>
                <a:r>
                  <a:t>click on TABLE. A drop-down box will help you select rows and columns. </a:t>
                </a:r>
                <a:endParaRPr>
                  <a:solidFill>
                    <a:srgbClr val="FFFFFF"/>
                  </a:solidFill>
                </a:endParaRPr>
              </a:p>
              <a:p>
                <a:pPr defTabSz="114300">
                  <a:defRPr sz="2400">
                    <a:solidFill>
                      <a:srgbClr val="BFBFBF"/>
                    </a:solidFill>
                    <a:latin typeface="Trebuchet MS"/>
                    <a:ea typeface="Trebuchet MS"/>
                    <a:cs typeface="Trebuchet MS"/>
                    <a:sym typeface="Trebuchet MS"/>
                  </a:defRPr>
                </a:pPr>
                <a:r>
                  <a:t>You can also copy and a paste a table from Word or another PowerPoint document. A pasted table may need to be re-formatted by RIGHT-CLICK &gt; FORMAT SHAPE, TEXT BOX, Margins.</a:t>
                </a:r>
                <a:endParaRPr>
                  <a:solidFill>
                    <a:srgbClr val="FFFFFF"/>
                  </a:solidFill>
                </a:endParaRPr>
              </a:p>
              <a:p>
                <a:pPr defTabSz="114300">
                  <a:defRPr sz="2400">
                    <a:solidFill>
                      <a:srgbClr val="BFBFBF"/>
                    </a:solidFill>
                    <a:latin typeface="Trebuchet MS"/>
                    <a:ea typeface="Trebuchet MS"/>
                    <a:cs typeface="Trebuchet MS"/>
                    <a:sym typeface="Trebuchet MS"/>
                  </a:defRPr>
                </a:pPr>
              </a:p>
              <a:p>
                <a:pPr algn="ctr" defTabSz="1518341">
                  <a:defRPr b="1" sz="3200">
                    <a:solidFill>
                      <a:schemeClr val="accent4"/>
                    </a:solidFill>
                    <a:latin typeface="Trebuchet MS"/>
                    <a:ea typeface="Trebuchet MS"/>
                    <a:cs typeface="Trebuchet MS"/>
                    <a:sym typeface="Trebuchet MS"/>
                  </a:defRPr>
                </a:pPr>
                <a:r>
                  <a:t>Graphs / Charts</a:t>
                </a:r>
                <a:endParaRPr>
                  <a:solidFill>
                    <a:srgbClr val="FFFFFF"/>
                  </a:solidFill>
                </a:endParaRPr>
              </a:p>
              <a:p>
                <a:pPr defTabSz="114300">
                  <a:defRPr sz="2400">
                    <a:solidFill>
                      <a:srgbClr val="BFBFBF"/>
                    </a:solidFill>
                    <a:latin typeface="Trebuchet MS"/>
                    <a:ea typeface="Trebuchet MS"/>
                    <a:cs typeface="Trebuchet MS"/>
                    <a:sym typeface="Trebuchet MS"/>
                  </a:defRPr>
                </a:pPr>
                <a:r>
                  <a:t>You can simply copy and paste charts and graphs from Excel or Word. Some reformatting may be required depending on how the original document has been created.</a:t>
                </a:r>
                <a:endParaRPr>
                  <a:solidFill>
                    <a:srgbClr val="FFFFFF"/>
                  </a:solidFill>
                </a:endParaRPr>
              </a:p>
              <a:p>
                <a:pPr defTabSz="114300">
                  <a:defRPr sz="2400">
                    <a:solidFill>
                      <a:srgbClr val="BFBFBF"/>
                    </a:solidFill>
                    <a:latin typeface="Trebuchet MS"/>
                    <a:ea typeface="Trebuchet MS"/>
                    <a:cs typeface="Trebuchet MS"/>
                    <a:sym typeface="Trebuchet MS"/>
                  </a:defRPr>
                </a:pPr>
              </a:p>
              <a:p>
                <a:pPr algn="ctr" defTabSz="1518341">
                  <a:defRPr b="1" sz="3200">
                    <a:solidFill>
                      <a:schemeClr val="accent4"/>
                    </a:solidFill>
                    <a:latin typeface="Trebuchet MS"/>
                    <a:ea typeface="Trebuchet MS"/>
                    <a:cs typeface="Trebuchet MS"/>
                    <a:sym typeface="Trebuchet MS"/>
                  </a:defRPr>
                </a:pPr>
                <a:r>
                  <a:t>How to change the column configuration</a:t>
                </a:r>
                <a:endParaRPr>
                  <a:solidFill>
                    <a:srgbClr val="FFFFFF"/>
                  </a:solidFill>
                </a:endParaRPr>
              </a:p>
              <a:p>
                <a:pPr defTabSz="114300">
                  <a:defRPr sz="2400">
                    <a:solidFill>
                      <a:srgbClr val="BFBFBF"/>
                    </a:solidFill>
                    <a:latin typeface="Trebuchet MS"/>
                    <a:ea typeface="Trebuchet MS"/>
                    <a:cs typeface="Trebuchet MS"/>
                    <a:sym typeface="Trebuchet MS"/>
                  </a:defRPr>
                </a:pPr>
                <a:r>
                  <a:t>RIGHT-CLICK on the poster background and select LAYOUT to see the column options available for this template. The poster columns can also be customized on the Master. VIEW &gt; MASTER.</a:t>
                </a:r>
                <a:endParaRPr>
                  <a:solidFill>
                    <a:srgbClr val="FFFFFF"/>
                  </a:solidFill>
                </a:endParaRPr>
              </a:p>
              <a:p>
                <a:pPr algn="ctr" defTabSz="1518341">
                  <a:defRPr b="1" sz="3200">
                    <a:solidFill>
                      <a:schemeClr val="accent4"/>
                    </a:solidFill>
                    <a:latin typeface="Trebuchet MS"/>
                    <a:ea typeface="Trebuchet MS"/>
                    <a:cs typeface="Trebuchet MS"/>
                    <a:sym typeface="Trebuchet MS"/>
                  </a:defRPr>
                </a:pPr>
              </a:p>
              <a:p>
                <a:pPr algn="ctr" defTabSz="1518341">
                  <a:defRPr b="1" sz="3200">
                    <a:solidFill>
                      <a:schemeClr val="accent4"/>
                    </a:solidFill>
                    <a:latin typeface="Trebuchet MS"/>
                    <a:ea typeface="Trebuchet MS"/>
                    <a:cs typeface="Trebuchet MS"/>
                    <a:sym typeface="Trebuchet MS"/>
                  </a:defRPr>
                </a:pPr>
                <a:r>
                  <a:t>How to remove the info bars</a:t>
                </a:r>
                <a:endParaRPr>
                  <a:solidFill>
                    <a:srgbClr val="FFFFFF"/>
                  </a:solidFill>
                </a:endParaRPr>
              </a:p>
              <a:p>
                <a:pPr defTabSz="114300">
                  <a:defRPr sz="2400">
                    <a:solidFill>
                      <a:srgbClr val="BFBFBF"/>
                    </a:solidFill>
                    <a:latin typeface="Trebuchet MS"/>
                    <a:ea typeface="Trebuchet MS"/>
                    <a:cs typeface="Trebuchet MS"/>
                    <a:sym typeface="Trebuchet MS"/>
                  </a:defRPr>
                </a:pPr>
                <a: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solidFill>
                    <a:srgbClr val="FFFFFF"/>
                  </a:solidFill>
                </a:endParaRPr>
              </a:p>
              <a:p>
                <a:pPr defTabSz="114300">
                  <a:defRPr sz="2400">
                    <a:solidFill>
                      <a:srgbClr val="BFBFBF"/>
                    </a:solidFill>
                    <a:latin typeface="Trebuchet MS"/>
                    <a:ea typeface="Trebuchet MS"/>
                    <a:cs typeface="Trebuchet MS"/>
                    <a:sym typeface="Trebuchet MS"/>
                  </a:defRPr>
                </a:pPr>
              </a:p>
              <a:p>
                <a:pPr algn="ctr" defTabSz="1518341">
                  <a:defRPr b="1" sz="3200">
                    <a:solidFill>
                      <a:schemeClr val="accent4"/>
                    </a:solidFill>
                    <a:latin typeface="Trebuchet MS"/>
                    <a:ea typeface="Trebuchet MS"/>
                    <a:cs typeface="Trebuchet MS"/>
                    <a:sym typeface="Trebuchet MS"/>
                  </a:defRPr>
                </a:pPr>
                <a:r>
                  <a:t>Save your work</a:t>
                </a:r>
                <a:endParaRPr>
                  <a:solidFill>
                    <a:srgbClr val="FFFFFF"/>
                  </a:solidFill>
                </a:endParaRPr>
              </a:p>
              <a:p>
                <a:pPr defTabSz="114300">
                  <a:defRPr sz="2400">
                    <a:solidFill>
                      <a:srgbClr val="BFBFBF"/>
                    </a:solidFill>
                    <a:latin typeface="Trebuchet MS"/>
                    <a:ea typeface="Trebuchet MS"/>
                    <a:cs typeface="Trebuchet MS"/>
                    <a:sym typeface="Trebuchet MS"/>
                  </a:defRPr>
                </a:pPr>
                <a:r>
                  <a:t>Save your template as a PowerPoint document. For printing, save as PowerPoint or “Print-quality” PDF.</a:t>
                </a:r>
                <a:endParaRPr>
                  <a:solidFill>
                    <a:srgbClr val="FFFFFF"/>
                  </a:solidFill>
                </a:endParaRPr>
              </a:p>
              <a:p>
                <a:pPr defTabSz="114300">
                  <a:defRPr sz="2400">
                    <a:solidFill>
                      <a:srgbClr val="BFBFBF"/>
                    </a:solidFill>
                    <a:latin typeface="Trebuchet MS"/>
                    <a:ea typeface="Trebuchet MS"/>
                    <a:cs typeface="Trebuchet MS"/>
                    <a:sym typeface="Trebuchet MS"/>
                  </a:defRPr>
                </a:pPr>
              </a:p>
              <a:p>
                <a:pPr algn="ctr" defTabSz="1518341">
                  <a:defRPr b="1" sz="3200">
                    <a:solidFill>
                      <a:schemeClr val="accent4"/>
                    </a:solidFill>
                    <a:latin typeface="Trebuchet MS"/>
                    <a:ea typeface="Trebuchet MS"/>
                    <a:cs typeface="Trebuchet MS"/>
                    <a:sym typeface="Trebuchet MS"/>
                  </a:defRPr>
                </a:pPr>
                <a:r>
                  <a:t>Print your poster</a:t>
                </a:r>
                <a:endParaRPr>
                  <a:solidFill>
                    <a:srgbClr val="FFFFFF"/>
                  </a:solidFill>
                </a:endParaRPr>
              </a:p>
              <a:p>
                <a:pPr defTabSz="114300">
                  <a:defRPr sz="2400">
                    <a:solidFill>
                      <a:srgbClr val="BFBFBF"/>
                    </a:solidFill>
                    <a:latin typeface="Trebuchet MS"/>
                    <a:ea typeface="Trebuchet MS"/>
                    <a:cs typeface="Trebuchet MS"/>
                    <a:sym typeface="Trebuchet MS"/>
                  </a:defRPr>
                </a:pPr>
                <a: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solidFill>
                    <a:srgbClr val="FFFFFF"/>
                  </a:solidFill>
                </a:endParaRPr>
              </a:p>
            </p:txBody>
          </p:sp>
        </p:grpSp>
        <p:pic>
          <p:nvPicPr>
            <p:cNvPr id="30" name="Object 55" descr="Object 55"/>
            <p:cNvPicPr>
              <a:picLocks noChangeAspect="1"/>
            </p:cNvPicPr>
            <p:nvPr/>
          </p:nvPicPr>
          <p:blipFill>
            <a:blip r:embed="rId8">
              <a:extLst/>
            </a:blip>
            <a:stretch>
              <a:fillRect/>
            </a:stretch>
          </p:blipFill>
          <p:spPr>
            <a:xfrm>
              <a:off x="2757839" y="3404508"/>
              <a:ext cx="5586151" cy="2063773"/>
            </a:xfrm>
            <a:prstGeom prst="rect">
              <a:avLst/>
            </a:prstGeom>
            <a:ln w="12700" cap="flat">
              <a:noFill/>
              <a:miter lim="400000"/>
            </a:ln>
            <a:effectLst/>
          </p:spPr>
        </p:pic>
        <p:pic>
          <p:nvPicPr>
            <p:cNvPr id="31" name="Picture 56" descr="Picture 56"/>
            <p:cNvPicPr>
              <a:picLocks noChangeAspect="1"/>
            </p:cNvPicPr>
            <p:nvPr/>
          </p:nvPicPr>
          <p:blipFill>
            <a:blip r:embed="rId9">
              <a:extLst/>
            </a:blip>
            <a:stretch>
              <a:fillRect/>
            </a:stretch>
          </p:blipFill>
          <p:spPr>
            <a:xfrm>
              <a:off x="463979" y="7795104"/>
              <a:ext cx="2969585" cy="1370579"/>
            </a:xfrm>
            <a:prstGeom prst="rect">
              <a:avLst/>
            </a:prstGeom>
            <a:ln w="12700" cap="flat">
              <a:noFill/>
              <a:miter lim="400000"/>
            </a:ln>
            <a:effectLst/>
          </p:spPr>
        </p:pic>
        <p:pic>
          <p:nvPicPr>
            <p:cNvPr id="32" name="Object 57" descr="Object 57"/>
            <p:cNvPicPr>
              <a:picLocks noChangeAspect="1"/>
            </p:cNvPicPr>
            <p:nvPr/>
          </p:nvPicPr>
          <p:blipFill>
            <a:blip r:embed="rId10">
              <a:extLst/>
            </a:blip>
            <a:stretch>
              <a:fillRect/>
            </a:stretch>
          </p:blipFill>
          <p:spPr>
            <a:xfrm>
              <a:off x="471779" y="12402328"/>
              <a:ext cx="1482267" cy="992163"/>
            </a:xfrm>
            <a:prstGeom prst="rect">
              <a:avLst/>
            </a:prstGeom>
            <a:ln w="12700" cap="flat">
              <a:noFill/>
              <a:miter lim="400000"/>
            </a:ln>
            <a:effectLst/>
          </p:spPr>
        </p:pic>
        <p:grpSp>
          <p:nvGrpSpPr>
            <p:cNvPr id="36" name="Group 58"/>
            <p:cNvGrpSpPr/>
            <p:nvPr/>
          </p:nvGrpSpPr>
          <p:grpSpPr>
            <a:xfrm>
              <a:off x="329367" y="29469627"/>
              <a:ext cx="10354214" cy="1265613"/>
              <a:chOff x="0" y="0"/>
              <a:chExt cx="10354213" cy="1265612"/>
            </a:xfrm>
          </p:grpSpPr>
          <p:sp>
            <p:nvSpPr>
              <p:cNvPr id="33" name="Rounded Rectangle 60"/>
              <p:cNvSpPr/>
              <p:nvPr/>
            </p:nvSpPr>
            <p:spPr>
              <a:xfrm>
                <a:off x="-1" y="0"/>
                <a:ext cx="10354214" cy="1265613"/>
              </a:xfrm>
              <a:prstGeom prst="roundRect">
                <a:avLst>
                  <a:gd name="adj" fmla="val 16667"/>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pic>
            <p:nvPicPr>
              <p:cNvPr id="34" name="Picture 7" descr="Picture 7">
                <a:hlinkClick r:id="rId11" invalidUrl="" action="" tgtFrame="" tooltip="" history="1" highlightClick="0" endSnd="0"/>
              </p:cNvPr>
              <p:cNvPicPr>
                <a:picLocks noChangeAspect="1"/>
              </p:cNvPicPr>
              <p:nvPr/>
            </p:nvPicPr>
            <p:blipFill>
              <a:blip r:embed="rId12">
                <a:extLst/>
              </a:blip>
              <a:stretch>
                <a:fillRect/>
              </a:stretch>
            </p:blipFill>
            <p:spPr>
              <a:xfrm>
                <a:off x="133451" y="114109"/>
                <a:ext cx="968941" cy="1061115"/>
              </a:xfrm>
              <a:prstGeom prst="rect">
                <a:avLst/>
              </a:prstGeom>
              <a:ln w="12700" cap="flat">
                <a:noFill/>
                <a:miter lim="400000"/>
              </a:ln>
              <a:effectLst/>
            </p:spPr>
          </p:pic>
          <p:sp>
            <p:nvSpPr>
              <p:cNvPr id="35" name="TextBox 62"/>
              <p:cNvSpPr txBox="1"/>
              <p:nvPr/>
            </p:nvSpPr>
            <p:spPr>
              <a:xfrm>
                <a:off x="1165831" y="220391"/>
                <a:ext cx="9188382" cy="802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2400">
                    <a:solidFill>
                      <a:srgbClr val="44546A"/>
                    </a:solidFill>
                    <a:latin typeface="Trebuchet MS"/>
                    <a:ea typeface="Trebuchet MS"/>
                    <a:cs typeface="Trebuchet MS"/>
                    <a:sym typeface="Trebuchet MS"/>
                  </a:defRPr>
                </a:pPr>
                <a:r>
                  <a:t>Student discounts are available on our Facebook page.</a:t>
                </a:r>
                <a:br/>
                <a:r>
                  <a:t>Go to </a:t>
                </a:r>
                <a:r>
                  <a:rPr u="sng"/>
                  <a:t>PosterPresentations.com</a:t>
                </a:r>
                <a:r>
                  <a:t> and click on the FB icon. </a:t>
                </a:r>
              </a:p>
            </p:txBody>
          </p:sp>
        </p:grpSp>
      </p:grpSp>
      <p:sp>
        <p:nvSpPr>
          <p:cNvPr id="38" name="Rounded Rectangle 470"/>
          <p:cNvSpPr/>
          <p:nvPr/>
        </p:nvSpPr>
        <p:spPr>
          <a:xfrm>
            <a:off x="0" y="0"/>
            <a:ext cx="43891200" cy="4800600"/>
          </a:xfrm>
          <a:prstGeom prst="roundRect">
            <a:avLst>
              <a:gd name="adj" fmla="val 1956"/>
            </a:avLst>
          </a:prstGeom>
          <a:gradFill>
            <a:gsLst>
              <a:gs pos="0">
                <a:srgbClr val="C5E0B4"/>
              </a:gs>
              <a:gs pos="100000">
                <a:srgbClr val="FFFFFF"/>
              </a:gs>
            </a:gsLst>
            <a:lin ang="5400000"/>
          </a:gradFill>
          <a:ln w="12700">
            <a:miter lim="400000"/>
          </a:ln>
        </p:spPr>
        <p:txBody>
          <a:bodyPr lIns="45719" rIns="45719" anchor="ctr"/>
          <a:lstStyle/>
          <a:p>
            <a:pPr algn="ctr">
              <a:defRPr>
                <a:solidFill>
                  <a:srgbClr val="FFFFFF"/>
                </a:solidFill>
              </a:defRPr>
            </a:pPr>
          </a:p>
        </p:txBody>
      </p:sp>
      <p:sp>
        <p:nvSpPr>
          <p:cNvPr id="39" name="Straight Connector 1493"/>
          <p:cNvSpPr/>
          <p:nvPr/>
        </p:nvSpPr>
        <p:spPr>
          <a:xfrm>
            <a:off x="0" y="4800600"/>
            <a:ext cx="43891200" cy="0"/>
          </a:xfrm>
          <a:prstGeom prst="line">
            <a:avLst/>
          </a:prstGeom>
          <a:ln w="174625">
            <a:solidFill>
              <a:srgbClr val="C5E0B4"/>
            </a:solidFill>
          </a:ln>
        </p:spPr>
        <p:txBody>
          <a:bodyPr lIns="45719" rIns="45719"/>
          <a:lstStyle/>
          <a:p>
            <a:pPr/>
          </a:p>
        </p:txBody>
      </p:sp>
      <p:sp>
        <p:nvSpPr>
          <p:cNvPr id="40" name="TextBox 64"/>
          <p:cNvSpPr txBox="1"/>
          <p:nvPr/>
        </p:nvSpPr>
        <p:spPr>
          <a:xfrm>
            <a:off x="44487207" y="31099466"/>
            <a:ext cx="7629577" cy="1387779"/>
          </a:xfrm>
          <a:prstGeom prst="rect">
            <a:avLst/>
          </a:prstGeom>
          <a:ln w="12700">
            <a:miter lim="400000"/>
          </a:ln>
          <a:extLst>
            <a:ext uri="{C572A759-6A51-4108-AA02-DFA0A04FC94B}">
              <ma14:wrappingTextBoxFlag xmlns:ma14="http://schemas.microsoft.com/office/mac/drawingml/2011/main" val="1"/>
            </a:ext>
          </a:extLst>
        </p:spPr>
        <p:txBody>
          <a:bodyPr lIns="32650" tIns="32650" rIns="32650" bIns="32650">
            <a:spAutoFit/>
          </a:bodyPr>
          <a:lstStyle/>
          <a:p>
            <a:pPr marL="401638" indent="-401638">
              <a:lnSpc>
                <a:spcPts val="2600"/>
              </a:lnSpc>
              <a:defRPr sz="2800">
                <a:solidFill>
                  <a:srgbClr val="FFFFFF"/>
                </a:solidFill>
              </a:defRPr>
            </a:pPr>
            <a:r>
              <a:t>©2015 PosterPresentations.com</a:t>
            </a:r>
          </a:p>
          <a:p>
            <a:pPr indent="288925">
              <a:lnSpc>
                <a:spcPts val="2600"/>
              </a:lnSpc>
              <a:defRPr sz="2400">
                <a:solidFill>
                  <a:srgbClr val="FFFFFF"/>
                </a:solidFill>
              </a:defRPr>
            </a:pPr>
            <a:r>
              <a:t>2117 Fourth Street , Unit C</a:t>
            </a:r>
          </a:p>
          <a:p>
            <a:pPr indent="288925">
              <a:lnSpc>
                <a:spcPts val="2600"/>
              </a:lnSpc>
              <a:defRPr sz="2400">
                <a:solidFill>
                  <a:srgbClr val="FFFFFF"/>
                </a:solidFill>
              </a:defRPr>
            </a:pPr>
            <a:r>
              <a:t>Berkeley CA </a:t>
            </a:r>
            <a:r>
              <a:rPr sz="2000"/>
              <a:t>94710</a:t>
            </a:r>
          </a:p>
          <a:p>
            <a:pPr indent="288925">
              <a:lnSpc>
                <a:spcPts val="2600"/>
              </a:lnSpc>
              <a:defRPr b="1" sz="2400">
                <a:solidFill>
                  <a:srgbClr val="FFFF00"/>
                </a:solidFill>
              </a:defRPr>
            </a:pPr>
            <a:r>
              <a:t>posterpresenter@gmail.com</a:t>
            </a:r>
          </a:p>
        </p:txBody>
      </p:sp>
      <p:sp>
        <p:nvSpPr>
          <p:cNvPr id="41" name="Text Box 14"/>
          <p:cNvSpPr txBox="1"/>
          <p:nvPr/>
        </p:nvSpPr>
        <p:spPr>
          <a:xfrm>
            <a:off x="1484177" y="32124581"/>
            <a:ext cx="2514601" cy="414304"/>
          </a:xfrm>
          <a:prstGeom prst="rect">
            <a:avLst/>
          </a:prstGeom>
          <a:ln w="12700">
            <a:miter lim="400000"/>
          </a:ln>
          <a:extLst>
            <a:ext uri="{C572A759-6A51-4108-AA02-DFA0A04FC94B}">
              <ma14:wrappingTextBoxFlag xmlns:ma14="http://schemas.microsoft.com/office/mac/drawingml/2011/main" val="1"/>
            </a:ext>
          </a:extLst>
        </p:spPr>
        <p:txBody>
          <a:bodyPr lIns="45622" tIns="45622" rIns="45622" bIns="45622">
            <a:spAutoFit/>
          </a:bodyPr>
          <a:lstStyle/>
          <a:p>
            <a:pPr>
              <a:lnSpc>
                <a:spcPct val="65000"/>
              </a:lnSpc>
              <a:spcBef>
                <a:spcPts val="400"/>
              </a:spcBef>
              <a:defRPr b="1" sz="700">
                <a:solidFill>
                  <a:srgbClr val="BFBFBF"/>
                </a:solidFill>
                <a:latin typeface="Arial"/>
                <a:ea typeface="Arial"/>
                <a:cs typeface="Arial"/>
                <a:sym typeface="Arial"/>
              </a:defRPr>
            </a:pPr>
            <a:r>
              <a:t>RESEARCH POSTER PRESENTATION DESIGN © 2015</a:t>
            </a:r>
          </a:p>
          <a:p>
            <a:pPr>
              <a:lnSpc>
                <a:spcPct val="65000"/>
              </a:lnSpc>
              <a:spcBef>
                <a:spcPts val="700"/>
              </a:spcBef>
              <a:defRPr b="1" sz="1200">
                <a:solidFill>
                  <a:srgbClr val="BFBFBF"/>
                </a:solidFill>
                <a:latin typeface="Arial"/>
                <a:ea typeface="Arial"/>
                <a:cs typeface="Arial"/>
                <a:sym typeface="Arial"/>
              </a:defRPr>
            </a:pPr>
            <a:r>
              <a:t>www.PosterPresentations.com</a:t>
            </a:r>
          </a:p>
        </p:txBody>
      </p:sp>
      <p:sp>
        <p:nvSpPr>
          <p:cNvPr id="42" name="Texte niveau 1…"/>
          <p:cNvSpPr txBox="1"/>
          <p:nvPr>
            <p:ph type="body" idx="1"/>
          </p:nvPr>
        </p:nvSpPr>
        <p:spPr>
          <a:xfrm>
            <a:off x="459673" y="6378480"/>
            <a:ext cx="10056815" cy="846364"/>
          </a:xfrm>
          <a:prstGeom prst="rect">
            <a:avLst/>
          </a:prstGeom>
          <a:ln w="12700">
            <a:miter lim="400000"/>
          </a:ln>
          <a:extLst>
            <a:ext uri="{C572A759-6A51-4108-AA02-DFA0A04FC94B}">
              <ma14:wrappingTextBoxFlag xmlns:ma14="http://schemas.microsoft.com/office/mac/drawingml/2011/main" val="1"/>
            </a:ext>
          </a:extLst>
        </p:spPr>
        <p:txBody>
          <a:bodyPr lIns="228589" tIns="228589" rIns="228589" bIns="228589">
            <a:normAutofit fontScale="100000" lnSpcReduction="0"/>
          </a:bodyPr>
          <a:lstStyle/>
          <a:p>
            <a:pPr/>
            <a:r>
              <a:t>Texte niveau 1</a:t>
            </a:r>
          </a:p>
          <a:p>
            <a:pPr lvl="1"/>
            <a:r>
              <a:t>Texte niveau 2</a:t>
            </a:r>
          </a:p>
          <a:p>
            <a:pPr lvl="2"/>
            <a:r>
              <a:t>Texte niveau 3</a:t>
            </a:r>
          </a:p>
          <a:p>
            <a:pPr lvl="3"/>
            <a:r>
              <a:t>Texte niveau 4</a:t>
            </a:r>
          </a:p>
          <a:p>
            <a:pPr lvl="4"/>
            <a:r>
              <a:t>Texte niveau 5</a:t>
            </a:r>
          </a:p>
        </p:txBody>
      </p:sp>
      <p:sp>
        <p:nvSpPr>
          <p:cNvPr id="43" name="Texte du titre"/>
          <p:cNvSpPr txBox="1"/>
          <p:nvPr>
            <p:ph type="title"/>
          </p:nvPr>
        </p:nvSpPr>
        <p:spPr>
          <a:xfrm>
            <a:off x="2194560" y="1318260"/>
            <a:ext cx="39502079" cy="54864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Texte du titre</a:t>
            </a:r>
          </a:p>
        </p:txBody>
      </p:sp>
      <p:sp>
        <p:nvSpPr>
          <p:cNvPr id="44" name="Numéro de diapositive"/>
          <p:cNvSpPr txBox="1"/>
          <p:nvPr>
            <p:ph type="sldNum" sz="quarter" idx="2"/>
          </p:nvPr>
        </p:nvSpPr>
        <p:spPr>
          <a:xfrm>
            <a:off x="21214080" y="29634178"/>
            <a:ext cx="10241281" cy="17526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13"/>
    <p:sldLayoutId id="2147483650" r:id="rId14"/>
    <p:sldLayoutId id="2147483651" r:id="rId15"/>
  </p:sldLayoutIdLst>
  <p:transition xmlns:p14="http://schemas.microsoft.com/office/powerpoint/2010/main" spd="med" advClick="1"/>
  <p:txStyles>
    <p:titleStyle>
      <a:lvl1pPr marL="0" marR="0" indent="0" algn="ctr" defTabSz="4388899" rtl="0" latinLnBrk="0">
        <a:lnSpc>
          <a:spcPct val="100000"/>
        </a:lnSpc>
        <a:spcBef>
          <a:spcPts val="0"/>
        </a:spcBef>
        <a:spcAft>
          <a:spcPts val="0"/>
        </a:spcAft>
        <a:buClrTx/>
        <a:buSzTx/>
        <a:buFontTx/>
        <a:buNone/>
        <a:tabLst/>
        <a:defRPr b="0" baseline="0" cap="none" i="0" spc="0" strike="noStrike" sz="8800" u="none">
          <a:ln>
            <a:noFill/>
          </a:ln>
          <a:solidFill>
            <a:srgbClr val="FFFFFF"/>
          </a:solidFill>
          <a:uFillTx/>
          <a:latin typeface="Trebuchet MS"/>
          <a:ea typeface="Trebuchet MS"/>
          <a:cs typeface="Trebuchet MS"/>
          <a:sym typeface="Trebuchet MS"/>
        </a:defRPr>
      </a:lvl1pPr>
      <a:lvl2pPr marL="0" marR="0" indent="0" algn="ctr" defTabSz="4388899" rtl="0" latinLnBrk="0">
        <a:lnSpc>
          <a:spcPct val="100000"/>
        </a:lnSpc>
        <a:spcBef>
          <a:spcPts val="0"/>
        </a:spcBef>
        <a:spcAft>
          <a:spcPts val="0"/>
        </a:spcAft>
        <a:buClrTx/>
        <a:buSzTx/>
        <a:buFontTx/>
        <a:buNone/>
        <a:tabLst/>
        <a:defRPr b="0" baseline="0" cap="none" i="0" spc="0" strike="noStrike" sz="8800" u="none">
          <a:ln>
            <a:noFill/>
          </a:ln>
          <a:solidFill>
            <a:srgbClr val="FFFFFF"/>
          </a:solidFill>
          <a:uFillTx/>
          <a:latin typeface="Trebuchet MS"/>
          <a:ea typeface="Trebuchet MS"/>
          <a:cs typeface="Trebuchet MS"/>
          <a:sym typeface="Trebuchet MS"/>
        </a:defRPr>
      </a:lvl2pPr>
      <a:lvl3pPr marL="0" marR="0" indent="0" algn="ctr" defTabSz="4388899" rtl="0" latinLnBrk="0">
        <a:lnSpc>
          <a:spcPct val="100000"/>
        </a:lnSpc>
        <a:spcBef>
          <a:spcPts val="0"/>
        </a:spcBef>
        <a:spcAft>
          <a:spcPts val="0"/>
        </a:spcAft>
        <a:buClrTx/>
        <a:buSzTx/>
        <a:buFontTx/>
        <a:buNone/>
        <a:tabLst/>
        <a:defRPr b="0" baseline="0" cap="none" i="0" spc="0" strike="noStrike" sz="8800" u="none">
          <a:ln>
            <a:noFill/>
          </a:ln>
          <a:solidFill>
            <a:srgbClr val="FFFFFF"/>
          </a:solidFill>
          <a:uFillTx/>
          <a:latin typeface="Trebuchet MS"/>
          <a:ea typeface="Trebuchet MS"/>
          <a:cs typeface="Trebuchet MS"/>
          <a:sym typeface="Trebuchet MS"/>
        </a:defRPr>
      </a:lvl3pPr>
      <a:lvl4pPr marL="0" marR="0" indent="0" algn="ctr" defTabSz="4388899" rtl="0" latinLnBrk="0">
        <a:lnSpc>
          <a:spcPct val="100000"/>
        </a:lnSpc>
        <a:spcBef>
          <a:spcPts val="0"/>
        </a:spcBef>
        <a:spcAft>
          <a:spcPts val="0"/>
        </a:spcAft>
        <a:buClrTx/>
        <a:buSzTx/>
        <a:buFontTx/>
        <a:buNone/>
        <a:tabLst/>
        <a:defRPr b="0" baseline="0" cap="none" i="0" spc="0" strike="noStrike" sz="8800" u="none">
          <a:ln>
            <a:noFill/>
          </a:ln>
          <a:solidFill>
            <a:srgbClr val="FFFFFF"/>
          </a:solidFill>
          <a:uFillTx/>
          <a:latin typeface="Trebuchet MS"/>
          <a:ea typeface="Trebuchet MS"/>
          <a:cs typeface="Trebuchet MS"/>
          <a:sym typeface="Trebuchet MS"/>
        </a:defRPr>
      </a:lvl4pPr>
      <a:lvl5pPr marL="0" marR="0" indent="0" algn="ctr" defTabSz="4388899" rtl="0" latinLnBrk="0">
        <a:lnSpc>
          <a:spcPct val="100000"/>
        </a:lnSpc>
        <a:spcBef>
          <a:spcPts val="0"/>
        </a:spcBef>
        <a:spcAft>
          <a:spcPts val="0"/>
        </a:spcAft>
        <a:buClrTx/>
        <a:buSzTx/>
        <a:buFontTx/>
        <a:buNone/>
        <a:tabLst/>
        <a:defRPr b="0" baseline="0" cap="none" i="0" spc="0" strike="noStrike" sz="8800" u="none">
          <a:ln>
            <a:noFill/>
          </a:ln>
          <a:solidFill>
            <a:srgbClr val="FFFFFF"/>
          </a:solidFill>
          <a:uFillTx/>
          <a:latin typeface="Trebuchet MS"/>
          <a:ea typeface="Trebuchet MS"/>
          <a:cs typeface="Trebuchet MS"/>
          <a:sym typeface="Trebuchet MS"/>
        </a:defRPr>
      </a:lvl5pPr>
      <a:lvl6pPr marL="0" marR="0" indent="0" algn="ctr" defTabSz="4388899" rtl="0" latinLnBrk="0">
        <a:lnSpc>
          <a:spcPct val="100000"/>
        </a:lnSpc>
        <a:spcBef>
          <a:spcPts val="0"/>
        </a:spcBef>
        <a:spcAft>
          <a:spcPts val="0"/>
        </a:spcAft>
        <a:buClrTx/>
        <a:buSzTx/>
        <a:buFontTx/>
        <a:buNone/>
        <a:tabLst/>
        <a:defRPr b="0" baseline="0" cap="none" i="0" spc="0" strike="noStrike" sz="8800" u="none">
          <a:ln>
            <a:noFill/>
          </a:ln>
          <a:solidFill>
            <a:srgbClr val="FFFFFF"/>
          </a:solidFill>
          <a:uFillTx/>
          <a:latin typeface="Trebuchet MS"/>
          <a:ea typeface="Trebuchet MS"/>
          <a:cs typeface="Trebuchet MS"/>
          <a:sym typeface="Trebuchet MS"/>
        </a:defRPr>
      </a:lvl6pPr>
      <a:lvl7pPr marL="0" marR="0" indent="0" algn="ctr" defTabSz="4388899" rtl="0" latinLnBrk="0">
        <a:lnSpc>
          <a:spcPct val="100000"/>
        </a:lnSpc>
        <a:spcBef>
          <a:spcPts val="0"/>
        </a:spcBef>
        <a:spcAft>
          <a:spcPts val="0"/>
        </a:spcAft>
        <a:buClrTx/>
        <a:buSzTx/>
        <a:buFontTx/>
        <a:buNone/>
        <a:tabLst/>
        <a:defRPr b="0" baseline="0" cap="none" i="0" spc="0" strike="noStrike" sz="8800" u="none">
          <a:ln>
            <a:noFill/>
          </a:ln>
          <a:solidFill>
            <a:srgbClr val="FFFFFF"/>
          </a:solidFill>
          <a:uFillTx/>
          <a:latin typeface="Trebuchet MS"/>
          <a:ea typeface="Trebuchet MS"/>
          <a:cs typeface="Trebuchet MS"/>
          <a:sym typeface="Trebuchet MS"/>
        </a:defRPr>
      </a:lvl7pPr>
      <a:lvl8pPr marL="0" marR="0" indent="0" algn="ctr" defTabSz="4388899" rtl="0" latinLnBrk="0">
        <a:lnSpc>
          <a:spcPct val="100000"/>
        </a:lnSpc>
        <a:spcBef>
          <a:spcPts val="0"/>
        </a:spcBef>
        <a:spcAft>
          <a:spcPts val="0"/>
        </a:spcAft>
        <a:buClrTx/>
        <a:buSzTx/>
        <a:buFontTx/>
        <a:buNone/>
        <a:tabLst/>
        <a:defRPr b="0" baseline="0" cap="none" i="0" spc="0" strike="noStrike" sz="8800" u="none">
          <a:ln>
            <a:noFill/>
          </a:ln>
          <a:solidFill>
            <a:srgbClr val="FFFFFF"/>
          </a:solidFill>
          <a:uFillTx/>
          <a:latin typeface="Trebuchet MS"/>
          <a:ea typeface="Trebuchet MS"/>
          <a:cs typeface="Trebuchet MS"/>
          <a:sym typeface="Trebuchet MS"/>
        </a:defRPr>
      </a:lvl8pPr>
      <a:lvl9pPr marL="0" marR="0" indent="0" algn="ctr" defTabSz="4388899" rtl="0" latinLnBrk="0">
        <a:lnSpc>
          <a:spcPct val="100000"/>
        </a:lnSpc>
        <a:spcBef>
          <a:spcPts val="0"/>
        </a:spcBef>
        <a:spcAft>
          <a:spcPts val="0"/>
        </a:spcAft>
        <a:buClrTx/>
        <a:buSzTx/>
        <a:buFontTx/>
        <a:buNone/>
        <a:tabLst/>
        <a:defRPr b="0" baseline="0" cap="none" i="0" spc="0" strike="noStrike" sz="8800" u="none">
          <a:ln>
            <a:noFill/>
          </a:ln>
          <a:solidFill>
            <a:srgbClr val="FFFFFF"/>
          </a:solidFill>
          <a:uFillTx/>
          <a:latin typeface="Trebuchet MS"/>
          <a:ea typeface="Trebuchet MS"/>
          <a:cs typeface="Trebuchet MS"/>
          <a:sym typeface="Trebuchet MS"/>
        </a:defRPr>
      </a:lvl9pPr>
    </p:titleStyle>
    <p:bodyStyle>
      <a:lvl1pPr marL="0" marR="0" indent="0" algn="l" defTabSz="4388899" rtl="0" latinLnBrk="0">
        <a:lnSpc>
          <a:spcPct val="100000"/>
        </a:lnSpc>
        <a:spcBef>
          <a:spcPts val="500"/>
        </a:spcBef>
        <a:spcAft>
          <a:spcPts val="0"/>
        </a:spcAft>
        <a:buClrTx/>
        <a:buSzTx/>
        <a:buFontTx/>
        <a:buNone/>
        <a:tabLst/>
        <a:defRPr b="0" baseline="0" cap="none" i="0" spc="0" strike="noStrike" sz="2400" u="none">
          <a:ln>
            <a:noFill/>
          </a:ln>
          <a:solidFill>
            <a:srgbClr val="203864"/>
          </a:solidFill>
          <a:uFillTx/>
          <a:latin typeface="Times New Roman"/>
          <a:ea typeface="Times New Roman"/>
          <a:cs typeface="Times New Roman"/>
          <a:sym typeface="Times New Roman"/>
        </a:defRPr>
      </a:lvl1pPr>
      <a:lvl2pPr marL="1462966" marR="0" indent="-548612" algn="l" defTabSz="4388899" rtl="0" latinLnBrk="0">
        <a:lnSpc>
          <a:spcPct val="100000"/>
        </a:lnSpc>
        <a:spcBef>
          <a:spcPts val="500"/>
        </a:spcBef>
        <a:spcAft>
          <a:spcPts val="0"/>
        </a:spcAft>
        <a:buClrTx/>
        <a:buSzPct val="100000"/>
        <a:buFontTx/>
        <a:buChar char="–"/>
        <a:tabLst/>
        <a:defRPr b="0" baseline="0" cap="none" i="0" spc="0" strike="noStrike" sz="2400" u="none">
          <a:ln>
            <a:noFill/>
          </a:ln>
          <a:solidFill>
            <a:srgbClr val="203864"/>
          </a:solidFill>
          <a:uFillTx/>
          <a:latin typeface="Times New Roman"/>
          <a:ea typeface="Times New Roman"/>
          <a:cs typeface="Times New Roman"/>
          <a:sym typeface="Times New Roman"/>
        </a:defRPr>
      </a:lvl2pPr>
      <a:lvl3pPr marL="2034438" marR="0" indent="-548612" algn="l" defTabSz="4388899" rtl="0" latinLnBrk="0">
        <a:lnSpc>
          <a:spcPct val="100000"/>
        </a:lnSpc>
        <a:spcBef>
          <a:spcPts val="500"/>
        </a:spcBef>
        <a:spcAft>
          <a:spcPts val="0"/>
        </a:spcAft>
        <a:buClrTx/>
        <a:buSzPct val="100000"/>
        <a:buFontTx/>
        <a:buChar char="•"/>
        <a:tabLst/>
        <a:defRPr b="0" baseline="0" cap="none" i="0" spc="0" strike="noStrike" sz="2400" u="none">
          <a:ln>
            <a:noFill/>
          </a:ln>
          <a:solidFill>
            <a:srgbClr val="203864"/>
          </a:solidFill>
          <a:uFillTx/>
          <a:latin typeface="Times New Roman"/>
          <a:ea typeface="Times New Roman"/>
          <a:cs typeface="Times New Roman"/>
          <a:sym typeface="Times New Roman"/>
        </a:defRPr>
      </a:lvl3pPr>
      <a:lvl4pPr marL="2660771" marR="0" indent="-603474" algn="l" defTabSz="4388899" rtl="0" latinLnBrk="0">
        <a:lnSpc>
          <a:spcPct val="100000"/>
        </a:lnSpc>
        <a:spcBef>
          <a:spcPts val="500"/>
        </a:spcBef>
        <a:spcAft>
          <a:spcPts val="0"/>
        </a:spcAft>
        <a:buClrTx/>
        <a:buSzPct val="100000"/>
        <a:buFontTx/>
        <a:buChar char="–"/>
        <a:tabLst/>
        <a:defRPr b="0" baseline="0" cap="none" i="0" spc="0" strike="noStrike" sz="2400" u="none">
          <a:ln>
            <a:noFill/>
          </a:ln>
          <a:solidFill>
            <a:srgbClr val="203864"/>
          </a:solidFill>
          <a:uFillTx/>
          <a:latin typeface="Times New Roman"/>
          <a:ea typeface="Times New Roman"/>
          <a:cs typeface="Times New Roman"/>
          <a:sym typeface="Times New Roman"/>
        </a:defRPr>
      </a:lvl4pPr>
      <a:lvl5pPr marL="3124805" marR="0" indent="-438889" algn="l" defTabSz="4388899" rtl="0" latinLnBrk="0">
        <a:lnSpc>
          <a:spcPct val="100000"/>
        </a:lnSpc>
        <a:spcBef>
          <a:spcPts val="500"/>
        </a:spcBef>
        <a:spcAft>
          <a:spcPts val="0"/>
        </a:spcAft>
        <a:buClrTx/>
        <a:buSzPct val="100000"/>
        <a:buFontTx/>
        <a:buChar char="»"/>
        <a:tabLst/>
        <a:defRPr b="0" baseline="0" cap="none" i="0" spc="0" strike="noStrike" sz="2400" u="none">
          <a:ln>
            <a:noFill/>
          </a:ln>
          <a:solidFill>
            <a:srgbClr val="203864"/>
          </a:solidFill>
          <a:uFillTx/>
          <a:latin typeface="Times New Roman"/>
          <a:ea typeface="Times New Roman"/>
          <a:cs typeface="Times New Roman"/>
          <a:sym typeface="Times New Roman"/>
        </a:defRPr>
      </a:lvl5pPr>
      <a:lvl6pPr marL="11246557" marR="0" indent="-274306" algn="l" defTabSz="4388899" rtl="0" latinLnBrk="0">
        <a:lnSpc>
          <a:spcPct val="100000"/>
        </a:lnSpc>
        <a:spcBef>
          <a:spcPts val="500"/>
        </a:spcBef>
        <a:spcAft>
          <a:spcPts val="0"/>
        </a:spcAft>
        <a:buClrTx/>
        <a:buSzPct val="100000"/>
        <a:buFontTx/>
        <a:buChar char="•"/>
        <a:tabLst/>
        <a:defRPr b="0" baseline="0" cap="none" i="0" spc="0" strike="noStrike" sz="2400" u="none">
          <a:ln>
            <a:noFill/>
          </a:ln>
          <a:solidFill>
            <a:srgbClr val="203864"/>
          </a:solidFill>
          <a:uFillTx/>
          <a:latin typeface="Times New Roman"/>
          <a:ea typeface="Times New Roman"/>
          <a:cs typeface="Times New Roman"/>
          <a:sym typeface="Times New Roman"/>
        </a:defRPr>
      </a:lvl6pPr>
      <a:lvl7pPr marL="13441005" marR="0" indent="-274305" algn="l" defTabSz="4388899" rtl="0" latinLnBrk="0">
        <a:lnSpc>
          <a:spcPct val="100000"/>
        </a:lnSpc>
        <a:spcBef>
          <a:spcPts val="500"/>
        </a:spcBef>
        <a:spcAft>
          <a:spcPts val="0"/>
        </a:spcAft>
        <a:buClrTx/>
        <a:buSzPct val="100000"/>
        <a:buFontTx/>
        <a:buChar char="•"/>
        <a:tabLst/>
        <a:defRPr b="0" baseline="0" cap="none" i="0" spc="0" strike="noStrike" sz="2400" u="none">
          <a:ln>
            <a:noFill/>
          </a:ln>
          <a:solidFill>
            <a:srgbClr val="203864"/>
          </a:solidFill>
          <a:uFillTx/>
          <a:latin typeface="Times New Roman"/>
          <a:ea typeface="Times New Roman"/>
          <a:cs typeface="Times New Roman"/>
          <a:sym typeface="Times New Roman"/>
        </a:defRPr>
      </a:lvl7pPr>
      <a:lvl8pPr marL="15635458" marR="0" indent="-274307" algn="l" defTabSz="4388899" rtl="0" latinLnBrk="0">
        <a:lnSpc>
          <a:spcPct val="100000"/>
        </a:lnSpc>
        <a:spcBef>
          <a:spcPts val="500"/>
        </a:spcBef>
        <a:spcAft>
          <a:spcPts val="0"/>
        </a:spcAft>
        <a:buClrTx/>
        <a:buSzPct val="100000"/>
        <a:buFontTx/>
        <a:buChar char="•"/>
        <a:tabLst/>
        <a:defRPr b="0" baseline="0" cap="none" i="0" spc="0" strike="noStrike" sz="2400" u="none">
          <a:ln>
            <a:noFill/>
          </a:ln>
          <a:solidFill>
            <a:srgbClr val="203864"/>
          </a:solidFill>
          <a:uFillTx/>
          <a:latin typeface="Times New Roman"/>
          <a:ea typeface="Times New Roman"/>
          <a:cs typeface="Times New Roman"/>
          <a:sym typeface="Times New Roman"/>
        </a:defRPr>
      </a:lvl8pPr>
      <a:lvl9pPr marL="17829907" marR="0" indent="-274305" algn="l" defTabSz="4388899" rtl="0" latinLnBrk="0">
        <a:lnSpc>
          <a:spcPct val="100000"/>
        </a:lnSpc>
        <a:spcBef>
          <a:spcPts val="500"/>
        </a:spcBef>
        <a:spcAft>
          <a:spcPts val="0"/>
        </a:spcAft>
        <a:buClrTx/>
        <a:buSzPct val="100000"/>
        <a:buFontTx/>
        <a:buChar char="•"/>
        <a:tabLst/>
        <a:defRPr b="0" baseline="0" cap="none" i="0" spc="0" strike="noStrike" sz="2400" u="none">
          <a:ln>
            <a:noFill/>
          </a:ln>
          <a:solidFill>
            <a:srgbClr val="203864"/>
          </a:solidFill>
          <a:uFillTx/>
          <a:latin typeface="Times New Roman"/>
          <a:ea typeface="Times New Roman"/>
          <a:cs typeface="Times New Roman"/>
          <a:sym typeface="Times New Roman"/>
        </a:defRPr>
      </a:lvl9pPr>
    </p:bodyStyle>
    <p:otherStyle>
      <a:lvl1pPr marL="0" marR="0" indent="0" algn="r" defTabSz="4388899"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2194450" algn="r" defTabSz="4388899"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4388899" algn="r" defTabSz="4388899"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6583350" algn="r" defTabSz="4388899"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8777800" algn="r" defTabSz="4388899"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10972251" algn="r" defTabSz="4388899"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13166703" algn="r" defTabSz="4388899"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15361152" algn="r" defTabSz="4388899"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17555602" algn="r" defTabSz="4388899"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2.jpe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 Id="rId1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TextBox 56"/>
          <p:cNvSpPr/>
          <p:nvPr/>
        </p:nvSpPr>
        <p:spPr>
          <a:xfrm>
            <a:off x="1524000" y="32218309"/>
            <a:ext cx="2385061" cy="338079"/>
          </a:xfrm>
          <a:prstGeom prst="rect">
            <a:avLst/>
          </a:prstGeom>
          <a:solidFill>
            <a:srgbClr val="DDDDDD"/>
          </a:solidFill>
          <a:ln w="12700">
            <a:miter lim="400000"/>
          </a:ln>
        </p:spPr>
        <p:txBody>
          <a:bodyPr lIns="45719" rIns="45719"/>
          <a:lstStyle/>
          <a:p>
            <a:pPr>
              <a:defRPr sz="2400">
                <a:latin typeface="Times New Roman"/>
                <a:ea typeface="Times New Roman"/>
                <a:cs typeface="Times New Roman"/>
                <a:sym typeface="Times New Roman"/>
              </a:defRPr>
            </a:pPr>
          </a:p>
        </p:txBody>
      </p:sp>
      <p:sp>
        <p:nvSpPr>
          <p:cNvPr id="203" name="Text Placeholder 17"/>
          <p:cNvSpPr txBox="1"/>
          <p:nvPr>
            <p:ph type="body" sz="quarter" idx="1"/>
          </p:nvPr>
        </p:nvSpPr>
        <p:spPr>
          <a:xfrm>
            <a:off x="904187" y="6212225"/>
            <a:ext cx="10056815" cy="846364"/>
          </a:xfrm>
          <a:prstGeom prst="rect">
            <a:avLst/>
          </a:prstGeom>
        </p:spPr>
        <p:txBody>
          <a:bodyPr/>
          <a:lstStyle/>
          <a:p>
            <a:pPr defTabSz="1755560">
              <a:spcBef>
                <a:spcPts val="300"/>
              </a:spcBef>
              <a:defRPr sz="1280">
                <a:latin typeface="+mn-lt"/>
                <a:ea typeface="+mn-ea"/>
                <a:cs typeface="+mn-cs"/>
                <a:sym typeface="Calibri"/>
              </a:defRPr>
            </a:pPr>
            <a:r>
              <a:t>Ever thought of how a country’s instability index is sized? Some people use Fragile States Index, others use Political Stability Indicator. We decided to disregard all of these fancy indicators and create our own using Wikipedia, literally. </a:t>
            </a:r>
          </a:p>
          <a:p>
            <a:pPr defTabSz="1755560">
              <a:spcBef>
                <a:spcPts val="300"/>
              </a:spcBef>
              <a:defRPr sz="1280">
                <a:latin typeface="+mn-lt"/>
                <a:ea typeface="+mn-ea"/>
                <a:cs typeface="+mn-cs"/>
                <a:sym typeface="Calibri"/>
              </a:defRPr>
            </a:pPr>
            <a:r>
              <a:t>We had an intuition towards the fact that the edits happening on a country’s Wikipedia page may contain an adequate amount of information to reflect on the country’s stability. Following that, resorting interchangeably to both Wikipedia and GDELT Event database, we started our journey of creating what we call the WikipIndex.</a:t>
            </a:r>
          </a:p>
        </p:txBody>
      </p:sp>
      <p:sp>
        <p:nvSpPr>
          <p:cNvPr id="204" name="Text Placeholder 18"/>
          <p:cNvSpPr/>
          <p:nvPr>
            <p:ph type="body" idx="13"/>
          </p:nvPr>
        </p:nvSpPr>
        <p:spPr>
          <a:xfrm>
            <a:off x="922340" y="5325783"/>
            <a:ext cx="10048876" cy="800212"/>
          </a:xfrm>
          <a:prstGeom prst="rect">
            <a:avLst/>
          </a:prstGeom>
          <a:extLst>
            <a:ext uri="{C572A759-6A51-4108-AA02-DFA0A04FC94B}">
              <ma14:wrappingTextBoxFlag xmlns:ma14="http://schemas.microsoft.com/office/mac/drawingml/2011/main" val="1"/>
            </a:ext>
          </a:extLst>
        </p:spPr>
        <p:txBody>
          <a:bodyPr/>
          <a:lstStyle>
            <a:lvl1pPr algn="ctr">
              <a:spcBef>
                <a:spcPts val="900"/>
              </a:spcBef>
              <a:defRPr b="1" sz="4000" u="sng">
                <a:latin typeface="+mn-lt"/>
                <a:ea typeface="+mn-ea"/>
                <a:cs typeface="+mn-cs"/>
                <a:sym typeface="Calibri"/>
              </a:defRPr>
            </a:lvl1pPr>
          </a:lstStyle>
          <a:p>
            <a:pPr/>
            <a:r>
              <a:t>Introduction</a:t>
            </a:r>
          </a:p>
        </p:txBody>
      </p:sp>
      <p:sp>
        <p:nvSpPr>
          <p:cNvPr id="205" name="Text Placeholder 19"/>
          <p:cNvSpPr/>
          <p:nvPr>
            <p:ph type="body" idx="14"/>
          </p:nvPr>
        </p:nvSpPr>
        <p:spPr>
          <a:xfrm>
            <a:off x="962333" y="14439805"/>
            <a:ext cx="10058401" cy="8681266"/>
          </a:xfrm>
          <a:prstGeom prst="rect">
            <a:avLst/>
          </a:prstGeom>
          <a:blipFill>
            <a:blip r:embed="rId2"/>
            <a:stretch>
              <a:fillRect/>
            </a:stretch>
          </a:blipFill>
          <a:extLst>
            <a:ext uri="{C572A759-6A51-4108-AA02-DFA0A04FC94B}">
              <ma14:wrappingTextBoxFlag xmlns:ma14="http://schemas.microsoft.com/office/mac/drawingml/2011/main" val="1"/>
            </a:ext>
          </a:extLst>
        </p:spPr>
        <p:txBody>
          <a:bodyPr/>
          <a:lstStyle/>
          <a:p>
            <a:pPr/>
            <a:r>
              <a:t> </a:t>
            </a:r>
          </a:p>
        </p:txBody>
      </p:sp>
      <p:sp>
        <p:nvSpPr>
          <p:cNvPr id="206" name="Text Placeholder 20"/>
          <p:cNvSpPr/>
          <p:nvPr>
            <p:ph type="body" idx="15"/>
          </p:nvPr>
        </p:nvSpPr>
        <p:spPr>
          <a:xfrm>
            <a:off x="966301" y="13405716"/>
            <a:ext cx="10050464" cy="800212"/>
          </a:xfrm>
          <a:prstGeom prst="rect">
            <a:avLst/>
          </a:prstGeom>
          <a:extLst>
            <a:ext uri="{C572A759-6A51-4108-AA02-DFA0A04FC94B}">
              <ma14:wrappingTextBoxFlag xmlns:ma14="http://schemas.microsoft.com/office/mac/drawingml/2011/main" val="1"/>
            </a:ext>
          </a:extLst>
        </p:spPr>
        <p:txBody>
          <a:bodyPr/>
          <a:lstStyle>
            <a:lvl1pPr algn="ctr">
              <a:spcBef>
                <a:spcPts val="900"/>
              </a:spcBef>
              <a:defRPr b="1" sz="4000" u="sng">
                <a:latin typeface="+mn-lt"/>
                <a:ea typeface="+mn-ea"/>
                <a:cs typeface="+mn-cs"/>
                <a:sym typeface="Calibri"/>
              </a:defRPr>
            </a:lvl1pPr>
          </a:lstStyle>
          <a:p>
            <a:pPr/>
            <a:r>
              <a:t>Methods</a:t>
            </a:r>
          </a:p>
        </p:txBody>
      </p:sp>
      <p:sp>
        <p:nvSpPr>
          <p:cNvPr id="207" name="Text Placeholder 21"/>
          <p:cNvSpPr/>
          <p:nvPr/>
        </p:nvSpPr>
        <p:spPr>
          <a:xfrm>
            <a:off x="11343223" y="5846307"/>
            <a:ext cx="20720050" cy="2917381"/>
          </a:xfrm>
          <a:prstGeom prst="rect">
            <a:avLst/>
          </a:prstGeom>
          <a:blipFill>
            <a:blip r:embed="rId3"/>
            <a:stretch>
              <a:fillRect/>
            </a:stretch>
          </a:blipFill>
          <a:ln w="12700">
            <a:miter lim="400000"/>
          </a:ln>
          <a:extLst>
            <a:ext uri="{C572A759-6A51-4108-AA02-DFA0A04FC94B}">
              <ma14:wrappingTextBoxFlag xmlns:ma14="http://schemas.microsoft.com/office/mac/drawingml/2011/main" val="1"/>
            </a:ext>
          </a:extLst>
        </p:spPr>
        <p:txBody>
          <a:bodyPr lIns="228589" tIns="228589" rIns="228589" bIns="228589">
            <a:normAutofit fontScale="100000" lnSpcReduction="0"/>
          </a:bodyPr>
          <a:lstStyle>
            <a:lvl1pPr>
              <a:spcBef>
                <a:spcPts val="500"/>
              </a:spcBef>
              <a:defRPr sz="2400">
                <a:solidFill>
                  <a:srgbClr val="203864"/>
                </a:solidFill>
                <a:latin typeface="Times New Roman"/>
                <a:ea typeface="Times New Roman"/>
                <a:cs typeface="Times New Roman"/>
                <a:sym typeface="Times New Roman"/>
              </a:defRPr>
            </a:lvl1pPr>
          </a:lstStyle>
          <a:p>
            <a:pPr/>
            <a:r>
              <a:t> </a:t>
            </a:r>
          </a:p>
        </p:txBody>
      </p:sp>
      <p:sp>
        <p:nvSpPr>
          <p:cNvPr id="208" name="Text Placeholder 25"/>
          <p:cNvSpPr/>
          <p:nvPr>
            <p:ph type="body" idx="20"/>
          </p:nvPr>
        </p:nvSpPr>
        <p:spPr>
          <a:prstGeom prst="rect">
            <a:avLst/>
          </a:prstGeom>
          <a:extLst>
            <a:ext uri="{C572A759-6A51-4108-AA02-DFA0A04FC94B}">
              <ma14:wrappingTextBoxFlag xmlns:ma14="http://schemas.microsoft.com/office/mac/drawingml/2011/main" val="1"/>
            </a:ext>
          </a:extLst>
        </p:spPr>
        <p:txBody>
          <a:bodyPr/>
          <a:lstStyle>
            <a:lvl1pPr algn="ctr">
              <a:spcBef>
                <a:spcPts val="800"/>
              </a:spcBef>
              <a:defRPr b="1" sz="3700" u="sng">
                <a:latin typeface="+mn-lt"/>
                <a:ea typeface="+mn-ea"/>
                <a:cs typeface="+mn-cs"/>
                <a:sym typeface="Calibri"/>
              </a:defRPr>
            </a:lvl1pPr>
          </a:lstStyle>
          <a:p>
            <a:pPr/>
            <a:r>
              <a:t>Main Results and Findings</a:t>
            </a:r>
          </a:p>
        </p:txBody>
      </p:sp>
      <p:sp>
        <p:nvSpPr>
          <p:cNvPr id="209" name="Text Placeholder 31"/>
          <p:cNvSpPr/>
          <p:nvPr>
            <p:ph type="body" idx="26"/>
          </p:nvPr>
        </p:nvSpPr>
        <p:spPr>
          <a:prstGeom prst="rect">
            <a:avLst/>
          </a:prstGeom>
          <a:extLst>
            <a:ext uri="{C572A759-6A51-4108-AA02-DFA0A04FC94B}">
              <ma14:wrappingTextBoxFlag xmlns:ma14="http://schemas.microsoft.com/office/mac/drawingml/2011/main" val="1"/>
            </a:ext>
          </a:extLst>
        </p:spPr>
        <p:txBody>
          <a:bodyPr/>
          <a:lstStyle>
            <a:lvl1pPr algn="ctr">
              <a:spcBef>
                <a:spcPts val="1100"/>
              </a:spcBef>
              <a:defRPr sz="4800">
                <a:latin typeface="+mn-lt"/>
                <a:ea typeface="+mn-ea"/>
                <a:cs typeface="+mn-cs"/>
                <a:sym typeface="Calibri"/>
              </a:defRPr>
            </a:lvl1pPr>
          </a:lstStyle>
          <a:p>
            <a:pPr/>
            <a:r>
              <a:t>École Polytechnique Fédérale de Lausanne</a:t>
            </a:r>
          </a:p>
        </p:txBody>
      </p:sp>
      <p:sp>
        <p:nvSpPr>
          <p:cNvPr id="210" name="Text Placeholder 32"/>
          <p:cNvSpPr/>
          <p:nvPr>
            <p:ph type="body" idx="27"/>
          </p:nvPr>
        </p:nvSpPr>
        <p:spPr>
          <a:prstGeom prst="rect">
            <a:avLst/>
          </a:prstGeom>
          <a:extLst>
            <a:ext uri="{C572A759-6A51-4108-AA02-DFA0A04FC94B}">
              <ma14:wrappingTextBoxFlag xmlns:ma14="http://schemas.microsoft.com/office/mac/drawingml/2011/main" val="1"/>
            </a:ext>
          </a:extLst>
        </p:spPr>
        <p:txBody>
          <a:bodyPr/>
          <a:lstStyle>
            <a:lvl1pPr algn="ctr">
              <a:spcBef>
                <a:spcPts val="1500"/>
              </a:spcBef>
              <a:defRPr sz="6600">
                <a:latin typeface="+mn-lt"/>
                <a:ea typeface="+mn-ea"/>
                <a:cs typeface="+mn-cs"/>
                <a:sym typeface="Calibri"/>
              </a:defRPr>
            </a:lvl1pPr>
          </a:lstStyle>
          <a:p>
            <a:pPr/>
            <a:r>
              <a:t>George Abi Younes, Amaury Combes, and Patryk Oleniuk</a:t>
            </a:r>
          </a:p>
        </p:txBody>
      </p:sp>
      <p:sp>
        <p:nvSpPr>
          <p:cNvPr id="211" name="Text Placeholder 33"/>
          <p:cNvSpPr/>
          <p:nvPr>
            <p:ph type="body" idx="28"/>
          </p:nvPr>
        </p:nvSpPr>
        <p:spPr>
          <a:prstGeom prst="rect">
            <a:avLst/>
          </a:prstGeom>
          <a:extLst>
            <a:ext uri="{C572A759-6A51-4108-AA02-DFA0A04FC94B}">
              <ma14:wrappingTextBoxFlag xmlns:ma14="http://schemas.microsoft.com/office/mac/drawingml/2011/main" val="1"/>
            </a:ext>
          </a:extLst>
        </p:spPr>
        <p:txBody>
          <a:bodyPr/>
          <a:lstStyle>
            <a:lvl1pPr algn="ctr" defTabSz="4345011">
              <a:lnSpc>
                <a:spcPct val="90000"/>
              </a:lnSpc>
              <a:spcBef>
                <a:spcPts val="2500"/>
              </a:spcBef>
              <a:defRPr b="1" sz="10494">
                <a:latin typeface="+mn-lt"/>
                <a:ea typeface="+mn-ea"/>
                <a:cs typeface="+mn-cs"/>
                <a:sym typeface="Calibri"/>
              </a:defRPr>
            </a:lvl1pPr>
          </a:lstStyle>
          <a:p>
            <a:pPr/>
            <a:r>
              <a:t>Wikipedia Changes and World Events WikipIndex</a:t>
            </a:r>
          </a:p>
        </p:txBody>
      </p:sp>
      <p:pic>
        <p:nvPicPr>
          <p:cNvPr id="212" name="Picture 34" descr="Picture 34"/>
          <p:cNvPicPr>
            <a:picLocks noChangeAspect="1"/>
          </p:cNvPicPr>
          <p:nvPr/>
        </p:nvPicPr>
        <p:blipFill>
          <a:blip r:embed="rId4">
            <a:extLst/>
          </a:blip>
          <a:stretch>
            <a:fillRect/>
          </a:stretch>
        </p:blipFill>
        <p:spPr>
          <a:xfrm>
            <a:off x="-12700" y="-25400"/>
            <a:ext cx="2926251" cy="1404601"/>
          </a:xfrm>
          <a:prstGeom prst="rect">
            <a:avLst/>
          </a:prstGeom>
          <a:ln w="12700">
            <a:miter lim="400000"/>
          </a:ln>
        </p:spPr>
      </p:pic>
      <p:pic>
        <p:nvPicPr>
          <p:cNvPr id="213" name="Picture 35" descr="Picture 35"/>
          <p:cNvPicPr>
            <a:picLocks noChangeAspect="1"/>
          </p:cNvPicPr>
          <p:nvPr/>
        </p:nvPicPr>
        <p:blipFill>
          <a:blip r:embed="rId5">
            <a:extLst/>
          </a:blip>
          <a:stretch>
            <a:fillRect/>
          </a:stretch>
        </p:blipFill>
        <p:spPr>
          <a:xfrm>
            <a:off x="40950604" y="37727"/>
            <a:ext cx="2880628" cy="2066059"/>
          </a:xfrm>
          <a:prstGeom prst="rect">
            <a:avLst/>
          </a:prstGeom>
          <a:ln w="12700">
            <a:miter lim="400000"/>
          </a:ln>
        </p:spPr>
      </p:pic>
      <p:sp>
        <p:nvSpPr>
          <p:cNvPr id="214" name="Oval 40"/>
          <p:cNvSpPr/>
          <p:nvPr/>
        </p:nvSpPr>
        <p:spPr>
          <a:xfrm>
            <a:off x="13716000" y="13460279"/>
            <a:ext cx="16459200" cy="16459201"/>
          </a:xfrm>
          <a:prstGeom prst="ellipse">
            <a:avLst/>
          </a:prstGeom>
          <a:blipFill>
            <a:blip r:embed="rId6"/>
            <a:stretch>
              <a:fillRect/>
            </a:stretch>
          </a:blipFill>
          <a:ln w="25400">
            <a:solidFill>
              <a:srgbClr val="42719B"/>
            </a:solidFill>
          </a:ln>
        </p:spPr>
        <p:txBody>
          <a:bodyPr lIns="45719" rIns="45719" anchor="ctr"/>
          <a:lstStyle/>
          <a:p>
            <a:pPr algn="ctr">
              <a:defRPr>
                <a:solidFill>
                  <a:srgbClr val="FFFFFF"/>
                </a:solidFill>
              </a:defRPr>
            </a:pPr>
          </a:p>
        </p:txBody>
      </p:sp>
      <p:pic>
        <p:nvPicPr>
          <p:cNvPr id="215" name="Picture 42" descr="Picture 42"/>
          <p:cNvPicPr>
            <a:picLocks noChangeAspect="1"/>
          </p:cNvPicPr>
          <p:nvPr/>
        </p:nvPicPr>
        <p:blipFill>
          <a:blip r:embed="rId7">
            <a:extLst/>
          </a:blip>
          <a:stretch>
            <a:fillRect/>
          </a:stretch>
        </p:blipFill>
        <p:spPr>
          <a:xfrm>
            <a:off x="22408095" y="30015569"/>
            <a:ext cx="8783903" cy="992019"/>
          </a:xfrm>
          <a:prstGeom prst="rect">
            <a:avLst/>
          </a:prstGeom>
          <a:ln w="12700">
            <a:miter lim="400000"/>
          </a:ln>
        </p:spPr>
      </p:pic>
      <p:pic>
        <p:nvPicPr>
          <p:cNvPr id="216" name="Picture 44" descr="Picture 44"/>
          <p:cNvPicPr>
            <a:picLocks noChangeAspect="1"/>
          </p:cNvPicPr>
          <p:nvPr/>
        </p:nvPicPr>
        <p:blipFill>
          <a:blip r:embed="rId8">
            <a:extLst/>
          </a:blip>
          <a:srcRect l="1" t="11354" r="6259" b="1016"/>
          <a:stretch>
            <a:fillRect/>
          </a:stretch>
        </p:blipFill>
        <p:spPr>
          <a:xfrm>
            <a:off x="991756" y="22959115"/>
            <a:ext cx="10338822" cy="8639700"/>
          </a:xfrm>
          <a:prstGeom prst="rect">
            <a:avLst/>
          </a:prstGeom>
          <a:ln w="12700">
            <a:solidFill>
              <a:srgbClr val="A7A7A7"/>
            </a:solidFill>
          </a:ln>
          <a:effectLst>
            <a:outerShdw sx="100000" sy="100000" kx="0" ky="0" algn="b" rotWithShape="0" blurRad="63500" dist="60159" dir="5400000">
              <a:srgbClr val="000000">
                <a:alpha val="35000"/>
              </a:srgbClr>
            </a:outerShdw>
          </a:effectLst>
        </p:spPr>
      </p:pic>
      <p:sp>
        <p:nvSpPr>
          <p:cNvPr id="217" name="Straight Arrow Connector 47"/>
          <p:cNvSpPr/>
          <p:nvPr/>
        </p:nvSpPr>
        <p:spPr>
          <a:xfrm flipV="1">
            <a:off x="2855300" y="26471978"/>
            <a:ext cx="1" cy="1613848"/>
          </a:xfrm>
          <a:prstGeom prst="line">
            <a:avLst/>
          </a:prstGeom>
          <a:ln w="76200">
            <a:solidFill>
              <a:srgbClr val="FF0000"/>
            </a:solidFill>
            <a:tailEnd type="triangle"/>
          </a:ln>
        </p:spPr>
        <p:txBody>
          <a:bodyPr lIns="45719" rIns="45719"/>
          <a:lstStyle/>
          <a:p>
            <a:pPr/>
          </a:p>
        </p:txBody>
      </p:sp>
      <p:sp>
        <p:nvSpPr>
          <p:cNvPr id="218" name="Straight Arrow Connector 48"/>
          <p:cNvSpPr/>
          <p:nvPr/>
        </p:nvSpPr>
        <p:spPr>
          <a:xfrm flipV="1">
            <a:off x="8570300" y="27343804"/>
            <a:ext cx="1" cy="1613848"/>
          </a:xfrm>
          <a:prstGeom prst="line">
            <a:avLst/>
          </a:prstGeom>
          <a:ln w="76200">
            <a:solidFill>
              <a:schemeClr val="accent4"/>
            </a:solidFill>
            <a:tailEnd type="triangle"/>
          </a:ln>
        </p:spPr>
        <p:txBody>
          <a:bodyPr lIns="45719" rIns="45719"/>
          <a:lstStyle/>
          <a:p>
            <a:pPr/>
          </a:p>
        </p:txBody>
      </p:sp>
      <p:sp>
        <p:nvSpPr>
          <p:cNvPr id="219" name="TextBox 49"/>
          <p:cNvSpPr txBox="1"/>
          <p:nvPr/>
        </p:nvSpPr>
        <p:spPr>
          <a:xfrm>
            <a:off x="2875448" y="27662258"/>
            <a:ext cx="3095244"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lvl1pPr>
          </a:lstStyle>
          <a:p>
            <a:pPr/>
            <a:r>
              <a:t>Extraordinary</a:t>
            </a:r>
          </a:p>
        </p:txBody>
      </p:sp>
      <p:sp>
        <p:nvSpPr>
          <p:cNvPr id="220" name="TextBox 50"/>
          <p:cNvSpPr txBox="1"/>
          <p:nvPr/>
        </p:nvSpPr>
        <p:spPr>
          <a:xfrm>
            <a:off x="8597285" y="28528968"/>
            <a:ext cx="3095244"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lvl1pPr>
          </a:lstStyle>
          <a:p>
            <a:pPr/>
            <a:r>
              <a:t>Significant</a:t>
            </a:r>
          </a:p>
        </p:txBody>
      </p:sp>
      <p:sp>
        <p:nvSpPr>
          <p:cNvPr id="221" name="TextBox 53"/>
          <p:cNvSpPr txBox="1"/>
          <p:nvPr/>
        </p:nvSpPr>
        <p:spPr>
          <a:xfrm>
            <a:off x="9922195" y="30270211"/>
            <a:ext cx="14601850" cy="4827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2800">
                <a:latin typeface="Times New Roman"/>
                <a:ea typeface="Times New Roman"/>
                <a:cs typeface="Times New Roman"/>
                <a:sym typeface="Times New Roman"/>
              </a:defRPr>
            </a:pPr>
            <a:r>
              <a:t>Figure 2</a:t>
            </a:r>
            <a:r>
              <a:rPr b="0"/>
              <a:t>: Final Instability Indicator Overlay on World Map </a:t>
            </a:r>
          </a:p>
        </p:txBody>
      </p:sp>
      <p:sp>
        <p:nvSpPr>
          <p:cNvPr id="222" name="TextBox 54"/>
          <p:cNvSpPr txBox="1"/>
          <p:nvPr/>
        </p:nvSpPr>
        <p:spPr>
          <a:xfrm>
            <a:off x="676678" y="31620268"/>
            <a:ext cx="10969147" cy="4827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2800">
                <a:latin typeface="Times New Roman"/>
                <a:ea typeface="Times New Roman"/>
                <a:cs typeface="Times New Roman"/>
                <a:sym typeface="Times New Roman"/>
              </a:defRPr>
            </a:pPr>
            <a:r>
              <a:t>Figure 1</a:t>
            </a:r>
            <a:r>
              <a:rPr b="0"/>
              <a:t>: Metric 1 Outlier Detector in Action on Ukraine Wikipedia Page</a:t>
            </a:r>
          </a:p>
        </p:txBody>
      </p:sp>
      <p:sp>
        <p:nvSpPr>
          <p:cNvPr id="223" name="Text Placeholder 21"/>
          <p:cNvSpPr/>
          <p:nvPr/>
        </p:nvSpPr>
        <p:spPr>
          <a:xfrm>
            <a:off x="32682281" y="26333096"/>
            <a:ext cx="10410990" cy="2923856"/>
          </a:xfrm>
          <a:prstGeom prst="rect">
            <a:avLst/>
          </a:prstGeom>
          <a:ln w="12700">
            <a:miter lim="400000"/>
          </a:ln>
          <a:extLst>
            <a:ext uri="{C572A759-6A51-4108-AA02-DFA0A04FC94B}">
              <ma14:wrappingTextBoxFlag xmlns:ma14="http://schemas.microsoft.com/office/mac/drawingml/2011/main" val="1"/>
            </a:ext>
          </a:extLst>
        </p:spPr>
        <p:txBody>
          <a:bodyPr lIns="228589" tIns="228589" rIns="228589" bIns="228589">
            <a:normAutofit fontScale="100000" lnSpcReduction="0"/>
          </a:bodyPr>
          <a:lstStyle/>
          <a:p>
            <a:pPr defTabSz="4301121">
              <a:spcBef>
                <a:spcPts val="700"/>
              </a:spcBef>
              <a:defRPr sz="3136">
                <a:solidFill>
                  <a:srgbClr val="203864"/>
                </a:solidFill>
              </a:defRPr>
            </a:pPr>
            <a:r>
              <a:t>The above results show the three different metrics in action. We found the 3</a:t>
            </a:r>
            <a:r>
              <a:rPr baseline="29959"/>
              <a:t>rd</a:t>
            </a:r>
            <a:r>
              <a:t> metric which uses the Wikipedia and Events correlation for classification, to be the best among the three, as it was the most consistent and had the least flagrant misclassifications. </a:t>
            </a:r>
          </a:p>
        </p:txBody>
      </p:sp>
      <p:pic>
        <p:nvPicPr>
          <p:cNvPr id="224" name="Picture 1" descr="Picture 1"/>
          <p:cNvPicPr>
            <a:picLocks noChangeAspect="1"/>
          </p:cNvPicPr>
          <p:nvPr/>
        </p:nvPicPr>
        <p:blipFill>
          <a:blip r:embed="rId9">
            <a:extLst/>
          </a:blip>
          <a:srcRect l="3347" t="139" r="0" b="66540"/>
          <a:stretch>
            <a:fillRect/>
          </a:stretch>
        </p:blipFill>
        <p:spPr>
          <a:xfrm>
            <a:off x="32346900" y="6543673"/>
            <a:ext cx="10523597" cy="5482301"/>
          </a:xfrm>
          <a:prstGeom prst="rect">
            <a:avLst/>
          </a:prstGeom>
          <a:ln w="12700">
            <a:solidFill>
              <a:srgbClr val="A7A7A7"/>
            </a:solidFill>
          </a:ln>
          <a:effectLst>
            <a:outerShdw sx="100000" sy="100000" kx="0" ky="0" algn="b" rotWithShape="0" blurRad="63500" dist="60159" dir="5400000">
              <a:srgbClr val="000000">
                <a:alpha val="35000"/>
              </a:srgbClr>
            </a:outerShdw>
          </a:effectLst>
        </p:spPr>
      </p:pic>
      <p:pic>
        <p:nvPicPr>
          <p:cNvPr id="225" name="Picture 36" descr="Picture 36"/>
          <p:cNvPicPr>
            <a:picLocks noChangeAspect="1"/>
          </p:cNvPicPr>
          <p:nvPr/>
        </p:nvPicPr>
        <p:blipFill>
          <a:blip r:embed="rId9">
            <a:extLst/>
          </a:blip>
          <a:srcRect l="3347" t="33243" r="0" b="33411"/>
          <a:stretch>
            <a:fillRect/>
          </a:stretch>
        </p:blipFill>
        <p:spPr>
          <a:xfrm>
            <a:off x="32346900" y="12867304"/>
            <a:ext cx="10523597" cy="5486401"/>
          </a:xfrm>
          <a:prstGeom prst="rect">
            <a:avLst/>
          </a:prstGeom>
          <a:ln w="12700">
            <a:solidFill>
              <a:srgbClr val="A7A7A7"/>
            </a:solidFill>
          </a:ln>
          <a:effectLst>
            <a:outerShdw sx="100000" sy="100000" kx="0" ky="0" algn="b" rotWithShape="0" blurRad="63500" dist="60159" dir="5400000">
              <a:srgbClr val="000000">
                <a:alpha val="35000"/>
              </a:srgbClr>
            </a:outerShdw>
          </a:effectLst>
        </p:spPr>
      </p:pic>
      <p:pic>
        <p:nvPicPr>
          <p:cNvPr id="226" name="Picture 37" descr="Picture 37"/>
          <p:cNvPicPr>
            <a:picLocks noChangeAspect="1"/>
          </p:cNvPicPr>
          <p:nvPr/>
        </p:nvPicPr>
        <p:blipFill>
          <a:blip r:embed="rId9">
            <a:extLst/>
          </a:blip>
          <a:srcRect l="3347" t="66286" r="0" b="19"/>
          <a:stretch>
            <a:fillRect/>
          </a:stretch>
        </p:blipFill>
        <p:spPr>
          <a:xfrm>
            <a:off x="32346900" y="19328575"/>
            <a:ext cx="10523597" cy="5543551"/>
          </a:xfrm>
          <a:prstGeom prst="rect">
            <a:avLst/>
          </a:prstGeom>
          <a:ln w="12700">
            <a:solidFill>
              <a:srgbClr val="A7A7A7"/>
            </a:solidFill>
          </a:ln>
          <a:effectLst>
            <a:outerShdw sx="100000" sy="100000" kx="0" ky="0" algn="b" rotWithShape="0" blurRad="63500" dist="60159" dir="5400000">
              <a:srgbClr val="000000">
                <a:alpha val="35000"/>
              </a:srgbClr>
            </a:outerShdw>
          </a:effectLst>
        </p:spPr>
      </p:pic>
      <p:sp>
        <p:nvSpPr>
          <p:cNvPr id="227" name="TextBox 38"/>
          <p:cNvSpPr txBox="1"/>
          <p:nvPr/>
        </p:nvSpPr>
        <p:spPr>
          <a:xfrm>
            <a:off x="32124126" y="12026051"/>
            <a:ext cx="10969146" cy="4827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2800">
                <a:latin typeface="Times New Roman"/>
                <a:ea typeface="Times New Roman"/>
                <a:cs typeface="Times New Roman"/>
                <a:sym typeface="Times New Roman"/>
              </a:defRPr>
            </a:pPr>
            <a:r>
              <a:t>Figure 3</a:t>
            </a:r>
            <a:r>
              <a:rPr b="0"/>
              <a:t>: Wiki Instability [1</a:t>
            </a:r>
            <a:r>
              <a:rPr b="0" baseline="30000"/>
              <a:t>st</a:t>
            </a:r>
            <a:r>
              <a:rPr b="0"/>
              <a:t> Metric] for Top 30 Countries</a:t>
            </a:r>
          </a:p>
        </p:txBody>
      </p:sp>
      <p:sp>
        <p:nvSpPr>
          <p:cNvPr id="228" name="TextBox 39"/>
          <p:cNvSpPr txBox="1"/>
          <p:nvPr/>
        </p:nvSpPr>
        <p:spPr>
          <a:xfrm>
            <a:off x="32124126" y="18455296"/>
            <a:ext cx="10969146" cy="4827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2800">
                <a:latin typeface="Times New Roman"/>
                <a:ea typeface="Times New Roman"/>
                <a:cs typeface="Times New Roman"/>
                <a:sym typeface="Times New Roman"/>
              </a:defRPr>
            </a:pPr>
            <a:r>
              <a:t>Figure 5</a:t>
            </a:r>
            <a:r>
              <a:rPr b="0"/>
              <a:t>: Wiki Instability [2</a:t>
            </a:r>
            <a:r>
              <a:rPr b="0" baseline="30000"/>
              <a:t>nd</a:t>
            </a:r>
            <a:r>
              <a:rPr b="0"/>
              <a:t> Metric] for Top 30 Countries</a:t>
            </a:r>
          </a:p>
        </p:txBody>
      </p:sp>
      <p:sp>
        <p:nvSpPr>
          <p:cNvPr id="229" name="TextBox 43"/>
          <p:cNvSpPr txBox="1"/>
          <p:nvPr/>
        </p:nvSpPr>
        <p:spPr>
          <a:xfrm>
            <a:off x="32307212" y="25052937"/>
            <a:ext cx="10969146" cy="4827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2800">
                <a:latin typeface="Times New Roman"/>
                <a:ea typeface="Times New Roman"/>
                <a:cs typeface="Times New Roman"/>
                <a:sym typeface="Times New Roman"/>
              </a:defRPr>
            </a:pPr>
            <a:r>
              <a:t>Figure 6</a:t>
            </a:r>
            <a:r>
              <a:rPr b="0"/>
              <a:t>: Wiki Instability [3</a:t>
            </a:r>
            <a:r>
              <a:rPr b="0" baseline="30000"/>
              <a:t>rd</a:t>
            </a:r>
            <a:r>
              <a:rPr b="0"/>
              <a:t> Metric] for Top 30 Countries</a:t>
            </a:r>
          </a:p>
        </p:txBody>
      </p:sp>
      <p:sp>
        <p:nvSpPr>
          <p:cNvPr id="230" name="Text Placeholder 21"/>
          <p:cNvSpPr/>
          <p:nvPr>
            <p:ph type="body" idx="16"/>
          </p:nvPr>
        </p:nvSpPr>
        <p:spPr>
          <a:xfrm>
            <a:off x="11495623" y="9514440"/>
            <a:ext cx="20720050" cy="3182388"/>
          </a:xfrm>
          <a:prstGeom prst="rect">
            <a:avLst/>
          </a:prstGeom>
          <a:blipFill>
            <a:blip r:embed="rId10"/>
            <a:stretch>
              <a:fillRect/>
            </a:stretch>
          </a:blipFill>
          <a:extLst>
            <a:ext uri="{C572A759-6A51-4108-AA02-DFA0A04FC94B}">
              <ma14:wrappingTextBoxFlag xmlns:ma14="http://schemas.microsoft.com/office/mac/drawingml/2011/main" val="1"/>
            </a:ext>
          </a:extLst>
        </p:spPr>
        <p:txBody>
          <a:bodyPr/>
          <a:lstStyle/>
          <a:p>
            <a:pPr/>
            <a:r>
              <a:t> </a:t>
            </a:r>
          </a:p>
        </p:txBody>
      </p:sp>
      <p:pic>
        <p:nvPicPr>
          <p:cNvPr id="231" name="Picture 4" descr="Picture 4"/>
          <p:cNvPicPr>
            <a:picLocks noChangeAspect="1"/>
          </p:cNvPicPr>
          <p:nvPr/>
        </p:nvPicPr>
        <p:blipFill>
          <a:blip r:embed="rId11">
            <a:extLst/>
          </a:blip>
          <a:stretch>
            <a:fillRect/>
          </a:stretch>
        </p:blipFill>
        <p:spPr>
          <a:xfrm>
            <a:off x="41007323" y="29941180"/>
            <a:ext cx="2883878" cy="2883878"/>
          </a:xfrm>
          <a:prstGeom prst="rect">
            <a:avLst/>
          </a:prstGeom>
          <a:ln w="12700">
            <a:miter lim="400000"/>
          </a:ln>
          <a:effectLst>
            <a:outerShdw sx="100000" sy="100000" kx="0" ky="0" algn="b" rotWithShape="0" blurRad="254000" dist="127000" dir="16200000">
              <a:srgbClr val="000000">
                <a:alpha val="70000"/>
              </a:srgbClr>
            </a:outerShdw>
          </a:effectLst>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6x48-Template-V2b">
  <a:themeElements>
    <a:clrScheme name="36x48-Template-V2b">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36x48-Template-V2b">
      <a:majorFont>
        <a:latin typeface="Helvetica"/>
        <a:ea typeface="Helvetica"/>
        <a:cs typeface="Helvetica"/>
      </a:majorFont>
      <a:minorFont>
        <a:latin typeface="Calibri"/>
        <a:ea typeface="Calibri"/>
        <a:cs typeface="Calibri"/>
      </a:minorFont>
    </a:fontScheme>
    <a:fmtScheme name="36x48-Template-V2b">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388899"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388899"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6x48-Template-V2b">
  <a:themeElements>
    <a:clrScheme name="36x48-Template-V2b">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36x48-Template-V2b">
      <a:majorFont>
        <a:latin typeface="Helvetica"/>
        <a:ea typeface="Helvetica"/>
        <a:cs typeface="Helvetica"/>
      </a:majorFont>
      <a:minorFont>
        <a:latin typeface="Calibri"/>
        <a:ea typeface="Calibri"/>
        <a:cs typeface="Calibri"/>
      </a:minorFont>
    </a:fontScheme>
    <a:fmtScheme name="36x48-Template-V2b">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388899"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388899"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