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7B9"/>
    <a:srgbClr val="241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43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0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3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7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94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0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1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EAA4-10E5-43E7-8568-E4CD143759D9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2470-C1F9-47D6-AC75-7A6D10488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2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843474" y="520912"/>
            <a:ext cx="5358730" cy="4614968"/>
            <a:chOff x="1843474" y="520912"/>
            <a:chExt cx="5358730" cy="46149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474" y="520912"/>
              <a:ext cx="5358730" cy="3377778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843474" y="3898690"/>
              <a:ext cx="5358730" cy="1237190"/>
            </a:xfrm>
            <a:prstGeom prst="rect">
              <a:avLst/>
            </a:prstGeom>
            <a:solidFill>
              <a:srgbClr val="0C37B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oswebfacil.com.br</a:t>
              </a:r>
              <a:endParaRPr lang="pt-BR" sz="4800" dirty="0"/>
            </a:p>
          </p:txBody>
        </p:sp>
        <p:sp>
          <p:nvSpPr>
            <p:cNvPr id="8" name="Retângulo 7"/>
            <p:cNvSpPr/>
            <p:nvPr/>
          </p:nvSpPr>
          <p:spPr>
            <a:xfrm rot="234355">
              <a:off x="3538109" y="1936501"/>
              <a:ext cx="2277699" cy="893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Ordem de Serviço</a:t>
              </a:r>
              <a:endParaRPr lang="pt-BR" sz="28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90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Amauri</dc:creator>
  <cp:lastModifiedBy>Amauri</cp:lastModifiedBy>
  <cp:revision>4</cp:revision>
  <dcterms:created xsi:type="dcterms:W3CDTF">2022-11-05T19:32:52Z</dcterms:created>
  <dcterms:modified xsi:type="dcterms:W3CDTF">2022-12-04T23:29:42Z</dcterms:modified>
</cp:coreProperties>
</file>