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4AC58-6DA9-4580-9C0B-E4C1C1E0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EC8EF-2F27-4FC6-BFE5-0E00679F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D516C-2668-4170-81BC-8432B88A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2917A-6EAB-4362-97FC-D8336A41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F4BEF-C3FC-456A-B4A1-E65F1AD5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62F7-E560-4EC5-9B3D-D58306C8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A99C8-1020-4B92-8728-04A4C546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1BA6D-80A1-48E2-BE3A-BF2D629D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DD685-ED4A-4D11-8502-834E6F0B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4FAE5-C38E-42D1-9B62-9EEBB6C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FC3330-6B27-40C3-94D1-EBDB7E6A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963228-81F5-4A05-A358-7C400FB2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648B2-1784-408F-B26E-F05054B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77604-20FA-4D0D-8E06-AE78DA8D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3A839-E2E6-4E01-BD29-D3F50497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67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30F-0270-42A9-891F-B6142EBB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46216-C201-49EA-A89A-257F47FF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F6D09-4789-4F31-BCC0-693FADE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AD29F-4298-4058-AD1F-46616574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334D9-ED97-4C82-9B7E-81AF2CA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06D4C-2E5F-4510-81E1-50628143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2B0E6-A74D-4FB2-A246-ACB77A23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B3C66-2325-4B06-811A-327070A9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05BFE-766D-47B0-941E-B916492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BE583-9236-431A-9B96-86706A75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B510F-AC9A-43C6-8BD5-E7523C83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5302B-3DC8-47AC-9C75-89A0D0C7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78336D-E9E6-40E9-A77C-1602B4F3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D896C-C5A0-4853-B011-55154975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2F437-6A43-4875-8BC6-2BD894FC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E76248-119F-4036-9165-8B25C1B0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396D-582D-49B0-A9AE-D03141A1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69FCA-D444-4ABA-BCCC-DB942712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38399D-01BB-49D8-B93F-A6D91EF64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2404D2-8AF2-49D7-9231-86D51A09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759493-D5E4-4326-BAC6-8F6A0E7A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9E847-089D-43D4-B49D-BF73C03D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96E7EB-FFAA-40FF-9AED-34E09ECB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AB3214-4210-463D-80C0-C3E2F87A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FF778-A8AB-406F-89E0-012A211F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C0DC8-6547-44B4-A953-A0BF26A1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787CF1-A390-4CAE-8A4B-A82C9E46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9C65F3-BF7F-4799-9181-FD136ABE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7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0B8B66-2A90-444C-8DD9-01C40091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381B62-6E19-443B-B069-E751385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559052-196B-450B-8D5F-C289FCF8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7AB7-76CC-451A-B783-13000BB9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CCDD0-A1A8-4546-964D-08A9B6AA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15E467-0F03-41D6-8128-97ECE1E8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F1D5B-9F83-4348-8552-7367B6B6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C25C7-711F-4989-87B9-57DC495F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9986E-FBBE-42F3-A5AB-BCAFAEAE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4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6B08-25D2-4333-9C79-27127FF5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7C8AE7-6DC7-4F37-8D0D-5A5893DFF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2B184-6921-42BE-AB48-7BAB8FFB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F7C99-5967-45AA-B954-D2248E44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A336A6-E846-47E0-98CA-73BFACE3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26A435-3D67-40C5-8B7A-1B4BC967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AFC45-8B4D-4225-A952-9B860E83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D0C1B-ACEE-4EE1-8B26-C87294BF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11546-C1A7-4DA2-A418-611827625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3A9F-3A34-4774-A1A0-9C0D9060C97C}" type="datetimeFigureOut">
              <a:rPr lang="pt-BR" smtClean="0"/>
              <a:t>27/11/22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04713-67A9-46E6-BCEA-7CE65B00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F960B-87AA-47EA-A128-55174B0B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2F3E-DD46-4879-8D9E-9D6BEE4DB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7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7A347CD-4F96-424C-A8D2-328674C5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92" t="27683" r="12654" b="23268"/>
          <a:stretch/>
        </p:blipFill>
        <p:spPr>
          <a:xfrm>
            <a:off x="2565213" y="1024494"/>
            <a:ext cx="3432517" cy="3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Amauri Monteiro</dc:creator>
  <cp:lastModifiedBy>Amauri Monteiro</cp:lastModifiedBy>
  <cp:revision>1</cp:revision>
  <dcterms:created xsi:type="dcterms:W3CDTF">2022-11-27T20:12:33Z</dcterms:created>
  <dcterms:modified xsi:type="dcterms:W3CDTF">2022-11-27T20:13:54Z</dcterms:modified>
</cp:coreProperties>
</file>