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e Jesus" initials="EDJ" lastIdx="4" clrIdx="0">
    <p:extLst>
      <p:ext uri="{19B8F6BF-5375-455C-9EA6-DF929625EA0E}">
        <p15:presenceInfo xmlns:p15="http://schemas.microsoft.com/office/powerpoint/2012/main" userId="042fa1f60dd14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5622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56.580" idx="2">
    <p:pos x="4248" y="2899"/>
    <p:text>Make name do a join animation</p:text>
    <p:extLst>
      <p:ext uri="{C676402C-5697-4E1C-873F-D02D1690AC5C}">
        <p15:threadingInfo xmlns:p15="http://schemas.microsoft.com/office/powerpoint/2012/main" timeZoneBias="300"/>
      </p:ext>
    </p:extLst>
  </p:cm>
  <p:cm authorId="1" dt="2021-02-13T12:57:19.416" idx="3">
    <p:pos x="2922" y="1338"/>
    <p:text>Find way of better explainin this process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19.091" idx="1">
    <p:pos x="10" y="10"/>
    <p:text>Insert examples of lower case names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8:41.305" idx="4">
    <p:pos x="2035" y="1175"/>
    <p:text>use george from previous slide as an example of how a dictionary would help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icky notes on a wall">
            <a:extLst>
              <a:ext uri="{FF2B5EF4-FFF2-40B4-BE49-F238E27FC236}">
                <a16:creationId xmlns:a16="http://schemas.microsoft.com/office/drawing/2014/main" id="{8CD6F6CD-B386-4041-9512-88B75631A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B85331-31FB-4BE8-8936-24A0ECF6B3DA}"/>
              </a:ext>
            </a:extLst>
          </p:cNvPr>
          <p:cNvSpPr/>
          <p:nvPr/>
        </p:nvSpPr>
        <p:spPr>
          <a:xfrm>
            <a:off x="1735567" y="1288229"/>
            <a:ext cx="8720866" cy="3528508"/>
          </a:xfrm>
          <a:custGeom>
            <a:avLst/>
            <a:gdLst>
              <a:gd name="connsiteX0" fmla="*/ 0 w 8720866"/>
              <a:gd name="connsiteY0" fmla="*/ 0 h 3528508"/>
              <a:gd name="connsiteX1" fmla="*/ 409210 w 8720866"/>
              <a:gd name="connsiteY1" fmla="*/ 0 h 3528508"/>
              <a:gd name="connsiteX2" fmla="*/ 1080046 w 8720866"/>
              <a:gd name="connsiteY2" fmla="*/ 0 h 3528508"/>
              <a:gd name="connsiteX3" fmla="*/ 1838090 w 8720866"/>
              <a:gd name="connsiteY3" fmla="*/ 0 h 3528508"/>
              <a:gd name="connsiteX4" fmla="*/ 2247300 w 8720866"/>
              <a:gd name="connsiteY4" fmla="*/ 0 h 3528508"/>
              <a:gd name="connsiteX5" fmla="*/ 2656510 w 8720866"/>
              <a:gd name="connsiteY5" fmla="*/ 0 h 3528508"/>
              <a:gd name="connsiteX6" fmla="*/ 3152928 w 8720866"/>
              <a:gd name="connsiteY6" fmla="*/ 0 h 3528508"/>
              <a:gd name="connsiteX7" fmla="*/ 3736556 w 8720866"/>
              <a:gd name="connsiteY7" fmla="*/ 0 h 3528508"/>
              <a:gd name="connsiteX8" fmla="*/ 4320183 w 8720866"/>
              <a:gd name="connsiteY8" fmla="*/ 0 h 3528508"/>
              <a:gd name="connsiteX9" fmla="*/ 4903810 w 8720866"/>
              <a:gd name="connsiteY9" fmla="*/ 0 h 3528508"/>
              <a:gd name="connsiteX10" fmla="*/ 5400229 w 8720866"/>
              <a:gd name="connsiteY10" fmla="*/ 0 h 3528508"/>
              <a:gd name="connsiteX11" fmla="*/ 6245482 w 8720866"/>
              <a:gd name="connsiteY11" fmla="*/ 0 h 3528508"/>
              <a:gd name="connsiteX12" fmla="*/ 7003526 w 8720866"/>
              <a:gd name="connsiteY12" fmla="*/ 0 h 3528508"/>
              <a:gd name="connsiteX13" fmla="*/ 7848779 w 8720866"/>
              <a:gd name="connsiteY13" fmla="*/ 0 h 3528508"/>
              <a:gd name="connsiteX14" fmla="*/ 8720866 w 8720866"/>
              <a:gd name="connsiteY14" fmla="*/ 0 h 3528508"/>
              <a:gd name="connsiteX15" fmla="*/ 8720866 w 8720866"/>
              <a:gd name="connsiteY15" fmla="*/ 517515 h 3528508"/>
              <a:gd name="connsiteX16" fmla="*/ 8720866 w 8720866"/>
              <a:gd name="connsiteY16" fmla="*/ 1105599 h 3528508"/>
              <a:gd name="connsiteX17" fmla="*/ 8720866 w 8720866"/>
              <a:gd name="connsiteY17" fmla="*/ 1693684 h 3528508"/>
              <a:gd name="connsiteX18" fmla="*/ 8720866 w 8720866"/>
              <a:gd name="connsiteY18" fmla="*/ 2246483 h 3528508"/>
              <a:gd name="connsiteX19" fmla="*/ 8720866 w 8720866"/>
              <a:gd name="connsiteY19" fmla="*/ 2869853 h 3528508"/>
              <a:gd name="connsiteX20" fmla="*/ 8720866 w 8720866"/>
              <a:gd name="connsiteY20" fmla="*/ 3528508 h 3528508"/>
              <a:gd name="connsiteX21" fmla="*/ 8224447 w 8720866"/>
              <a:gd name="connsiteY21" fmla="*/ 3528508 h 3528508"/>
              <a:gd name="connsiteX22" fmla="*/ 7815238 w 8720866"/>
              <a:gd name="connsiteY22" fmla="*/ 3528508 h 3528508"/>
              <a:gd name="connsiteX23" fmla="*/ 7231610 w 8720866"/>
              <a:gd name="connsiteY23" fmla="*/ 3528508 h 3528508"/>
              <a:gd name="connsiteX24" fmla="*/ 6386357 w 8720866"/>
              <a:gd name="connsiteY24" fmla="*/ 3528508 h 3528508"/>
              <a:gd name="connsiteX25" fmla="*/ 5977147 w 8720866"/>
              <a:gd name="connsiteY25" fmla="*/ 3528508 h 3528508"/>
              <a:gd name="connsiteX26" fmla="*/ 5219103 w 8720866"/>
              <a:gd name="connsiteY26" fmla="*/ 3528508 h 3528508"/>
              <a:gd name="connsiteX27" fmla="*/ 4635476 w 8720866"/>
              <a:gd name="connsiteY27" fmla="*/ 3528508 h 3528508"/>
              <a:gd name="connsiteX28" fmla="*/ 3790223 w 8720866"/>
              <a:gd name="connsiteY28" fmla="*/ 3528508 h 3528508"/>
              <a:gd name="connsiteX29" fmla="*/ 2944969 w 8720866"/>
              <a:gd name="connsiteY29" fmla="*/ 3528508 h 3528508"/>
              <a:gd name="connsiteX30" fmla="*/ 2274134 w 8720866"/>
              <a:gd name="connsiteY30" fmla="*/ 3528508 h 3528508"/>
              <a:gd name="connsiteX31" fmla="*/ 1690506 w 8720866"/>
              <a:gd name="connsiteY31" fmla="*/ 3528508 h 3528508"/>
              <a:gd name="connsiteX32" fmla="*/ 1281296 w 8720866"/>
              <a:gd name="connsiteY32" fmla="*/ 3528508 h 3528508"/>
              <a:gd name="connsiteX33" fmla="*/ 610461 w 8720866"/>
              <a:gd name="connsiteY33" fmla="*/ 3528508 h 3528508"/>
              <a:gd name="connsiteX34" fmla="*/ 0 w 8720866"/>
              <a:gd name="connsiteY34" fmla="*/ 3528508 h 3528508"/>
              <a:gd name="connsiteX35" fmla="*/ 0 w 8720866"/>
              <a:gd name="connsiteY35" fmla="*/ 2975708 h 3528508"/>
              <a:gd name="connsiteX36" fmla="*/ 0 w 8720866"/>
              <a:gd name="connsiteY36" fmla="*/ 2387624 h 3528508"/>
              <a:gd name="connsiteX37" fmla="*/ 0 w 8720866"/>
              <a:gd name="connsiteY37" fmla="*/ 1905394 h 3528508"/>
              <a:gd name="connsiteX38" fmla="*/ 0 w 8720866"/>
              <a:gd name="connsiteY38" fmla="*/ 1423165 h 3528508"/>
              <a:gd name="connsiteX39" fmla="*/ 0 w 8720866"/>
              <a:gd name="connsiteY39" fmla="*/ 940935 h 3528508"/>
              <a:gd name="connsiteX40" fmla="*/ 0 w 8720866"/>
              <a:gd name="connsiteY40" fmla="*/ 0 h 352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720866" h="3528508" fill="none" extrusionOk="0">
                <a:moveTo>
                  <a:pt x="0" y="0"/>
                </a:moveTo>
                <a:cubicBezTo>
                  <a:pt x="170423" y="-9125"/>
                  <a:pt x="237786" y="-15479"/>
                  <a:pt x="409210" y="0"/>
                </a:cubicBezTo>
                <a:cubicBezTo>
                  <a:pt x="580634" y="15479"/>
                  <a:pt x="836616" y="31034"/>
                  <a:pt x="1080046" y="0"/>
                </a:cubicBezTo>
                <a:cubicBezTo>
                  <a:pt x="1323476" y="-31034"/>
                  <a:pt x="1481004" y="-8265"/>
                  <a:pt x="1838090" y="0"/>
                </a:cubicBezTo>
                <a:cubicBezTo>
                  <a:pt x="2195176" y="8265"/>
                  <a:pt x="2135134" y="6252"/>
                  <a:pt x="2247300" y="0"/>
                </a:cubicBezTo>
                <a:cubicBezTo>
                  <a:pt x="2359466" y="-6252"/>
                  <a:pt x="2487795" y="12350"/>
                  <a:pt x="2656510" y="0"/>
                </a:cubicBezTo>
                <a:cubicBezTo>
                  <a:pt x="2825225" y="-12350"/>
                  <a:pt x="2954235" y="-18127"/>
                  <a:pt x="3152928" y="0"/>
                </a:cubicBezTo>
                <a:cubicBezTo>
                  <a:pt x="3351621" y="18127"/>
                  <a:pt x="3486107" y="-21392"/>
                  <a:pt x="3736556" y="0"/>
                </a:cubicBezTo>
                <a:cubicBezTo>
                  <a:pt x="3987005" y="21392"/>
                  <a:pt x="4095513" y="-5856"/>
                  <a:pt x="4320183" y="0"/>
                </a:cubicBezTo>
                <a:cubicBezTo>
                  <a:pt x="4544853" y="5856"/>
                  <a:pt x="4704396" y="-5223"/>
                  <a:pt x="4903810" y="0"/>
                </a:cubicBezTo>
                <a:cubicBezTo>
                  <a:pt x="5103224" y="5223"/>
                  <a:pt x="5282304" y="11423"/>
                  <a:pt x="5400229" y="0"/>
                </a:cubicBezTo>
                <a:cubicBezTo>
                  <a:pt x="5518154" y="-11423"/>
                  <a:pt x="5989184" y="-19454"/>
                  <a:pt x="6245482" y="0"/>
                </a:cubicBezTo>
                <a:cubicBezTo>
                  <a:pt x="6501780" y="19454"/>
                  <a:pt x="6658201" y="-25787"/>
                  <a:pt x="7003526" y="0"/>
                </a:cubicBezTo>
                <a:cubicBezTo>
                  <a:pt x="7348851" y="25787"/>
                  <a:pt x="7594260" y="6175"/>
                  <a:pt x="7848779" y="0"/>
                </a:cubicBezTo>
                <a:cubicBezTo>
                  <a:pt x="8103298" y="-6175"/>
                  <a:pt x="8366232" y="26027"/>
                  <a:pt x="8720866" y="0"/>
                </a:cubicBezTo>
                <a:cubicBezTo>
                  <a:pt x="8721243" y="228571"/>
                  <a:pt x="8718237" y="399537"/>
                  <a:pt x="8720866" y="517515"/>
                </a:cubicBezTo>
                <a:cubicBezTo>
                  <a:pt x="8723495" y="635494"/>
                  <a:pt x="8745142" y="910609"/>
                  <a:pt x="8720866" y="1105599"/>
                </a:cubicBezTo>
                <a:cubicBezTo>
                  <a:pt x="8696590" y="1300589"/>
                  <a:pt x="8740892" y="1456019"/>
                  <a:pt x="8720866" y="1693684"/>
                </a:cubicBezTo>
                <a:cubicBezTo>
                  <a:pt x="8700840" y="1931350"/>
                  <a:pt x="8700029" y="2114990"/>
                  <a:pt x="8720866" y="2246483"/>
                </a:cubicBezTo>
                <a:cubicBezTo>
                  <a:pt x="8741703" y="2377976"/>
                  <a:pt x="8697906" y="2643302"/>
                  <a:pt x="8720866" y="2869853"/>
                </a:cubicBezTo>
                <a:cubicBezTo>
                  <a:pt x="8743827" y="3096404"/>
                  <a:pt x="8729627" y="3204829"/>
                  <a:pt x="8720866" y="3528508"/>
                </a:cubicBezTo>
                <a:cubicBezTo>
                  <a:pt x="8537535" y="3541361"/>
                  <a:pt x="8377281" y="3543132"/>
                  <a:pt x="8224447" y="3528508"/>
                </a:cubicBezTo>
                <a:cubicBezTo>
                  <a:pt x="8071613" y="3513884"/>
                  <a:pt x="7938155" y="3518695"/>
                  <a:pt x="7815238" y="3528508"/>
                </a:cubicBezTo>
                <a:cubicBezTo>
                  <a:pt x="7692321" y="3538321"/>
                  <a:pt x="7520573" y="3524578"/>
                  <a:pt x="7231610" y="3528508"/>
                </a:cubicBezTo>
                <a:cubicBezTo>
                  <a:pt x="6942647" y="3532438"/>
                  <a:pt x="6596861" y="3537510"/>
                  <a:pt x="6386357" y="3528508"/>
                </a:cubicBezTo>
                <a:cubicBezTo>
                  <a:pt x="6175853" y="3519506"/>
                  <a:pt x="6129782" y="3526873"/>
                  <a:pt x="5977147" y="3528508"/>
                </a:cubicBezTo>
                <a:cubicBezTo>
                  <a:pt x="5824512" y="3530144"/>
                  <a:pt x="5391228" y="3535553"/>
                  <a:pt x="5219103" y="3528508"/>
                </a:cubicBezTo>
                <a:cubicBezTo>
                  <a:pt x="5046978" y="3521463"/>
                  <a:pt x="4878931" y="3522975"/>
                  <a:pt x="4635476" y="3528508"/>
                </a:cubicBezTo>
                <a:cubicBezTo>
                  <a:pt x="4392021" y="3534041"/>
                  <a:pt x="4180224" y="3564582"/>
                  <a:pt x="3790223" y="3528508"/>
                </a:cubicBezTo>
                <a:cubicBezTo>
                  <a:pt x="3400222" y="3492434"/>
                  <a:pt x="3148847" y="3514150"/>
                  <a:pt x="2944969" y="3528508"/>
                </a:cubicBezTo>
                <a:cubicBezTo>
                  <a:pt x="2741091" y="3542866"/>
                  <a:pt x="2474076" y="3516969"/>
                  <a:pt x="2274134" y="3528508"/>
                </a:cubicBezTo>
                <a:cubicBezTo>
                  <a:pt x="2074193" y="3540047"/>
                  <a:pt x="1835413" y="3526475"/>
                  <a:pt x="1690506" y="3528508"/>
                </a:cubicBezTo>
                <a:cubicBezTo>
                  <a:pt x="1545599" y="3530541"/>
                  <a:pt x="1483697" y="3537043"/>
                  <a:pt x="1281296" y="3528508"/>
                </a:cubicBezTo>
                <a:cubicBezTo>
                  <a:pt x="1078895" y="3519974"/>
                  <a:pt x="887596" y="3511378"/>
                  <a:pt x="610461" y="3528508"/>
                </a:cubicBezTo>
                <a:cubicBezTo>
                  <a:pt x="333327" y="3545638"/>
                  <a:pt x="256725" y="3550985"/>
                  <a:pt x="0" y="3528508"/>
                </a:cubicBezTo>
                <a:cubicBezTo>
                  <a:pt x="12016" y="3270136"/>
                  <a:pt x="18538" y="3175541"/>
                  <a:pt x="0" y="2975708"/>
                </a:cubicBezTo>
                <a:cubicBezTo>
                  <a:pt x="-18538" y="2775875"/>
                  <a:pt x="-20148" y="2588958"/>
                  <a:pt x="0" y="2387624"/>
                </a:cubicBezTo>
                <a:cubicBezTo>
                  <a:pt x="20148" y="2186290"/>
                  <a:pt x="-16808" y="2046461"/>
                  <a:pt x="0" y="1905394"/>
                </a:cubicBezTo>
                <a:cubicBezTo>
                  <a:pt x="16808" y="1764327"/>
                  <a:pt x="16523" y="1561196"/>
                  <a:pt x="0" y="1423165"/>
                </a:cubicBezTo>
                <a:cubicBezTo>
                  <a:pt x="-16523" y="1285134"/>
                  <a:pt x="-17949" y="1138430"/>
                  <a:pt x="0" y="940935"/>
                </a:cubicBezTo>
                <a:cubicBezTo>
                  <a:pt x="17949" y="743440"/>
                  <a:pt x="-33943" y="277958"/>
                  <a:pt x="0" y="0"/>
                </a:cubicBezTo>
                <a:close/>
              </a:path>
              <a:path w="8720866" h="3528508" stroke="0" extrusionOk="0">
                <a:moveTo>
                  <a:pt x="0" y="0"/>
                </a:moveTo>
                <a:cubicBezTo>
                  <a:pt x="189199" y="28802"/>
                  <a:pt x="377546" y="-11197"/>
                  <a:pt x="583627" y="0"/>
                </a:cubicBezTo>
                <a:cubicBezTo>
                  <a:pt x="789708" y="11197"/>
                  <a:pt x="894224" y="-582"/>
                  <a:pt x="992837" y="0"/>
                </a:cubicBezTo>
                <a:cubicBezTo>
                  <a:pt x="1091450" y="582"/>
                  <a:pt x="1330141" y="18435"/>
                  <a:pt x="1576464" y="0"/>
                </a:cubicBezTo>
                <a:cubicBezTo>
                  <a:pt x="1822787" y="-18435"/>
                  <a:pt x="1894905" y="21657"/>
                  <a:pt x="2072883" y="0"/>
                </a:cubicBezTo>
                <a:cubicBezTo>
                  <a:pt x="2250861" y="-21657"/>
                  <a:pt x="2472383" y="3381"/>
                  <a:pt x="2743719" y="0"/>
                </a:cubicBezTo>
                <a:cubicBezTo>
                  <a:pt x="3015055" y="-3381"/>
                  <a:pt x="3344264" y="-29795"/>
                  <a:pt x="3501763" y="0"/>
                </a:cubicBezTo>
                <a:cubicBezTo>
                  <a:pt x="3659262" y="29795"/>
                  <a:pt x="3773980" y="-12643"/>
                  <a:pt x="3910973" y="0"/>
                </a:cubicBezTo>
                <a:cubicBezTo>
                  <a:pt x="4047966" y="12643"/>
                  <a:pt x="4350395" y="-5248"/>
                  <a:pt x="4669017" y="0"/>
                </a:cubicBezTo>
                <a:cubicBezTo>
                  <a:pt x="4987639" y="5248"/>
                  <a:pt x="5132824" y="-16972"/>
                  <a:pt x="5252645" y="0"/>
                </a:cubicBezTo>
                <a:cubicBezTo>
                  <a:pt x="5372466" y="16972"/>
                  <a:pt x="5750567" y="-6405"/>
                  <a:pt x="5923481" y="0"/>
                </a:cubicBezTo>
                <a:cubicBezTo>
                  <a:pt x="6096395" y="6405"/>
                  <a:pt x="6317029" y="20913"/>
                  <a:pt x="6419899" y="0"/>
                </a:cubicBezTo>
                <a:cubicBezTo>
                  <a:pt x="6522769" y="-20913"/>
                  <a:pt x="6838637" y="-14444"/>
                  <a:pt x="7177944" y="0"/>
                </a:cubicBezTo>
                <a:cubicBezTo>
                  <a:pt x="7517252" y="14444"/>
                  <a:pt x="7597126" y="-21311"/>
                  <a:pt x="7761571" y="0"/>
                </a:cubicBezTo>
                <a:cubicBezTo>
                  <a:pt x="7926016" y="21311"/>
                  <a:pt x="8486354" y="-43132"/>
                  <a:pt x="8720866" y="0"/>
                </a:cubicBezTo>
                <a:cubicBezTo>
                  <a:pt x="8719209" y="112718"/>
                  <a:pt x="8733602" y="369296"/>
                  <a:pt x="8720866" y="482229"/>
                </a:cubicBezTo>
                <a:cubicBezTo>
                  <a:pt x="8708130" y="595162"/>
                  <a:pt x="8746133" y="962919"/>
                  <a:pt x="8720866" y="1105599"/>
                </a:cubicBezTo>
                <a:cubicBezTo>
                  <a:pt x="8695600" y="1248279"/>
                  <a:pt x="8714544" y="1631900"/>
                  <a:pt x="8720866" y="1764254"/>
                </a:cubicBezTo>
                <a:cubicBezTo>
                  <a:pt x="8727188" y="1896609"/>
                  <a:pt x="8717719" y="2032365"/>
                  <a:pt x="8720866" y="2281769"/>
                </a:cubicBezTo>
                <a:cubicBezTo>
                  <a:pt x="8724013" y="2531174"/>
                  <a:pt x="8712111" y="2618562"/>
                  <a:pt x="8720866" y="2763998"/>
                </a:cubicBezTo>
                <a:cubicBezTo>
                  <a:pt x="8729621" y="2909434"/>
                  <a:pt x="8693147" y="3282838"/>
                  <a:pt x="8720866" y="3528508"/>
                </a:cubicBezTo>
                <a:cubicBezTo>
                  <a:pt x="8493006" y="3522224"/>
                  <a:pt x="8133399" y="3527662"/>
                  <a:pt x="7962821" y="3528508"/>
                </a:cubicBezTo>
                <a:cubicBezTo>
                  <a:pt x="7792243" y="3529354"/>
                  <a:pt x="7694804" y="3536945"/>
                  <a:pt x="7553612" y="3528508"/>
                </a:cubicBezTo>
                <a:cubicBezTo>
                  <a:pt x="7412420" y="3520071"/>
                  <a:pt x="7177494" y="3507085"/>
                  <a:pt x="6969984" y="3528508"/>
                </a:cubicBezTo>
                <a:cubicBezTo>
                  <a:pt x="6762474" y="3549931"/>
                  <a:pt x="6383745" y="3522052"/>
                  <a:pt x="6124731" y="3528508"/>
                </a:cubicBezTo>
                <a:cubicBezTo>
                  <a:pt x="5865717" y="3534964"/>
                  <a:pt x="5646647" y="3558433"/>
                  <a:pt x="5279478" y="3528508"/>
                </a:cubicBezTo>
                <a:cubicBezTo>
                  <a:pt x="4912309" y="3498583"/>
                  <a:pt x="4912916" y="3527086"/>
                  <a:pt x="4608642" y="3528508"/>
                </a:cubicBezTo>
                <a:cubicBezTo>
                  <a:pt x="4304368" y="3529930"/>
                  <a:pt x="4319005" y="3542334"/>
                  <a:pt x="4112224" y="3528508"/>
                </a:cubicBezTo>
                <a:cubicBezTo>
                  <a:pt x="3905443" y="3514682"/>
                  <a:pt x="3723575" y="3552772"/>
                  <a:pt x="3441388" y="3528508"/>
                </a:cubicBezTo>
                <a:cubicBezTo>
                  <a:pt x="3159201" y="3504244"/>
                  <a:pt x="2975680" y="3549504"/>
                  <a:pt x="2596135" y="3528508"/>
                </a:cubicBezTo>
                <a:cubicBezTo>
                  <a:pt x="2216590" y="3507512"/>
                  <a:pt x="2005365" y="3551469"/>
                  <a:pt x="1838090" y="3528508"/>
                </a:cubicBezTo>
                <a:cubicBezTo>
                  <a:pt x="1670816" y="3505547"/>
                  <a:pt x="1488074" y="3514063"/>
                  <a:pt x="1254463" y="3528508"/>
                </a:cubicBezTo>
                <a:cubicBezTo>
                  <a:pt x="1020852" y="3542953"/>
                  <a:pt x="842028" y="3496867"/>
                  <a:pt x="583627" y="3528508"/>
                </a:cubicBezTo>
                <a:cubicBezTo>
                  <a:pt x="325226" y="3560149"/>
                  <a:pt x="141682" y="3529396"/>
                  <a:pt x="0" y="3528508"/>
                </a:cubicBezTo>
                <a:cubicBezTo>
                  <a:pt x="7193" y="3239964"/>
                  <a:pt x="2066" y="3172583"/>
                  <a:pt x="0" y="2905138"/>
                </a:cubicBezTo>
                <a:cubicBezTo>
                  <a:pt x="-2066" y="2637693"/>
                  <a:pt x="2385" y="2536910"/>
                  <a:pt x="0" y="2352339"/>
                </a:cubicBezTo>
                <a:cubicBezTo>
                  <a:pt x="-2385" y="2167768"/>
                  <a:pt x="3403" y="1900585"/>
                  <a:pt x="0" y="1693684"/>
                </a:cubicBezTo>
                <a:cubicBezTo>
                  <a:pt x="-3403" y="1486783"/>
                  <a:pt x="-1178" y="1426886"/>
                  <a:pt x="0" y="1176169"/>
                </a:cubicBezTo>
                <a:cubicBezTo>
                  <a:pt x="1178" y="925452"/>
                  <a:pt x="9500" y="851043"/>
                  <a:pt x="0" y="623370"/>
                </a:cubicBezTo>
                <a:cubicBezTo>
                  <a:pt x="-9500" y="395697"/>
                  <a:pt x="10820" y="179123"/>
                  <a:pt x="0" y="0"/>
                </a:cubicBez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5362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34A-EAA0-4B69-9705-D59AFE4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1BD-46E9-4A9E-9222-8A7FFE4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of names to improve accuracy</a:t>
            </a:r>
          </a:p>
          <a:p>
            <a:r>
              <a:rPr lang="en-US" dirty="0"/>
              <a:t>Transcribe larger documents</a:t>
            </a:r>
          </a:p>
          <a:p>
            <a:r>
              <a:rPr lang="en-US" dirty="0"/>
              <a:t>Transcribe script writings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0F926-FD9D-4442-A82E-05D2A3C67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BEF-09F3-4B0E-856B-7DB8D2A4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Webb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2D6B-4379-4AF8-930B-151924D7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 Printed Text Image Transcriber</a:t>
            </a:r>
          </a:p>
        </p:txBody>
      </p:sp>
    </p:spTree>
    <p:extLst>
      <p:ext uri="{BB962C8B-B14F-4D97-AF65-F5344CB8AC3E}">
        <p14:creationId xmlns:p14="http://schemas.microsoft.com/office/powerpoint/2010/main" val="4674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A4354-240A-4509-BC9B-55D7319E1E14}"/>
              </a:ext>
            </a:extLst>
          </p:cNvPr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ulti-colored sticky notes on a whiteboard">
            <a:extLst>
              <a:ext uri="{FF2B5EF4-FFF2-40B4-BE49-F238E27FC236}">
                <a16:creationId xmlns:a16="http://schemas.microsoft.com/office/drawing/2014/main" id="{30C2CAEB-36EE-4801-835C-905464FDE0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2" b="14216"/>
          <a:stretch/>
        </p:blipFill>
        <p:spPr>
          <a:xfrm>
            <a:off x="2774080" y="9656"/>
            <a:ext cx="9417920" cy="6848344"/>
          </a:xfr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E86DC8-82CD-4710-BA4C-B302EAD2AAE2}"/>
              </a:ext>
            </a:extLst>
          </p:cNvPr>
          <p:cNvSpPr/>
          <p:nvPr/>
        </p:nvSpPr>
        <p:spPr>
          <a:xfrm>
            <a:off x="2774080" y="0"/>
            <a:ext cx="325508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Next Steps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Web app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DEF2A7-F7DF-4221-A9FD-FB7FEBD71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16439" t="82889" r="31399" b="5157"/>
          <a:stretch/>
        </p:blipFill>
        <p:spPr>
          <a:xfrm>
            <a:off x="-1" y="1144588"/>
            <a:ext cx="3577319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E1DA8D9-B229-4DBF-B584-03370369F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6439" t="82889" r="31399" b="5157"/>
          <a:stretch/>
        </p:blipFill>
        <p:spPr>
          <a:xfrm>
            <a:off x="0" y="884356"/>
            <a:ext cx="6373504" cy="1460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EBC8D8-5924-4423-9462-B0B1719C5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16439" t="82889" r="31399" b="5157"/>
          <a:stretch/>
        </p:blipFill>
        <p:spPr>
          <a:xfrm>
            <a:off x="-1" y="1144588"/>
            <a:ext cx="3577319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8" y="1155782"/>
            <a:ext cx="10873083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39 Classes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00C57-9029-4195-84DC-C5178220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16439" t="82889" r="31399" b="5157"/>
          <a:stretch/>
        </p:blipFill>
        <p:spPr>
          <a:xfrm>
            <a:off x="-1" y="1144588"/>
            <a:ext cx="3577319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Machine Learning Models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78557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A18907-944C-45CD-9D3A-37376B3B6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D5D57D-2320-4B60-B9BC-DCAEDF75F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097F-3E3E-4A6E-95C6-60F58F5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F20E6-25BA-4E44-89D0-FF0BF9B1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4"/>
              </p:ext>
            </p:extLst>
          </p:nvPr>
        </p:nvGraphicFramePr>
        <p:xfrm>
          <a:off x="838200" y="1690688"/>
          <a:ext cx="457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0944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0183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6E0R6E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E175A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TH0MA5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186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FF26-A7B2-4DA8-A742-F071FB96EF02}"/>
              </a:ext>
            </a:extLst>
          </p:cNvPr>
          <p:cNvGrpSpPr/>
          <p:nvPr/>
        </p:nvGrpSpPr>
        <p:grpSpPr>
          <a:xfrm>
            <a:off x="838200" y="2072458"/>
            <a:ext cx="3086100" cy="2362980"/>
            <a:chOff x="3810000" y="2207395"/>
            <a:chExt cx="3086100" cy="2362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ACC1D-54D5-4FAA-A6B3-9C9E8895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86364" l="926" r="89815">
                          <a14:foregroundMark x1="6173" y1="31818" x2="7099" y2="65909"/>
                          <a14:foregroundMark x1="9568" y1="29545" x2="10494" y2="59091"/>
                          <a14:foregroundMark x1="16049" y1="29545" x2="16667" y2="31818"/>
                          <a14:foregroundMark x1="23765" y1="34091" x2="8333" y2="68182"/>
                          <a14:foregroundMark x1="8333" y1="68182" x2="14198" y2="47727"/>
                          <a14:foregroundMark x1="25926" y1="29545" x2="25617" y2="68182"/>
                          <a14:foregroundMark x1="26235" y1="27273" x2="25000" y2="70455"/>
                          <a14:foregroundMark x1="21914" y1="68182" x2="12654" y2="72727"/>
                          <a14:foregroundMark x1="7099" y1="77273" x2="7716" y2="36364"/>
                          <a14:foregroundMark x1="26852" y1="56818" x2="28395" y2="72727"/>
                          <a14:foregroundMark x1="2778" y1="27273" x2="926" y2="56818"/>
                          <a14:backgroundMark x1="92593" y1="15909" x2="79321" y2="81818"/>
                          <a14:backgroundMark x1="79321" y1="81818" x2="78395" y2="81818"/>
                          <a14:backgroundMark x1="76543" y1="27273" x2="74074" y2="9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207395"/>
              <a:ext cx="3086100" cy="419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6A567-7781-4240-AE49-DA65A27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88636" l="3086" r="89815">
                          <a14:foregroundMark x1="35494" y1="47727" x2="8642" y2="59091"/>
                          <a14:foregroundMark x1="8642" y1="59091" x2="23765" y2="15909"/>
                          <a14:foregroundMark x1="23765" y1="15909" x2="42593" y2="22727"/>
                          <a14:foregroundMark x1="42593" y1="22727" x2="27469" y2="63636"/>
                          <a14:foregroundMark x1="27469" y1="63636" x2="11420" y2="45455"/>
                          <a14:foregroundMark x1="11420" y1="45455" x2="3086" y2="54545"/>
                          <a14:foregroundMark x1="44136" y1="61364" x2="43827" y2="61364"/>
                          <a14:foregroundMark x1="42593" y1="40909" x2="44136" y2="77273"/>
                          <a14:foregroundMark x1="42593" y1="31818" x2="45370" y2="65909"/>
                          <a14:backgroundMark x1="99074" y1="6818" x2="86728" y2="90909"/>
                          <a14:backgroundMark x1="86728" y1="90909" x2="99691" y2="3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551882"/>
              <a:ext cx="3086100" cy="419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D55B1-A859-4047-9A65-F5EAC4EA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97727" l="1852" r="89815">
                          <a14:foregroundMark x1="40123" y1="2273" x2="28086" y2="95455"/>
                          <a14:foregroundMark x1="28086" y1="95455" x2="10494" y2="18182"/>
                          <a14:foregroundMark x1="10494" y1="18182" x2="41975" y2="72727"/>
                          <a14:foregroundMark x1="41975" y1="72727" x2="18827" y2="72727"/>
                          <a14:foregroundMark x1="18827" y1="72727" x2="4012" y2="36364"/>
                          <a14:foregroundMark x1="4012" y1="36364" x2="5556" y2="72727"/>
                          <a14:foregroundMark x1="1852" y1="29545" x2="3086" y2="977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938145"/>
              <a:ext cx="3086100" cy="419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8E8051-73DE-4774-98C9-63DA8AF3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6364" l="0" r="89815">
                          <a14:foregroundMark x1="3395" y1="36364" x2="24691" y2="61364"/>
                          <a14:foregroundMark x1="24691" y1="61364" x2="7716" y2="34091"/>
                          <a14:foregroundMark x1="7716" y1="34091" x2="27469" y2="50000"/>
                          <a14:foregroundMark x1="27469" y1="50000" x2="10802" y2="88636"/>
                          <a14:foregroundMark x1="10802" y1="88636" x2="4012" y2="65909"/>
                          <a14:foregroundMark x1="35185" y1="9091" x2="24074" y2="90909"/>
                          <a14:foregroundMark x1="24074" y1="90909" x2="8025" y2="63636"/>
                          <a14:foregroundMark x1="8025" y1="63636" x2="0" y2="2273"/>
                          <a14:foregroundMark x1="37346" y1="0" x2="30864" y2="63636"/>
                          <a14:foregroundMark x1="37346" y1="18182" x2="33951" y2="79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357751"/>
              <a:ext cx="3086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50DEB-C5FE-4F7D-91CD-E1CA75D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95455" l="1852" r="89815">
                          <a14:foregroundMark x1="32099" y1="15909" x2="20679" y2="95455"/>
                          <a14:foregroundMark x1="20679" y1="95455" x2="5247" y2="88636"/>
                          <a14:foregroundMark x1="5247" y1="88636" x2="4321" y2="36364"/>
                          <a14:foregroundMark x1="27469" y1="18182" x2="8333" y2="59091"/>
                          <a14:foregroundMark x1="8333" y1="59091" x2="27160" y2="59091"/>
                          <a14:foregroundMark x1="27160" y1="59091" x2="8025" y2="70455"/>
                          <a14:foregroundMark x1="8025" y1="70455" x2="24074" y2="13636"/>
                          <a14:foregroundMark x1="24074" y1="13636" x2="7099" y2="47727"/>
                          <a14:foregroundMark x1="7099" y1="47727" x2="22222" y2="2273"/>
                          <a14:foregroundMark x1="22222" y1="2273" x2="9877" y2="45455"/>
                          <a14:foregroundMark x1="27778" y1="54545" x2="27160" y2="77273"/>
                          <a14:foregroundMark x1="4012" y1="52273" x2="1852" y2="9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728933"/>
              <a:ext cx="3086100" cy="419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0EF2C-DC3D-4090-8C14-466022CA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091" b="88636" l="1543" r="89815">
                          <a14:foregroundMark x1="35494" y1="36364" x2="18827" y2="93182"/>
                          <a14:foregroundMark x1="18827" y1="93182" x2="35802" y2="34091"/>
                          <a14:foregroundMark x1="35802" y1="34091" x2="20062" y2="47727"/>
                          <a14:foregroundMark x1="20062" y1="47727" x2="38272" y2="4545"/>
                          <a14:foregroundMark x1="38272" y1="4545" x2="28395" y2="95455"/>
                          <a14:foregroundMark x1="28395" y1="95455" x2="17901" y2="2273"/>
                          <a14:foregroundMark x1="17901" y1="2273" x2="4938" y2="95455"/>
                          <a14:foregroundMark x1="4938" y1="95455" x2="15432" y2="6818"/>
                          <a14:foregroundMark x1="15432" y1="6818" x2="4938" y2="93182"/>
                          <a14:foregroundMark x1="4938" y1="93182" x2="17593" y2="4545"/>
                          <a14:foregroundMark x1="17593" y1="4545" x2="2160" y2="9091"/>
                          <a14:foregroundMark x1="2160" y1="9091" x2="1543" y2="47727"/>
                          <a14:backgroundMark x1="91975" y1="2273" x2="79938" y2="84091"/>
                          <a14:backgroundMark x1="79938" y1="84091" x2="79938" y2="0"/>
                          <a14:backgroundMark x1="77778" y1="9091" x2="77469" y2="15909"/>
                          <a14:backgroundMark x1="73765" y1="22727" x2="67901" y2="1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4151275"/>
              <a:ext cx="3086100" cy="419100"/>
            </a:xfrm>
            <a:prstGeom prst="rect">
              <a:avLst/>
            </a:prstGeom>
          </p:spPr>
        </p:pic>
      </p:grp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FE3F688-88C3-412C-9491-31940E8CD51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28F9D6-E1C7-4154-A0C4-4C5F9BF7420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277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  <vt:lpstr>Next Steps</vt:lpstr>
      <vt:lpstr>Webb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21</cp:revision>
  <dcterms:created xsi:type="dcterms:W3CDTF">2021-02-12T00:12:17Z</dcterms:created>
  <dcterms:modified xsi:type="dcterms:W3CDTF">2021-02-14T16:07:22Z</dcterms:modified>
</cp:coreProperties>
</file>