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5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033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8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81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2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90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466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120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02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41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6CE4-A898-4B72-A72C-0DDC0A3ACD36}" type="datetimeFigureOut">
              <a:rPr lang="de-AT" smtClean="0"/>
              <a:t>27.05.2015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4658-C128-42F5-8966-59BADD091E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470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504056"/>
          </a:xfrm>
        </p:spPr>
        <p:txBody>
          <a:bodyPr>
            <a:normAutofit/>
          </a:bodyPr>
          <a:lstStyle/>
          <a:p>
            <a:r>
              <a:rPr lang="de-AT" sz="1800" dirty="0" smtClean="0"/>
              <a:t>Sms_email_sender.utt – PUBLIC.VISIT_CREATE – service queue relation</a:t>
            </a:r>
            <a:endParaRPr lang="de-AT" sz="1800" dirty="0"/>
          </a:p>
        </p:txBody>
      </p:sp>
      <p:sp>
        <p:nvSpPr>
          <p:cNvPr id="5" name="Rectangle 4"/>
          <p:cNvSpPr/>
          <p:nvPr/>
        </p:nvSpPr>
        <p:spPr>
          <a:xfrm>
            <a:off x="2454192" y="74379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Event recieved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758661" y="2987740"/>
            <a:ext cx="1116702" cy="729292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State exists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908720"/>
            <a:ext cx="206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State name = QUEUE_RELATION</a:t>
            </a:r>
          </a:p>
          <a:p>
            <a:r>
              <a:rPr lang="de-AT" sz="1000" dirty="0" smtClean="0"/>
              <a:t>Variable name = queue_relation</a:t>
            </a:r>
          </a:p>
          <a:p>
            <a:endParaRPr lang="de-AT" sz="1000" dirty="0" smtClean="0"/>
          </a:p>
          <a:p>
            <a:r>
              <a:rPr lang="de-AT" sz="1000" dirty="0" smtClean="0"/>
              <a:t>Format = service Id , queue Id @ etc</a:t>
            </a:r>
            <a:endParaRPr lang="de-AT" sz="1000" dirty="0"/>
          </a:p>
        </p:txBody>
      </p:sp>
      <p:sp>
        <p:nvSpPr>
          <p:cNvPr id="9" name="Rectangle 8"/>
          <p:cNvSpPr/>
          <p:nvPr/>
        </p:nvSpPr>
        <p:spPr>
          <a:xfrm>
            <a:off x="2454272" y="137215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Get service id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0050" y="3204312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Create state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4192" y="2072527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Read state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70496" y="443895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Get queue Id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737520" y="4221088"/>
            <a:ext cx="1158984" cy="729292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Is Service id stored in state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>
            <a:off x="3318288" y="1031830"/>
            <a:ext cx="80" cy="34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7" idx="0"/>
          </p:cNvCxnSpPr>
          <p:nvPr/>
        </p:nvCxnSpPr>
        <p:spPr>
          <a:xfrm flipH="1">
            <a:off x="3317012" y="2360559"/>
            <a:ext cx="1276" cy="627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 flipV="1">
            <a:off x="3875363" y="3348328"/>
            <a:ext cx="594687" cy="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 flipH="1">
            <a:off x="3318288" y="1660190"/>
            <a:ext cx="80" cy="412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2"/>
            <a:endCxn id="12" idx="0"/>
          </p:cNvCxnSpPr>
          <p:nvPr/>
        </p:nvCxnSpPr>
        <p:spPr>
          <a:xfrm rot="16200000" flipH="1">
            <a:off x="4861066" y="3965424"/>
            <a:ext cx="946606" cy="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2" idx="1"/>
          </p:cNvCxnSpPr>
          <p:nvPr/>
        </p:nvCxnSpPr>
        <p:spPr>
          <a:xfrm flipV="1">
            <a:off x="3896504" y="4582966"/>
            <a:ext cx="573992" cy="2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67569" y="5087022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Add Queue Id and Service Id to state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70496" y="5654005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Save state to branch variable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2" idx="2"/>
            <a:endCxn id="31" idx="0"/>
          </p:cNvCxnSpPr>
          <p:nvPr/>
        </p:nvCxnSpPr>
        <p:spPr>
          <a:xfrm rot="5400000">
            <a:off x="5153109" y="4905539"/>
            <a:ext cx="360040" cy="2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2"/>
            <a:endCxn id="32" idx="0"/>
          </p:cNvCxnSpPr>
          <p:nvPr/>
        </p:nvCxnSpPr>
        <p:spPr>
          <a:xfrm rot="16200000" flipH="1">
            <a:off x="5193653" y="5513065"/>
            <a:ext cx="278951" cy="2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13" idx="0"/>
          </p:cNvCxnSpPr>
          <p:nvPr/>
        </p:nvCxnSpPr>
        <p:spPr>
          <a:xfrm>
            <a:off x="3317012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3808" y="360931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867814" y="313288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3896504" y="436752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sp>
        <p:nvSpPr>
          <p:cNvPr id="66" name="Rectangle 65"/>
          <p:cNvSpPr/>
          <p:nvPr/>
        </p:nvSpPr>
        <p:spPr>
          <a:xfrm>
            <a:off x="2451604" y="5654004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Break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6" idx="0"/>
          </p:cNvCxnSpPr>
          <p:nvPr/>
        </p:nvCxnSpPr>
        <p:spPr>
          <a:xfrm flipH="1">
            <a:off x="3315700" y="4950380"/>
            <a:ext cx="1312" cy="70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58661" y="495038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25400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504056"/>
          </a:xfrm>
        </p:spPr>
        <p:txBody>
          <a:bodyPr>
            <a:normAutofit/>
          </a:bodyPr>
          <a:lstStyle/>
          <a:p>
            <a:r>
              <a:rPr lang="de-AT" sz="1800" dirty="0" smtClean="0"/>
              <a:t>SMS on surface logic</a:t>
            </a:r>
            <a:endParaRPr lang="de-AT" sz="1800" dirty="0"/>
          </a:p>
        </p:txBody>
      </p:sp>
      <p:sp>
        <p:nvSpPr>
          <p:cNvPr id="5" name="Rectangle 4"/>
          <p:cNvSpPr/>
          <p:nvPr/>
        </p:nvSpPr>
        <p:spPr>
          <a:xfrm>
            <a:off x="2454192" y="764704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Button click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768093" y="1768210"/>
            <a:ext cx="1116702" cy="364646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Relation exists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2348" y="350100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Show page with keyboard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8264" y="536600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Print ticket without phone number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2348" y="126876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Get queue – service relation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7569" y="421388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Skip button used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660029" y="4149080"/>
            <a:ext cx="1335101" cy="417640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User enters phone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63652" y="481876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Ok button used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63652" y="234888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Get queue info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2660197" y="2852936"/>
            <a:ext cx="1335101" cy="415271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Level exceeded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63652" y="5373216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Print ticket with phone number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67569" y="6165304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Switch to page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7" idx="3"/>
            <a:endCxn id="10" idx="0"/>
          </p:cNvCxnSpPr>
          <p:nvPr/>
        </p:nvCxnSpPr>
        <p:spPr>
          <a:xfrm>
            <a:off x="3884795" y="1950533"/>
            <a:ext cx="3927565" cy="34154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>
            <a:off x="3318288" y="1052736"/>
            <a:ext cx="81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7" idx="0"/>
          </p:cNvCxnSpPr>
          <p:nvPr/>
        </p:nvCxnSpPr>
        <p:spPr>
          <a:xfrm>
            <a:off x="3326444" y="1556792"/>
            <a:ext cx="0" cy="21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24" idx="0"/>
          </p:cNvCxnSpPr>
          <p:nvPr/>
        </p:nvCxnSpPr>
        <p:spPr>
          <a:xfrm>
            <a:off x="3326444" y="2132856"/>
            <a:ext cx="13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7" idx="0"/>
          </p:cNvCxnSpPr>
          <p:nvPr/>
        </p:nvCxnSpPr>
        <p:spPr>
          <a:xfrm>
            <a:off x="3327748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10" idx="0"/>
          </p:cNvCxnSpPr>
          <p:nvPr/>
        </p:nvCxnSpPr>
        <p:spPr>
          <a:xfrm>
            <a:off x="3995298" y="3060572"/>
            <a:ext cx="3817062" cy="23054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2"/>
            <a:endCxn id="9" idx="0"/>
          </p:cNvCxnSpPr>
          <p:nvPr/>
        </p:nvCxnSpPr>
        <p:spPr>
          <a:xfrm flipH="1">
            <a:off x="3326444" y="3268207"/>
            <a:ext cx="1304" cy="232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3" idx="0"/>
          </p:cNvCxnSpPr>
          <p:nvPr/>
        </p:nvCxnSpPr>
        <p:spPr>
          <a:xfrm>
            <a:off x="3326444" y="3789040"/>
            <a:ext cx="1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31" idx="0"/>
          </p:cNvCxnSpPr>
          <p:nvPr/>
        </p:nvCxnSpPr>
        <p:spPr>
          <a:xfrm>
            <a:off x="3327580" y="4566720"/>
            <a:ext cx="168" cy="252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2"/>
            <a:endCxn id="28" idx="0"/>
          </p:cNvCxnSpPr>
          <p:nvPr/>
        </p:nvCxnSpPr>
        <p:spPr>
          <a:xfrm>
            <a:off x="3327748" y="5106792"/>
            <a:ext cx="0" cy="26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2" idx="1"/>
          </p:cNvCxnSpPr>
          <p:nvPr/>
        </p:nvCxnSpPr>
        <p:spPr>
          <a:xfrm>
            <a:off x="3995130" y="4357900"/>
            <a:ext cx="472439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2" idx="3"/>
            <a:endCxn id="10" idx="0"/>
          </p:cNvCxnSpPr>
          <p:nvPr/>
        </p:nvCxnSpPr>
        <p:spPr>
          <a:xfrm>
            <a:off x="6195761" y="4357904"/>
            <a:ext cx="1616599" cy="1008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2"/>
            <a:endCxn id="29" idx="0"/>
          </p:cNvCxnSpPr>
          <p:nvPr/>
        </p:nvCxnSpPr>
        <p:spPr>
          <a:xfrm rot="5400000">
            <a:off x="6316381" y="4669325"/>
            <a:ext cx="511264" cy="24806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2"/>
            <a:endCxn id="29" idx="0"/>
          </p:cNvCxnSpPr>
          <p:nvPr/>
        </p:nvCxnSpPr>
        <p:spPr>
          <a:xfrm rot="16200000" flipH="1">
            <a:off x="4077678" y="4911317"/>
            <a:ext cx="504056" cy="2003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68093" y="206084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792099" y="170080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687808" y="3160485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711814" y="280044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2701" y="4405288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3736707" y="409002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19748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7772400" cy="504056"/>
          </a:xfrm>
        </p:spPr>
        <p:txBody>
          <a:bodyPr>
            <a:normAutofit/>
          </a:bodyPr>
          <a:lstStyle/>
          <a:p>
            <a:r>
              <a:rPr lang="de-AT" sz="1800" dirty="0" smtClean="0"/>
              <a:t>Widget logic</a:t>
            </a:r>
            <a:endParaRPr lang="de-AT" sz="1800" dirty="0"/>
          </a:p>
        </p:txBody>
      </p:sp>
      <p:sp>
        <p:nvSpPr>
          <p:cNvPr id="5" name="Rectangle 4"/>
          <p:cNvSpPr/>
          <p:nvPr/>
        </p:nvSpPr>
        <p:spPr>
          <a:xfrm>
            <a:off x="179512" y="62068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Find buttons with service on surface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758661" y="2204864"/>
            <a:ext cx="1116702" cy="476086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New version 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908720"/>
            <a:ext cx="2060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smtClean="0"/>
              <a:t>Variable name = queue_relation</a:t>
            </a:r>
          </a:p>
          <a:p>
            <a:endParaRPr lang="de-AT" sz="1000" dirty="0" smtClean="0"/>
          </a:p>
          <a:p>
            <a:r>
              <a:rPr lang="de-AT" sz="1000" dirty="0" smtClean="0"/>
              <a:t>Format = service Id , queue Id @ etc</a:t>
            </a:r>
            <a:endParaRPr lang="de-AT" sz="1000" dirty="0"/>
          </a:p>
        </p:txBody>
      </p:sp>
      <p:sp>
        <p:nvSpPr>
          <p:cNvPr id="9" name="Rectangle 8"/>
          <p:cNvSpPr/>
          <p:nvPr/>
        </p:nvSpPr>
        <p:spPr>
          <a:xfrm>
            <a:off x="2123728" y="625607"/>
            <a:ext cx="2376264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For every button add attr service = serviceId, and put all for this service in an object for usage in the script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4192" y="170080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Read schedule version variable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1624" y="489331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Enable button original attributes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1907704" y="764704"/>
            <a:ext cx="216024" cy="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7" idx="0"/>
          </p:cNvCxnSpPr>
          <p:nvPr/>
        </p:nvCxnSpPr>
        <p:spPr>
          <a:xfrm flipH="1">
            <a:off x="3317012" y="1988840"/>
            <a:ext cx="12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>
            <a:off x="3311860" y="913639"/>
            <a:ext cx="6428" cy="78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22" idx="3"/>
          </p:cNvCxnSpPr>
          <p:nvPr/>
        </p:nvCxnSpPr>
        <p:spPr>
          <a:xfrm>
            <a:off x="3875363" y="2442907"/>
            <a:ext cx="307101" cy="570261"/>
          </a:xfrm>
          <a:prstGeom prst="bentConnector3">
            <a:avLst>
              <a:gd name="adj1" fmla="val 174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54968" y="3501008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Evaluate all services on surface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7" idx="2"/>
          </p:cNvCxnSpPr>
          <p:nvPr/>
        </p:nvCxnSpPr>
        <p:spPr>
          <a:xfrm>
            <a:off x="3317012" y="2680950"/>
            <a:ext cx="1356" cy="17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54272" y="2869152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Get  schedule variable for all needed services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2671546" y="4030783"/>
            <a:ext cx="1280627" cy="480349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Button enabled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91488" y="569202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Trigger refresh evaluate timer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21624" y="4126941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Disable button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450978" y="5699220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Enable button with script function in widget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22" idx="2"/>
          </p:cNvCxnSpPr>
          <p:nvPr/>
        </p:nvCxnSpPr>
        <p:spPr>
          <a:xfrm flipH="1">
            <a:off x="3311860" y="3157184"/>
            <a:ext cx="6508" cy="34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2"/>
            <a:endCxn id="28" idx="0"/>
          </p:cNvCxnSpPr>
          <p:nvPr/>
        </p:nvCxnSpPr>
        <p:spPr>
          <a:xfrm flipH="1">
            <a:off x="3311860" y="3789040"/>
            <a:ext cx="7204" cy="24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8" idx="3"/>
            <a:endCxn id="42" idx="1"/>
          </p:cNvCxnSpPr>
          <p:nvPr/>
        </p:nvCxnSpPr>
        <p:spPr>
          <a:xfrm flipV="1">
            <a:off x="3952173" y="4270957"/>
            <a:ext cx="5694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91716" y="2564324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851920" y="221060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875363" y="3942591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628851" y="440341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104" name="Flowchart: Decision 103"/>
          <p:cNvSpPr/>
          <p:nvPr/>
        </p:nvSpPr>
        <p:spPr>
          <a:xfrm>
            <a:off x="2674002" y="4797152"/>
            <a:ext cx="1280627" cy="480349"/>
          </a:xfrm>
          <a:prstGeom prst="flowChartDecis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Button with SMS enabled</a:t>
            </a:r>
            <a:endParaRPr lang="de-AT" sz="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93197" y="5169779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Yes</a:t>
            </a:r>
            <a:endParaRPr lang="de-AT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907068" y="47830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/>
              <a:t>No</a:t>
            </a:r>
            <a:endParaRPr lang="de-AT" sz="800" dirty="0"/>
          </a:p>
        </p:txBody>
      </p:sp>
      <p:cxnSp>
        <p:nvCxnSpPr>
          <p:cNvPr id="109" name="Elbow Connector 108"/>
          <p:cNvCxnSpPr>
            <a:stCxn id="41" idx="3"/>
            <a:endCxn id="31" idx="3"/>
          </p:cNvCxnSpPr>
          <p:nvPr/>
        </p:nvCxnSpPr>
        <p:spPr>
          <a:xfrm flipH="1" flipV="1">
            <a:off x="4183160" y="3645024"/>
            <a:ext cx="4536520" cy="2191012"/>
          </a:xfrm>
          <a:prstGeom prst="bentConnector3">
            <a:avLst>
              <a:gd name="adj1" fmla="val -5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759364" y="1702416"/>
            <a:ext cx="1728192" cy="28803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800" dirty="0" smtClean="0">
                <a:solidFill>
                  <a:schemeClr val="tx1"/>
                </a:solidFill>
              </a:rPr>
              <a:t>Trigger refresh get schedules timer</a:t>
            </a:r>
            <a:endParaRPr lang="de-AT" sz="8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stCxn id="11" idx="3"/>
            <a:endCxn id="110" idx="1"/>
          </p:cNvCxnSpPr>
          <p:nvPr/>
        </p:nvCxnSpPr>
        <p:spPr>
          <a:xfrm>
            <a:off x="4182384" y="1844824"/>
            <a:ext cx="576980" cy="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0" idx="3"/>
            <a:endCxn id="11" idx="0"/>
          </p:cNvCxnSpPr>
          <p:nvPr/>
        </p:nvCxnSpPr>
        <p:spPr>
          <a:xfrm flipH="1" flipV="1">
            <a:off x="3318288" y="1700808"/>
            <a:ext cx="3169268" cy="145624"/>
          </a:xfrm>
          <a:prstGeom prst="bentConnector4">
            <a:avLst>
              <a:gd name="adj1" fmla="val -7213"/>
              <a:gd name="adj2" fmla="val 256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2" idx="3"/>
            <a:endCxn id="41" idx="1"/>
          </p:cNvCxnSpPr>
          <p:nvPr/>
        </p:nvCxnSpPr>
        <p:spPr>
          <a:xfrm>
            <a:off x="6249816" y="4270957"/>
            <a:ext cx="741672" cy="15650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2" idx="3"/>
            <a:endCxn id="41" idx="1"/>
          </p:cNvCxnSpPr>
          <p:nvPr/>
        </p:nvCxnSpPr>
        <p:spPr>
          <a:xfrm>
            <a:off x="6249816" y="5037326"/>
            <a:ext cx="741672" cy="7987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43" idx="3"/>
            <a:endCxn id="41" idx="1"/>
          </p:cNvCxnSpPr>
          <p:nvPr/>
        </p:nvCxnSpPr>
        <p:spPr>
          <a:xfrm flipV="1">
            <a:off x="4179170" y="5836036"/>
            <a:ext cx="2812318" cy="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3"/>
            <a:endCxn id="12" idx="1"/>
          </p:cNvCxnSpPr>
          <p:nvPr/>
        </p:nvCxnSpPr>
        <p:spPr>
          <a:xfrm flipV="1">
            <a:off x="3954629" y="5037326"/>
            <a:ext cx="56699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8" idx="2"/>
            <a:endCxn id="104" idx="0"/>
          </p:cNvCxnSpPr>
          <p:nvPr/>
        </p:nvCxnSpPr>
        <p:spPr>
          <a:xfrm>
            <a:off x="3311860" y="4511132"/>
            <a:ext cx="2456" cy="28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04" idx="2"/>
            <a:endCxn id="43" idx="0"/>
          </p:cNvCxnSpPr>
          <p:nvPr/>
        </p:nvCxnSpPr>
        <p:spPr>
          <a:xfrm>
            <a:off x="3314316" y="5277501"/>
            <a:ext cx="758" cy="421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6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Sms_email_sender.utt – PUBLIC.VISIT_CREATE – service queue relation</vt:lpstr>
      <vt:lpstr>SMS on surface logic</vt:lpstr>
      <vt:lpstr>Widget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Sms_email_sender.utt – PUBLIC.VISIT_CREATE – service queue relation</dc:title>
  <dc:creator>boudui</dc:creator>
  <cp:lastModifiedBy>boudui</cp:lastModifiedBy>
  <cp:revision>11</cp:revision>
  <dcterms:created xsi:type="dcterms:W3CDTF">2015-05-27T09:17:04Z</dcterms:created>
  <dcterms:modified xsi:type="dcterms:W3CDTF">2015-05-27T11:09:09Z</dcterms:modified>
</cp:coreProperties>
</file>