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40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FEEF63-6266-B18C-7574-E320565A2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9FABF75-4CFE-9521-8238-94B500E2D7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56A8D4-7057-DAC9-6512-508ACD22D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2DC1-5307-4B8D-84F7-75A16C8579F7}" type="datetimeFigureOut">
              <a:rPr lang="fr-FR" smtClean="0"/>
              <a:t>26/07/2024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20A244-15FF-8768-B9E9-E31F8015E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2953C3-71C5-19F5-365E-7372F7B02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E171-133E-46BE-B0FA-7E265F2CD7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730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DA1224-8817-2B34-E5F1-018EA5E28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A5FEF0A-A969-6353-C786-69BB635E5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09C88F-3AF6-7647-462C-EBF82D33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2DC1-5307-4B8D-84F7-75A16C8579F7}" type="datetimeFigureOut">
              <a:rPr lang="fr-FR" smtClean="0"/>
              <a:t>26/07/2024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A52C6E-0E59-E596-E301-F483054ED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D72B53-8ECA-DA00-3E26-D190E4DF7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E171-133E-46BE-B0FA-7E265F2CD7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1284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A6428DB-DB28-051D-5EAB-BFD1A60F5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74D2FFA-679D-B908-8867-C144E5255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405F9C-23F6-E48B-37C1-BCA021BD6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2DC1-5307-4B8D-84F7-75A16C8579F7}" type="datetimeFigureOut">
              <a:rPr lang="fr-FR" smtClean="0"/>
              <a:t>26/07/2024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F6E57E-010C-2DEA-0978-CBBFD621F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4384C5-41B4-7FCF-904D-5B5ECF1AE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E171-133E-46BE-B0FA-7E265F2CD7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508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8FC0A7-143B-9A39-BD47-5E7EB57C1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AAADAE-6A7A-F9E8-B6C5-C26DA62CE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2CA486-749D-838A-7B7E-558AD4EEE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2DC1-5307-4B8D-84F7-75A16C8579F7}" type="datetimeFigureOut">
              <a:rPr lang="fr-FR" smtClean="0"/>
              <a:t>26/07/2024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EEE7BC-DF4B-3088-5027-BF845685D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53CF8C-759A-D639-3715-7B47A880D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E171-133E-46BE-B0FA-7E265F2CD7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9309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78EDFA-992A-A13B-322B-5C78097AB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6D55FF-46A4-DC10-DC3E-F59CA790C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37D97A-CFF7-264C-8F14-617A6C3F5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2DC1-5307-4B8D-84F7-75A16C8579F7}" type="datetimeFigureOut">
              <a:rPr lang="fr-FR" smtClean="0"/>
              <a:t>26/07/2024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9EF728-9831-C3C2-BDC9-26ABB3C52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4BFCE4-E5EB-FD3F-21B0-70C0E9952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E171-133E-46BE-B0FA-7E265F2CD7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2609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5D4918-1D82-03D5-968C-396B779ED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9CCB01-B82D-DE55-6D87-051AE8247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4E3A714-ACB1-BEDA-521F-919A9A1EC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08FA08-1BF3-4C9D-87FE-C747645C2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2DC1-5307-4B8D-84F7-75A16C8579F7}" type="datetimeFigureOut">
              <a:rPr lang="fr-FR" smtClean="0"/>
              <a:t>26/07/2024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24B180A-B579-AD60-4E65-16ED8536B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643660-5190-1700-42A6-BAC3094F9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E171-133E-46BE-B0FA-7E265F2CD7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5531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C069EC-3EE6-0705-681A-66E9D8E75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95946F-20A7-2F6B-1189-8D8A2169B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0F879D0-D0D5-EB81-429E-A38B8831D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B3ECBAF-0252-364A-0F94-865ACA3479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3CAB297-8F7A-E3FA-3E48-316668DEE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9DD488D-577D-5C08-8A88-1CBB31306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2DC1-5307-4B8D-84F7-75A16C8579F7}" type="datetimeFigureOut">
              <a:rPr lang="fr-FR" smtClean="0"/>
              <a:t>26/07/2024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5501775-659F-3FB1-064A-B29324313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465C1A1-DB74-51D1-9BBF-BEFFFA354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E171-133E-46BE-B0FA-7E265F2CD7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9684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32FA74-D4C1-2B24-2037-36BE8B603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F5919F4-702D-D1F1-3C24-EE41AD4E1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2DC1-5307-4B8D-84F7-75A16C8579F7}" type="datetimeFigureOut">
              <a:rPr lang="fr-FR" smtClean="0"/>
              <a:t>26/07/2024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FB7B804-D1B5-91FA-5EA1-F812B63C0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6E8D52F-7AAB-32EC-A7BC-36532CEA9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E171-133E-46BE-B0FA-7E265F2CD7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367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AF87D01-6F2A-51B1-A3A4-DC56B0E4E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2DC1-5307-4B8D-84F7-75A16C8579F7}" type="datetimeFigureOut">
              <a:rPr lang="fr-FR" smtClean="0"/>
              <a:t>26/07/2024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C92DE7D-8699-3C2C-ED9B-1F697DDBE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795496-67C4-7531-9E24-CB74B377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E171-133E-46BE-B0FA-7E265F2CD7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4802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2041B4-F9A7-AF36-B79B-60FF829A1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7F74E6-E2C9-83A8-0313-62C407D4F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17E5224-DE6E-E26C-51C0-3B1968F29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88A6F0-6CC4-A9E2-DD46-9B851AF84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2DC1-5307-4B8D-84F7-75A16C8579F7}" type="datetimeFigureOut">
              <a:rPr lang="fr-FR" smtClean="0"/>
              <a:t>26/07/2024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17F82C-D831-A8DD-7D86-642ECF794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249E4F-5401-E3DA-9242-C36A63D09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E171-133E-46BE-B0FA-7E265F2CD7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279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CB80DA-50F5-9D9D-3FF6-E8E4CD1F4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B5CAFE6-8C4E-148F-4866-6971A76748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1199A3C-78BA-92E1-87AB-82CCB19C0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5FD2B8-489C-3448-17D1-8E9FA873D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A2DC1-5307-4B8D-84F7-75A16C8579F7}" type="datetimeFigureOut">
              <a:rPr lang="fr-FR" smtClean="0"/>
              <a:t>26/07/2024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C7BB6A-960C-3AFA-DF1B-9325980F9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2D900C-DC4D-A1DB-7709-CA13102DB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1E171-133E-46BE-B0FA-7E265F2CD7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1752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731ABFA-3A0E-10CE-B566-43F412A75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9C891C-6146-AD0E-04B5-517A229A6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85AC27-4325-0BDD-31D1-7D2AC900C8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A2DC1-5307-4B8D-84F7-75A16C8579F7}" type="datetimeFigureOut">
              <a:rPr lang="fr-FR" smtClean="0"/>
              <a:t>26/07/2024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D3725C-45AF-0718-729F-935935BB4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A8D8FB-7928-FD9E-8E54-B66C37063C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1E171-133E-46BE-B0FA-7E265F2CD7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2099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3E7DDCD7-4595-4347-AAFF-1DAB7ED75B32}"/>
              </a:ext>
            </a:extLst>
          </p:cNvPr>
          <p:cNvCxnSpPr>
            <a:cxnSpLocks/>
          </p:cNvCxnSpPr>
          <p:nvPr/>
        </p:nvCxnSpPr>
        <p:spPr>
          <a:xfrm>
            <a:off x="6096000" y="316407"/>
            <a:ext cx="0" cy="62251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Image 10" descr="Une image contenant texte, capture d’écran, nombre, Police&#10;&#10;Description générée automatiquement">
            <a:extLst>
              <a:ext uri="{FF2B5EF4-FFF2-40B4-BE49-F238E27FC236}">
                <a16:creationId xmlns:a16="http://schemas.microsoft.com/office/drawing/2014/main" id="{7930818D-9750-E733-CE52-59E2AC1DE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599281"/>
            <a:ext cx="5668026" cy="5659438"/>
          </a:xfrm>
          <a:prstGeom prst="rect">
            <a:avLst/>
          </a:prstGeom>
        </p:spPr>
      </p:pic>
      <p:pic>
        <p:nvPicPr>
          <p:cNvPr id="13" name="Image 12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A0639297-0AB0-2435-CE1F-7B6DD219F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74" y="599281"/>
            <a:ext cx="5953126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5429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Amaury Saint-Jore</dc:creator>
  <cp:lastModifiedBy>Amaury Saint-Jore</cp:lastModifiedBy>
  <cp:revision>1</cp:revision>
  <dcterms:created xsi:type="dcterms:W3CDTF">2024-07-26T09:15:30Z</dcterms:created>
  <dcterms:modified xsi:type="dcterms:W3CDTF">2024-07-26T12:36:10Z</dcterms:modified>
</cp:coreProperties>
</file>