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0"/>
  </p:notesMasterIdLst>
  <p:sldIdLst>
    <p:sldId id="256" r:id="rId5"/>
    <p:sldId id="279" r:id="rId6"/>
    <p:sldId id="278" r:id="rId7"/>
    <p:sldId id="280" r:id="rId8"/>
    <p:sldId id="290" r:id="rId9"/>
    <p:sldId id="281" r:id="rId10"/>
    <p:sldId id="285" r:id="rId11"/>
    <p:sldId id="291" r:id="rId12"/>
    <p:sldId id="292" r:id="rId13"/>
    <p:sldId id="293" r:id="rId14"/>
    <p:sldId id="286" r:id="rId15"/>
    <p:sldId id="287" r:id="rId16"/>
    <p:sldId id="288" r:id="rId17"/>
    <p:sldId id="289" r:id="rId18"/>
    <p:sldId id="28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ury Doux" initials="AD" lastIdx="1" clrIdx="0">
    <p:extLst>
      <p:ext uri="{19B8F6BF-5375-455C-9EA6-DF929625EA0E}">
        <p15:presenceInfo xmlns:p15="http://schemas.microsoft.com/office/powerpoint/2012/main" userId="S::amaury.doux@cdbdx.biz::be2b29a4-1a2b-4825-a6b5-c3c6a8b0f2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4A7"/>
    <a:srgbClr val="D4EDDA"/>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396"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15T16:49:13.741" idx="1">
    <p:pos x="10" y="10"/>
    <p:text/>
    <p:extLst>
      <p:ext uri="{C676402C-5697-4E1C-873F-D02D1690AC5C}">
        <p15:threadingInfo xmlns:p15="http://schemas.microsoft.com/office/powerpoint/2012/main" timeZoneBias="-120"/>
      </p:ext>
    </p:extLst>
  </p:cm>
</p:cmLst>
</file>

<file path=ppt/diagrams/_rels/data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A393A3-0E9A-46D2-993B-CECBEDD28458}"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BA89A275-5E83-448E-8D0D-5155870F2BF6}">
      <dgm:prSet/>
      <dgm:spPr/>
      <dgm:t>
        <a:bodyPr/>
        <a:lstStyle/>
        <a:p>
          <a:r>
            <a:rPr lang="fr-FR" b="0" i="0" baseline="0"/>
            <a:t>Le Commanditaire</a:t>
          </a:r>
          <a:r>
            <a:rPr lang="fr-FR"/>
            <a:t>: </a:t>
          </a:r>
          <a:r>
            <a:rPr lang="fr-FR" b="0" i="0" baseline="0"/>
            <a:t>Julien Avot du</a:t>
          </a:r>
          <a:r>
            <a:rPr lang="fr-FR"/>
            <a:t> ministère de la santé</a:t>
          </a:r>
          <a:endParaRPr lang="en-US"/>
        </a:p>
      </dgm:t>
    </dgm:pt>
    <dgm:pt modelId="{CBBE8A1E-6FCB-445E-AC43-F9E568C19C1A}" type="parTrans" cxnId="{B39FD319-4824-4A17-8812-20949B8F419F}">
      <dgm:prSet/>
      <dgm:spPr/>
      <dgm:t>
        <a:bodyPr/>
        <a:lstStyle/>
        <a:p>
          <a:endParaRPr lang="en-US"/>
        </a:p>
      </dgm:t>
    </dgm:pt>
    <dgm:pt modelId="{42BEB4E2-757B-4ED9-9770-459E1DC37969}" type="sibTrans" cxnId="{B39FD319-4824-4A17-8812-20949B8F419F}">
      <dgm:prSet/>
      <dgm:spPr/>
      <dgm:t>
        <a:bodyPr/>
        <a:lstStyle/>
        <a:p>
          <a:endParaRPr lang="en-US"/>
        </a:p>
      </dgm:t>
    </dgm:pt>
    <dgm:pt modelId="{6EE27299-E9B1-402B-822D-3447C79BDA3E}">
      <dgm:prSet/>
      <dgm:spPr/>
      <dgm:t>
        <a:bodyPr/>
        <a:lstStyle/>
        <a:p>
          <a:r>
            <a:rPr lang="fr-FR" dirty="0"/>
            <a:t>Le Client:  La population française</a:t>
          </a:r>
          <a:endParaRPr lang="en-US" dirty="0"/>
        </a:p>
      </dgm:t>
    </dgm:pt>
    <dgm:pt modelId="{54B12B49-1B3E-4037-A6CD-6C9708C2286C}" type="parTrans" cxnId="{26861216-EAD6-4F0A-A8D7-54D2A63890E2}">
      <dgm:prSet/>
      <dgm:spPr/>
      <dgm:t>
        <a:bodyPr/>
        <a:lstStyle/>
        <a:p>
          <a:endParaRPr lang="en-US"/>
        </a:p>
      </dgm:t>
    </dgm:pt>
    <dgm:pt modelId="{1A205E76-A1FA-420D-AB46-72B24AF02A2C}" type="sibTrans" cxnId="{26861216-EAD6-4F0A-A8D7-54D2A63890E2}">
      <dgm:prSet/>
      <dgm:spPr/>
      <dgm:t>
        <a:bodyPr/>
        <a:lstStyle/>
        <a:p>
          <a:endParaRPr lang="en-US"/>
        </a:p>
      </dgm:t>
    </dgm:pt>
    <dgm:pt modelId="{E9F9528F-A494-4548-A239-F92E24D60A5B}">
      <dgm:prSet/>
      <dgm:spPr/>
      <dgm:t>
        <a:bodyPr/>
        <a:lstStyle/>
        <a:p>
          <a:r>
            <a:rPr lang="fr-FR" dirty="0"/>
            <a:t>Le chef de Projet: Maître de stage</a:t>
          </a:r>
          <a:endParaRPr lang="en-US" dirty="0"/>
        </a:p>
      </dgm:t>
    </dgm:pt>
    <dgm:pt modelId="{8CC3676F-F9E4-4827-8462-A3D9FF7B3EB1}" type="parTrans" cxnId="{674BA3BF-D211-4090-8555-84955AB40080}">
      <dgm:prSet/>
      <dgm:spPr/>
      <dgm:t>
        <a:bodyPr/>
        <a:lstStyle/>
        <a:p>
          <a:endParaRPr lang="en-US"/>
        </a:p>
      </dgm:t>
    </dgm:pt>
    <dgm:pt modelId="{9E77CA18-EEE6-4FAA-A6F4-7150E26B15AF}" type="sibTrans" cxnId="{674BA3BF-D211-4090-8555-84955AB40080}">
      <dgm:prSet/>
      <dgm:spPr/>
      <dgm:t>
        <a:bodyPr/>
        <a:lstStyle/>
        <a:p>
          <a:endParaRPr lang="en-US"/>
        </a:p>
      </dgm:t>
    </dgm:pt>
    <dgm:pt modelId="{90B6602E-0D51-41C4-A7EF-67AF0D210F37}">
      <dgm:prSet/>
      <dgm:spPr/>
      <dgm:t>
        <a:bodyPr/>
        <a:lstStyle/>
        <a:p>
          <a:r>
            <a:rPr lang="fr-FR" dirty="0"/>
            <a:t>L’équipe projet: Moi-même le développeur du projet</a:t>
          </a:r>
          <a:endParaRPr lang="en-US" dirty="0"/>
        </a:p>
      </dgm:t>
    </dgm:pt>
    <dgm:pt modelId="{A6FF156E-F9E6-43B6-97E0-FECDD9B8CE03}" type="parTrans" cxnId="{0856AA15-A9E8-4E36-9F24-E5B1717E7C5C}">
      <dgm:prSet/>
      <dgm:spPr/>
      <dgm:t>
        <a:bodyPr/>
        <a:lstStyle/>
        <a:p>
          <a:endParaRPr lang="en-US"/>
        </a:p>
      </dgm:t>
    </dgm:pt>
    <dgm:pt modelId="{1E1B0E88-18F6-4F68-A80D-31240C897156}" type="sibTrans" cxnId="{0856AA15-A9E8-4E36-9F24-E5B1717E7C5C}">
      <dgm:prSet/>
      <dgm:spPr/>
      <dgm:t>
        <a:bodyPr/>
        <a:lstStyle/>
        <a:p>
          <a:endParaRPr lang="en-US"/>
        </a:p>
      </dgm:t>
    </dgm:pt>
    <dgm:pt modelId="{168C2B59-9FE9-4517-9A98-D0458E150079}" type="pres">
      <dgm:prSet presAssocID="{06A393A3-0E9A-46D2-993B-CECBEDD28458}" presName="linear" presStyleCnt="0">
        <dgm:presLayoutVars>
          <dgm:dir/>
          <dgm:animLvl val="lvl"/>
          <dgm:resizeHandles val="exact"/>
        </dgm:presLayoutVars>
      </dgm:prSet>
      <dgm:spPr/>
    </dgm:pt>
    <dgm:pt modelId="{AE23844A-2582-4BED-B3E0-05AF8D728AE3}" type="pres">
      <dgm:prSet presAssocID="{BA89A275-5E83-448E-8D0D-5155870F2BF6}" presName="parentLin" presStyleCnt="0"/>
      <dgm:spPr/>
    </dgm:pt>
    <dgm:pt modelId="{8A9D482B-C2F1-4F37-9167-50B6C548D7E2}" type="pres">
      <dgm:prSet presAssocID="{BA89A275-5E83-448E-8D0D-5155870F2BF6}" presName="parentLeftMargin" presStyleLbl="node1" presStyleIdx="0" presStyleCnt="4"/>
      <dgm:spPr/>
    </dgm:pt>
    <dgm:pt modelId="{E06A9429-E964-491F-965A-14D1672782BF}" type="pres">
      <dgm:prSet presAssocID="{BA89A275-5E83-448E-8D0D-5155870F2BF6}" presName="parentText" presStyleLbl="node1" presStyleIdx="0" presStyleCnt="4">
        <dgm:presLayoutVars>
          <dgm:chMax val="0"/>
          <dgm:bulletEnabled val="1"/>
        </dgm:presLayoutVars>
      </dgm:prSet>
      <dgm:spPr/>
    </dgm:pt>
    <dgm:pt modelId="{EDC2B3DC-D830-4EA4-B195-95D8DDE910DF}" type="pres">
      <dgm:prSet presAssocID="{BA89A275-5E83-448E-8D0D-5155870F2BF6}" presName="negativeSpace" presStyleCnt="0"/>
      <dgm:spPr/>
    </dgm:pt>
    <dgm:pt modelId="{B478CADC-515A-423A-889F-3967F580E437}" type="pres">
      <dgm:prSet presAssocID="{BA89A275-5E83-448E-8D0D-5155870F2BF6}" presName="childText" presStyleLbl="conFgAcc1" presStyleIdx="0" presStyleCnt="4">
        <dgm:presLayoutVars>
          <dgm:bulletEnabled val="1"/>
        </dgm:presLayoutVars>
      </dgm:prSet>
      <dgm:spPr/>
    </dgm:pt>
    <dgm:pt modelId="{83767335-22BD-40D1-A47D-0209B7817F6D}" type="pres">
      <dgm:prSet presAssocID="{42BEB4E2-757B-4ED9-9770-459E1DC37969}" presName="spaceBetweenRectangles" presStyleCnt="0"/>
      <dgm:spPr/>
    </dgm:pt>
    <dgm:pt modelId="{E72458CB-3A5B-4154-A502-850CA40D48BC}" type="pres">
      <dgm:prSet presAssocID="{6EE27299-E9B1-402B-822D-3447C79BDA3E}" presName="parentLin" presStyleCnt="0"/>
      <dgm:spPr/>
    </dgm:pt>
    <dgm:pt modelId="{445123AA-3774-43FD-8507-74B881309DF6}" type="pres">
      <dgm:prSet presAssocID="{6EE27299-E9B1-402B-822D-3447C79BDA3E}" presName="parentLeftMargin" presStyleLbl="node1" presStyleIdx="0" presStyleCnt="4"/>
      <dgm:spPr/>
    </dgm:pt>
    <dgm:pt modelId="{BC388D7A-C071-4B11-BC46-676A019669EF}" type="pres">
      <dgm:prSet presAssocID="{6EE27299-E9B1-402B-822D-3447C79BDA3E}" presName="parentText" presStyleLbl="node1" presStyleIdx="1" presStyleCnt="4">
        <dgm:presLayoutVars>
          <dgm:chMax val="0"/>
          <dgm:bulletEnabled val="1"/>
        </dgm:presLayoutVars>
      </dgm:prSet>
      <dgm:spPr/>
    </dgm:pt>
    <dgm:pt modelId="{F1B441CE-4C92-4668-AEC6-D48136BFB0F5}" type="pres">
      <dgm:prSet presAssocID="{6EE27299-E9B1-402B-822D-3447C79BDA3E}" presName="negativeSpace" presStyleCnt="0"/>
      <dgm:spPr/>
    </dgm:pt>
    <dgm:pt modelId="{9247ABC5-0E1D-4DA3-AB20-BB9EBB701746}" type="pres">
      <dgm:prSet presAssocID="{6EE27299-E9B1-402B-822D-3447C79BDA3E}" presName="childText" presStyleLbl="conFgAcc1" presStyleIdx="1" presStyleCnt="4">
        <dgm:presLayoutVars>
          <dgm:bulletEnabled val="1"/>
        </dgm:presLayoutVars>
      </dgm:prSet>
      <dgm:spPr/>
    </dgm:pt>
    <dgm:pt modelId="{B499054D-5FF8-4D03-AE84-38D83082712E}" type="pres">
      <dgm:prSet presAssocID="{1A205E76-A1FA-420D-AB46-72B24AF02A2C}" presName="spaceBetweenRectangles" presStyleCnt="0"/>
      <dgm:spPr/>
    </dgm:pt>
    <dgm:pt modelId="{B5B8B9A1-3CB4-46EE-974C-ABD0DD85CA56}" type="pres">
      <dgm:prSet presAssocID="{E9F9528F-A494-4548-A239-F92E24D60A5B}" presName="parentLin" presStyleCnt="0"/>
      <dgm:spPr/>
    </dgm:pt>
    <dgm:pt modelId="{BEF93906-5A88-48FA-A9E1-7FE21CEA839C}" type="pres">
      <dgm:prSet presAssocID="{E9F9528F-A494-4548-A239-F92E24D60A5B}" presName="parentLeftMargin" presStyleLbl="node1" presStyleIdx="1" presStyleCnt="4"/>
      <dgm:spPr/>
    </dgm:pt>
    <dgm:pt modelId="{F32C1D44-362F-4711-8134-26BB47035A6A}" type="pres">
      <dgm:prSet presAssocID="{E9F9528F-A494-4548-A239-F92E24D60A5B}" presName="parentText" presStyleLbl="node1" presStyleIdx="2" presStyleCnt="4">
        <dgm:presLayoutVars>
          <dgm:chMax val="0"/>
          <dgm:bulletEnabled val="1"/>
        </dgm:presLayoutVars>
      </dgm:prSet>
      <dgm:spPr/>
    </dgm:pt>
    <dgm:pt modelId="{FE14DE12-0E82-4E05-8D0E-F3E7FBA4055E}" type="pres">
      <dgm:prSet presAssocID="{E9F9528F-A494-4548-A239-F92E24D60A5B}" presName="negativeSpace" presStyleCnt="0"/>
      <dgm:spPr/>
    </dgm:pt>
    <dgm:pt modelId="{576C078B-6068-402B-9318-19D27D95517A}" type="pres">
      <dgm:prSet presAssocID="{E9F9528F-A494-4548-A239-F92E24D60A5B}" presName="childText" presStyleLbl="conFgAcc1" presStyleIdx="2" presStyleCnt="4">
        <dgm:presLayoutVars>
          <dgm:bulletEnabled val="1"/>
        </dgm:presLayoutVars>
      </dgm:prSet>
      <dgm:spPr/>
    </dgm:pt>
    <dgm:pt modelId="{3EAD9183-84F5-4A79-998A-BF1218837F5C}" type="pres">
      <dgm:prSet presAssocID="{9E77CA18-EEE6-4FAA-A6F4-7150E26B15AF}" presName="spaceBetweenRectangles" presStyleCnt="0"/>
      <dgm:spPr/>
    </dgm:pt>
    <dgm:pt modelId="{91F88BCF-D413-4668-8EC4-A208FF77FE26}" type="pres">
      <dgm:prSet presAssocID="{90B6602E-0D51-41C4-A7EF-67AF0D210F37}" presName="parentLin" presStyleCnt="0"/>
      <dgm:spPr/>
    </dgm:pt>
    <dgm:pt modelId="{CEAAD8F0-13EB-4891-A7EA-6CB01765F2AD}" type="pres">
      <dgm:prSet presAssocID="{90B6602E-0D51-41C4-A7EF-67AF0D210F37}" presName="parentLeftMargin" presStyleLbl="node1" presStyleIdx="2" presStyleCnt="4"/>
      <dgm:spPr/>
    </dgm:pt>
    <dgm:pt modelId="{1A0F5079-E048-43FE-A3FE-23E62101BCF7}" type="pres">
      <dgm:prSet presAssocID="{90B6602E-0D51-41C4-A7EF-67AF0D210F37}" presName="parentText" presStyleLbl="node1" presStyleIdx="3" presStyleCnt="4">
        <dgm:presLayoutVars>
          <dgm:chMax val="0"/>
          <dgm:bulletEnabled val="1"/>
        </dgm:presLayoutVars>
      </dgm:prSet>
      <dgm:spPr/>
    </dgm:pt>
    <dgm:pt modelId="{EDEA9457-8DC0-4A2F-B84F-478CFF34F4C6}" type="pres">
      <dgm:prSet presAssocID="{90B6602E-0D51-41C4-A7EF-67AF0D210F37}" presName="negativeSpace" presStyleCnt="0"/>
      <dgm:spPr/>
    </dgm:pt>
    <dgm:pt modelId="{3846F88A-4236-428F-BE5E-1EE1C6845832}" type="pres">
      <dgm:prSet presAssocID="{90B6602E-0D51-41C4-A7EF-67AF0D210F37}" presName="childText" presStyleLbl="conFgAcc1" presStyleIdx="3" presStyleCnt="4">
        <dgm:presLayoutVars>
          <dgm:bulletEnabled val="1"/>
        </dgm:presLayoutVars>
      </dgm:prSet>
      <dgm:spPr/>
    </dgm:pt>
  </dgm:ptLst>
  <dgm:cxnLst>
    <dgm:cxn modelId="{0856AA15-A9E8-4E36-9F24-E5B1717E7C5C}" srcId="{06A393A3-0E9A-46D2-993B-CECBEDD28458}" destId="{90B6602E-0D51-41C4-A7EF-67AF0D210F37}" srcOrd="3" destOrd="0" parTransId="{A6FF156E-F9E6-43B6-97E0-FECDD9B8CE03}" sibTransId="{1E1B0E88-18F6-4F68-A80D-31240C897156}"/>
    <dgm:cxn modelId="{26861216-EAD6-4F0A-A8D7-54D2A63890E2}" srcId="{06A393A3-0E9A-46D2-993B-CECBEDD28458}" destId="{6EE27299-E9B1-402B-822D-3447C79BDA3E}" srcOrd="1" destOrd="0" parTransId="{54B12B49-1B3E-4037-A6CD-6C9708C2286C}" sibTransId="{1A205E76-A1FA-420D-AB46-72B24AF02A2C}"/>
    <dgm:cxn modelId="{B39FD319-4824-4A17-8812-20949B8F419F}" srcId="{06A393A3-0E9A-46D2-993B-CECBEDD28458}" destId="{BA89A275-5E83-448E-8D0D-5155870F2BF6}" srcOrd="0" destOrd="0" parTransId="{CBBE8A1E-6FCB-445E-AC43-F9E568C19C1A}" sibTransId="{42BEB4E2-757B-4ED9-9770-459E1DC37969}"/>
    <dgm:cxn modelId="{417A4029-26EC-46A0-9EB8-39DB8A71152A}" type="presOf" srcId="{BA89A275-5E83-448E-8D0D-5155870F2BF6}" destId="{8A9D482B-C2F1-4F37-9167-50B6C548D7E2}" srcOrd="0" destOrd="0" presId="urn:microsoft.com/office/officeart/2005/8/layout/list1"/>
    <dgm:cxn modelId="{19A60941-78B9-4430-B86F-B34DB121D37F}" type="presOf" srcId="{06A393A3-0E9A-46D2-993B-CECBEDD28458}" destId="{168C2B59-9FE9-4517-9A98-D0458E150079}" srcOrd="0" destOrd="0" presId="urn:microsoft.com/office/officeart/2005/8/layout/list1"/>
    <dgm:cxn modelId="{4503524B-1A73-4699-9474-E63A8E576276}" type="presOf" srcId="{6EE27299-E9B1-402B-822D-3447C79BDA3E}" destId="{BC388D7A-C071-4B11-BC46-676A019669EF}" srcOrd="1" destOrd="0" presId="urn:microsoft.com/office/officeart/2005/8/layout/list1"/>
    <dgm:cxn modelId="{CEC7A76F-E066-4CCC-A71D-21A18FAAAD3F}" type="presOf" srcId="{6EE27299-E9B1-402B-822D-3447C79BDA3E}" destId="{445123AA-3774-43FD-8507-74B881309DF6}" srcOrd="0" destOrd="0" presId="urn:microsoft.com/office/officeart/2005/8/layout/list1"/>
    <dgm:cxn modelId="{E23F3951-028C-4BF5-81D8-B55A6AA9383C}" type="presOf" srcId="{90B6602E-0D51-41C4-A7EF-67AF0D210F37}" destId="{CEAAD8F0-13EB-4891-A7EA-6CB01765F2AD}" srcOrd="0" destOrd="0" presId="urn:microsoft.com/office/officeart/2005/8/layout/list1"/>
    <dgm:cxn modelId="{02A5B856-D310-49B4-9F95-43071E5B6897}" type="presOf" srcId="{90B6602E-0D51-41C4-A7EF-67AF0D210F37}" destId="{1A0F5079-E048-43FE-A3FE-23E62101BCF7}" srcOrd="1" destOrd="0" presId="urn:microsoft.com/office/officeart/2005/8/layout/list1"/>
    <dgm:cxn modelId="{CCA7D276-D677-4CB2-9D18-001DE5E979D1}" type="presOf" srcId="{E9F9528F-A494-4548-A239-F92E24D60A5B}" destId="{F32C1D44-362F-4711-8134-26BB47035A6A}" srcOrd="1" destOrd="0" presId="urn:microsoft.com/office/officeart/2005/8/layout/list1"/>
    <dgm:cxn modelId="{16414B9F-D119-44BF-BB35-6CDEE5E1270C}" type="presOf" srcId="{BA89A275-5E83-448E-8D0D-5155870F2BF6}" destId="{E06A9429-E964-491F-965A-14D1672782BF}" srcOrd="1" destOrd="0" presId="urn:microsoft.com/office/officeart/2005/8/layout/list1"/>
    <dgm:cxn modelId="{C37F15B2-566B-4B45-8C09-248A1CDB65F6}" type="presOf" srcId="{E9F9528F-A494-4548-A239-F92E24D60A5B}" destId="{BEF93906-5A88-48FA-A9E1-7FE21CEA839C}" srcOrd="0" destOrd="0" presId="urn:microsoft.com/office/officeart/2005/8/layout/list1"/>
    <dgm:cxn modelId="{674BA3BF-D211-4090-8555-84955AB40080}" srcId="{06A393A3-0E9A-46D2-993B-CECBEDD28458}" destId="{E9F9528F-A494-4548-A239-F92E24D60A5B}" srcOrd="2" destOrd="0" parTransId="{8CC3676F-F9E4-4827-8462-A3D9FF7B3EB1}" sibTransId="{9E77CA18-EEE6-4FAA-A6F4-7150E26B15AF}"/>
    <dgm:cxn modelId="{5A7FD398-BA8D-4C63-9D93-4E758F23B3F1}" type="presParOf" srcId="{168C2B59-9FE9-4517-9A98-D0458E150079}" destId="{AE23844A-2582-4BED-B3E0-05AF8D728AE3}" srcOrd="0" destOrd="0" presId="urn:microsoft.com/office/officeart/2005/8/layout/list1"/>
    <dgm:cxn modelId="{C00834A7-FB57-4CED-AB1B-8AC3385A5318}" type="presParOf" srcId="{AE23844A-2582-4BED-B3E0-05AF8D728AE3}" destId="{8A9D482B-C2F1-4F37-9167-50B6C548D7E2}" srcOrd="0" destOrd="0" presId="urn:microsoft.com/office/officeart/2005/8/layout/list1"/>
    <dgm:cxn modelId="{F4AC995B-ADB0-47A7-BB11-2393526B9E2F}" type="presParOf" srcId="{AE23844A-2582-4BED-B3E0-05AF8D728AE3}" destId="{E06A9429-E964-491F-965A-14D1672782BF}" srcOrd="1" destOrd="0" presId="urn:microsoft.com/office/officeart/2005/8/layout/list1"/>
    <dgm:cxn modelId="{2DECDB03-289C-492F-83B5-531657DA4867}" type="presParOf" srcId="{168C2B59-9FE9-4517-9A98-D0458E150079}" destId="{EDC2B3DC-D830-4EA4-B195-95D8DDE910DF}" srcOrd="1" destOrd="0" presId="urn:microsoft.com/office/officeart/2005/8/layout/list1"/>
    <dgm:cxn modelId="{0A1EDA4A-F857-4701-B2E3-54A177E5AF28}" type="presParOf" srcId="{168C2B59-9FE9-4517-9A98-D0458E150079}" destId="{B478CADC-515A-423A-889F-3967F580E437}" srcOrd="2" destOrd="0" presId="urn:microsoft.com/office/officeart/2005/8/layout/list1"/>
    <dgm:cxn modelId="{806333D3-ECE5-422A-BF62-F91EECCD78F3}" type="presParOf" srcId="{168C2B59-9FE9-4517-9A98-D0458E150079}" destId="{83767335-22BD-40D1-A47D-0209B7817F6D}" srcOrd="3" destOrd="0" presId="urn:microsoft.com/office/officeart/2005/8/layout/list1"/>
    <dgm:cxn modelId="{0362FE8A-5443-455D-8B6F-BF12923653D4}" type="presParOf" srcId="{168C2B59-9FE9-4517-9A98-D0458E150079}" destId="{E72458CB-3A5B-4154-A502-850CA40D48BC}" srcOrd="4" destOrd="0" presId="urn:microsoft.com/office/officeart/2005/8/layout/list1"/>
    <dgm:cxn modelId="{F4B91549-C80A-4DA0-AB06-2A86D15100A2}" type="presParOf" srcId="{E72458CB-3A5B-4154-A502-850CA40D48BC}" destId="{445123AA-3774-43FD-8507-74B881309DF6}" srcOrd="0" destOrd="0" presId="urn:microsoft.com/office/officeart/2005/8/layout/list1"/>
    <dgm:cxn modelId="{7B557290-91FC-492F-8B64-5A52051B76FD}" type="presParOf" srcId="{E72458CB-3A5B-4154-A502-850CA40D48BC}" destId="{BC388D7A-C071-4B11-BC46-676A019669EF}" srcOrd="1" destOrd="0" presId="urn:microsoft.com/office/officeart/2005/8/layout/list1"/>
    <dgm:cxn modelId="{1ACAA6E4-2C16-484E-A52F-7582A0524C1D}" type="presParOf" srcId="{168C2B59-9FE9-4517-9A98-D0458E150079}" destId="{F1B441CE-4C92-4668-AEC6-D48136BFB0F5}" srcOrd="5" destOrd="0" presId="urn:microsoft.com/office/officeart/2005/8/layout/list1"/>
    <dgm:cxn modelId="{776E7460-54FF-4C5C-8618-C60841EA89B6}" type="presParOf" srcId="{168C2B59-9FE9-4517-9A98-D0458E150079}" destId="{9247ABC5-0E1D-4DA3-AB20-BB9EBB701746}" srcOrd="6" destOrd="0" presId="urn:microsoft.com/office/officeart/2005/8/layout/list1"/>
    <dgm:cxn modelId="{9443EABD-65B9-4A1C-B40C-521520A1DE4C}" type="presParOf" srcId="{168C2B59-9FE9-4517-9A98-D0458E150079}" destId="{B499054D-5FF8-4D03-AE84-38D83082712E}" srcOrd="7" destOrd="0" presId="urn:microsoft.com/office/officeart/2005/8/layout/list1"/>
    <dgm:cxn modelId="{8DD5D222-4699-437B-80B9-27A0424B783E}" type="presParOf" srcId="{168C2B59-9FE9-4517-9A98-D0458E150079}" destId="{B5B8B9A1-3CB4-46EE-974C-ABD0DD85CA56}" srcOrd="8" destOrd="0" presId="urn:microsoft.com/office/officeart/2005/8/layout/list1"/>
    <dgm:cxn modelId="{3EF0B5DF-D416-406B-BBE4-E2583F063905}" type="presParOf" srcId="{B5B8B9A1-3CB4-46EE-974C-ABD0DD85CA56}" destId="{BEF93906-5A88-48FA-A9E1-7FE21CEA839C}" srcOrd="0" destOrd="0" presId="urn:microsoft.com/office/officeart/2005/8/layout/list1"/>
    <dgm:cxn modelId="{6EA2804E-A654-4705-8C5E-07AEEB96C45A}" type="presParOf" srcId="{B5B8B9A1-3CB4-46EE-974C-ABD0DD85CA56}" destId="{F32C1D44-362F-4711-8134-26BB47035A6A}" srcOrd="1" destOrd="0" presId="urn:microsoft.com/office/officeart/2005/8/layout/list1"/>
    <dgm:cxn modelId="{F495BBF3-1618-43D8-90BA-B5AF40097BD7}" type="presParOf" srcId="{168C2B59-9FE9-4517-9A98-D0458E150079}" destId="{FE14DE12-0E82-4E05-8D0E-F3E7FBA4055E}" srcOrd="9" destOrd="0" presId="urn:microsoft.com/office/officeart/2005/8/layout/list1"/>
    <dgm:cxn modelId="{AC56A64F-96A0-4C52-AD0D-2C85A305C4FA}" type="presParOf" srcId="{168C2B59-9FE9-4517-9A98-D0458E150079}" destId="{576C078B-6068-402B-9318-19D27D95517A}" srcOrd="10" destOrd="0" presId="urn:microsoft.com/office/officeart/2005/8/layout/list1"/>
    <dgm:cxn modelId="{99CC0DFE-02EC-42CE-9EAA-1059A734182F}" type="presParOf" srcId="{168C2B59-9FE9-4517-9A98-D0458E150079}" destId="{3EAD9183-84F5-4A79-998A-BF1218837F5C}" srcOrd="11" destOrd="0" presId="urn:microsoft.com/office/officeart/2005/8/layout/list1"/>
    <dgm:cxn modelId="{7DAC24D8-8129-44CD-85A1-C942C73984F7}" type="presParOf" srcId="{168C2B59-9FE9-4517-9A98-D0458E150079}" destId="{91F88BCF-D413-4668-8EC4-A208FF77FE26}" srcOrd="12" destOrd="0" presId="urn:microsoft.com/office/officeart/2005/8/layout/list1"/>
    <dgm:cxn modelId="{BF87F528-8AAB-42F1-85A8-F53D56EFBC82}" type="presParOf" srcId="{91F88BCF-D413-4668-8EC4-A208FF77FE26}" destId="{CEAAD8F0-13EB-4891-A7EA-6CB01765F2AD}" srcOrd="0" destOrd="0" presId="urn:microsoft.com/office/officeart/2005/8/layout/list1"/>
    <dgm:cxn modelId="{4506AE89-4017-41B3-A3F8-9875E58C10C3}" type="presParOf" srcId="{91F88BCF-D413-4668-8EC4-A208FF77FE26}" destId="{1A0F5079-E048-43FE-A3FE-23E62101BCF7}" srcOrd="1" destOrd="0" presId="urn:microsoft.com/office/officeart/2005/8/layout/list1"/>
    <dgm:cxn modelId="{00DFB80A-379C-4CE1-9EC4-ECA88040AEF2}" type="presParOf" srcId="{168C2B59-9FE9-4517-9A98-D0458E150079}" destId="{EDEA9457-8DC0-4A2F-B84F-478CFF34F4C6}" srcOrd="13" destOrd="0" presId="urn:microsoft.com/office/officeart/2005/8/layout/list1"/>
    <dgm:cxn modelId="{70DBA13B-3AC5-4C5A-9980-6D7DC77F0B89}" type="presParOf" srcId="{168C2B59-9FE9-4517-9A98-D0458E150079}" destId="{3846F88A-4236-428F-BE5E-1EE1C684583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3F3322-5280-4C3C-95CC-6B3452FDCA56}" type="doc">
      <dgm:prSet loTypeId="urn:microsoft.com/office/officeart/2005/8/layout/process1" loCatId="process" qsTypeId="urn:microsoft.com/office/officeart/2005/8/quickstyle/simple1" qsCatId="simple" csTypeId="urn:microsoft.com/office/officeart/2005/8/colors/accent1_2" csCatId="accent1" phldr="1"/>
      <dgm:spPr/>
    </dgm:pt>
    <dgm:pt modelId="{7520DB48-4F5A-4B09-BEF4-449EC2F07F81}">
      <dgm:prSet phldrT="[Text]"/>
      <dgm:spPr>
        <a:solidFill>
          <a:schemeClr val="accent5">
            <a:lumMod val="60000"/>
            <a:lumOff val="40000"/>
          </a:schemeClr>
        </a:solidFill>
      </dgm:spPr>
      <dgm:t>
        <a:bodyPr/>
        <a:lstStyle/>
        <a:p>
          <a:r>
            <a:rPr lang="fr-FR" dirty="0"/>
            <a:t>Création de la maquette</a:t>
          </a:r>
        </a:p>
      </dgm:t>
    </dgm:pt>
    <dgm:pt modelId="{4AF6D0ED-9B65-42A3-903F-321DDDBAC6CF}" type="parTrans" cxnId="{AE9B1C8E-EFA8-4858-B690-76F26A5787EC}">
      <dgm:prSet/>
      <dgm:spPr/>
      <dgm:t>
        <a:bodyPr/>
        <a:lstStyle/>
        <a:p>
          <a:endParaRPr lang="fr-FR"/>
        </a:p>
      </dgm:t>
    </dgm:pt>
    <dgm:pt modelId="{2FF6A7A8-8649-428B-AFF9-3E78C7417C6B}" type="sibTrans" cxnId="{AE9B1C8E-EFA8-4858-B690-76F26A5787EC}">
      <dgm:prSet/>
      <dgm:spPr/>
      <dgm:t>
        <a:bodyPr/>
        <a:lstStyle/>
        <a:p>
          <a:endParaRPr lang="fr-FR"/>
        </a:p>
      </dgm:t>
    </dgm:pt>
    <dgm:pt modelId="{D24AAAB2-0C7B-4360-B3B5-50EC942BD968}">
      <dgm:prSet phldrT="[Text]"/>
      <dgm:spPr>
        <a:solidFill>
          <a:schemeClr val="accent5">
            <a:lumMod val="60000"/>
            <a:lumOff val="40000"/>
          </a:schemeClr>
        </a:solidFill>
      </dgm:spPr>
      <dgm:t>
        <a:bodyPr/>
        <a:lstStyle/>
        <a:p>
          <a:r>
            <a:rPr lang="fr-FR" dirty="0"/>
            <a:t>Développement du prototype</a:t>
          </a:r>
        </a:p>
      </dgm:t>
    </dgm:pt>
    <dgm:pt modelId="{3CD1231E-CDFC-4F5B-802D-1E2CD9E30DD9}" type="parTrans" cxnId="{A6F038C3-3C43-4892-B529-CF390AF34ADD}">
      <dgm:prSet/>
      <dgm:spPr/>
      <dgm:t>
        <a:bodyPr/>
        <a:lstStyle/>
        <a:p>
          <a:endParaRPr lang="fr-FR"/>
        </a:p>
      </dgm:t>
    </dgm:pt>
    <dgm:pt modelId="{CC395509-3A44-4AA7-A39C-CB7828D65E39}" type="sibTrans" cxnId="{A6F038C3-3C43-4892-B529-CF390AF34ADD}">
      <dgm:prSet/>
      <dgm:spPr/>
      <dgm:t>
        <a:bodyPr/>
        <a:lstStyle/>
        <a:p>
          <a:endParaRPr lang="fr-FR"/>
        </a:p>
      </dgm:t>
    </dgm:pt>
    <dgm:pt modelId="{9703874C-87D8-4A0F-AB2D-53D07E1A5177}">
      <dgm:prSet phldrT="[Text]"/>
      <dgm:spPr>
        <a:solidFill>
          <a:schemeClr val="accent5">
            <a:lumMod val="60000"/>
            <a:lumOff val="40000"/>
          </a:schemeClr>
        </a:solidFill>
      </dgm:spPr>
      <dgm:t>
        <a:bodyPr/>
        <a:lstStyle/>
        <a:p>
          <a:r>
            <a:rPr lang="fr-FR" dirty="0"/>
            <a:t>Présentation du prototype</a:t>
          </a:r>
        </a:p>
      </dgm:t>
    </dgm:pt>
    <dgm:pt modelId="{6A999189-0C2F-4F1C-8B94-254F66810BA4}" type="parTrans" cxnId="{DCB38D1E-D3D7-40A7-BAC8-555D4D0A6671}">
      <dgm:prSet/>
      <dgm:spPr/>
      <dgm:t>
        <a:bodyPr/>
        <a:lstStyle/>
        <a:p>
          <a:endParaRPr lang="fr-FR"/>
        </a:p>
      </dgm:t>
    </dgm:pt>
    <dgm:pt modelId="{BA6B64F0-6791-487C-B5F3-E04F8580A16A}" type="sibTrans" cxnId="{DCB38D1E-D3D7-40A7-BAC8-555D4D0A6671}">
      <dgm:prSet/>
      <dgm:spPr/>
      <dgm:t>
        <a:bodyPr/>
        <a:lstStyle/>
        <a:p>
          <a:endParaRPr lang="fr-FR"/>
        </a:p>
      </dgm:t>
    </dgm:pt>
    <dgm:pt modelId="{3D5A9E82-3F41-4342-9167-2BBBF9D5C524}">
      <dgm:prSet phldrT="[Text]"/>
      <dgm:spPr/>
      <dgm:t>
        <a:bodyPr/>
        <a:lstStyle/>
        <a:p>
          <a:r>
            <a:rPr lang="fr-FR" dirty="0"/>
            <a:t>Développement de la version finale</a:t>
          </a:r>
        </a:p>
      </dgm:t>
    </dgm:pt>
    <dgm:pt modelId="{8148E40E-FBC0-4EFD-B57D-5A270331A00E}" type="parTrans" cxnId="{5F3808A9-B65B-45F1-8490-7209A54100EC}">
      <dgm:prSet/>
      <dgm:spPr/>
      <dgm:t>
        <a:bodyPr/>
        <a:lstStyle/>
        <a:p>
          <a:endParaRPr lang="fr-FR"/>
        </a:p>
      </dgm:t>
    </dgm:pt>
    <dgm:pt modelId="{F1D0A0DD-5B1B-4480-B6D0-41160C8713B8}" type="sibTrans" cxnId="{5F3808A9-B65B-45F1-8490-7209A54100EC}">
      <dgm:prSet/>
      <dgm:spPr/>
      <dgm:t>
        <a:bodyPr/>
        <a:lstStyle/>
        <a:p>
          <a:endParaRPr lang="fr-FR"/>
        </a:p>
      </dgm:t>
    </dgm:pt>
    <dgm:pt modelId="{14FA2F99-AB5C-4BEC-B653-6D858D9E6DFE}">
      <dgm:prSet phldrT="[Text]"/>
      <dgm:spPr/>
      <dgm:t>
        <a:bodyPr/>
        <a:lstStyle/>
        <a:p>
          <a:r>
            <a:rPr lang="fr-FR" dirty="0"/>
            <a:t>Livraison finale</a:t>
          </a:r>
        </a:p>
      </dgm:t>
    </dgm:pt>
    <dgm:pt modelId="{62FEE9AC-0BA7-4721-B236-6C44B3C0B710}" type="parTrans" cxnId="{572077A9-717A-4ECB-861E-BCBFAAE435E2}">
      <dgm:prSet/>
      <dgm:spPr/>
      <dgm:t>
        <a:bodyPr/>
        <a:lstStyle/>
        <a:p>
          <a:endParaRPr lang="fr-FR"/>
        </a:p>
      </dgm:t>
    </dgm:pt>
    <dgm:pt modelId="{CF02019B-748C-4956-B45C-463BC4D7F790}" type="sibTrans" cxnId="{572077A9-717A-4ECB-861E-BCBFAAE435E2}">
      <dgm:prSet/>
      <dgm:spPr/>
      <dgm:t>
        <a:bodyPr/>
        <a:lstStyle/>
        <a:p>
          <a:endParaRPr lang="fr-FR"/>
        </a:p>
      </dgm:t>
    </dgm:pt>
    <dgm:pt modelId="{3A57CEDA-475F-4870-9B1C-46B0E7E9F094}" type="pres">
      <dgm:prSet presAssocID="{C23F3322-5280-4C3C-95CC-6B3452FDCA56}" presName="Name0" presStyleCnt="0">
        <dgm:presLayoutVars>
          <dgm:dir/>
          <dgm:resizeHandles val="exact"/>
        </dgm:presLayoutVars>
      </dgm:prSet>
      <dgm:spPr/>
    </dgm:pt>
    <dgm:pt modelId="{7761A86F-E2CF-40B5-85EE-C1F8AD304FFE}" type="pres">
      <dgm:prSet presAssocID="{7520DB48-4F5A-4B09-BEF4-449EC2F07F81}" presName="node" presStyleLbl="node1" presStyleIdx="0" presStyleCnt="5" custScaleX="79807">
        <dgm:presLayoutVars>
          <dgm:bulletEnabled val="1"/>
        </dgm:presLayoutVars>
      </dgm:prSet>
      <dgm:spPr/>
    </dgm:pt>
    <dgm:pt modelId="{F2C74ED9-E7D2-46B5-B3CA-D683A34ACF31}" type="pres">
      <dgm:prSet presAssocID="{2FF6A7A8-8649-428B-AFF9-3E78C7417C6B}" presName="sibTrans" presStyleLbl="sibTrans2D1" presStyleIdx="0" presStyleCnt="4"/>
      <dgm:spPr/>
    </dgm:pt>
    <dgm:pt modelId="{0F7BC6C5-D8DC-4DBE-A178-1ACE4BB36249}" type="pres">
      <dgm:prSet presAssocID="{2FF6A7A8-8649-428B-AFF9-3E78C7417C6B}" presName="connectorText" presStyleLbl="sibTrans2D1" presStyleIdx="0" presStyleCnt="4"/>
      <dgm:spPr/>
    </dgm:pt>
    <dgm:pt modelId="{C8BF515F-94CE-40B7-81B4-B36450FF3FE1}" type="pres">
      <dgm:prSet presAssocID="{D24AAAB2-0C7B-4360-B3B5-50EC942BD968}" presName="node" presStyleLbl="node1" presStyleIdx="1" presStyleCnt="5" custScaleX="100362">
        <dgm:presLayoutVars>
          <dgm:bulletEnabled val="1"/>
        </dgm:presLayoutVars>
      </dgm:prSet>
      <dgm:spPr/>
    </dgm:pt>
    <dgm:pt modelId="{64998975-E6FA-4704-A9FF-FF672FCA5574}" type="pres">
      <dgm:prSet presAssocID="{CC395509-3A44-4AA7-A39C-CB7828D65E39}" presName="sibTrans" presStyleLbl="sibTrans2D1" presStyleIdx="1" presStyleCnt="4"/>
      <dgm:spPr/>
    </dgm:pt>
    <dgm:pt modelId="{BD38FDA0-F75E-4F7B-9C50-8C465E929E2E}" type="pres">
      <dgm:prSet presAssocID="{CC395509-3A44-4AA7-A39C-CB7828D65E39}" presName="connectorText" presStyleLbl="sibTrans2D1" presStyleIdx="1" presStyleCnt="4"/>
      <dgm:spPr/>
    </dgm:pt>
    <dgm:pt modelId="{38155D7A-D249-47CE-8994-C021EDB7D8F0}" type="pres">
      <dgm:prSet presAssocID="{9703874C-87D8-4A0F-AB2D-53D07E1A5177}" presName="node" presStyleLbl="node1" presStyleIdx="2" presStyleCnt="5" custScaleX="62508">
        <dgm:presLayoutVars>
          <dgm:bulletEnabled val="1"/>
        </dgm:presLayoutVars>
      </dgm:prSet>
      <dgm:spPr/>
    </dgm:pt>
    <dgm:pt modelId="{7838290E-923B-4F81-BBA6-5A12C2335B57}" type="pres">
      <dgm:prSet presAssocID="{BA6B64F0-6791-487C-B5F3-E04F8580A16A}" presName="sibTrans" presStyleLbl="sibTrans2D1" presStyleIdx="2" presStyleCnt="4"/>
      <dgm:spPr/>
    </dgm:pt>
    <dgm:pt modelId="{8718FB91-383F-4208-B77B-29DECB939BAD}" type="pres">
      <dgm:prSet presAssocID="{BA6B64F0-6791-487C-B5F3-E04F8580A16A}" presName="connectorText" presStyleLbl="sibTrans2D1" presStyleIdx="2" presStyleCnt="4"/>
      <dgm:spPr/>
    </dgm:pt>
    <dgm:pt modelId="{D86DB851-74D7-4E0E-BA30-65EF7151FED8}" type="pres">
      <dgm:prSet presAssocID="{3D5A9E82-3F41-4342-9167-2BBBF9D5C524}" presName="node" presStyleLbl="node1" presStyleIdx="3" presStyleCnt="5" custScaleX="233559">
        <dgm:presLayoutVars>
          <dgm:bulletEnabled val="1"/>
        </dgm:presLayoutVars>
      </dgm:prSet>
      <dgm:spPr/>
    </dgm:pt>
    <dgm:pt modelId="{1742FF1E-6E1E-41A5-A3B1-3F3914BCD63E}" type="pres">
      <dgm:prSet presAssocID="{F1D0A0DD-5B1B-4480-B6D0-41160C8713B8}" presName="sibTrans" presStyleLbl="sibTrans2D1" presStyleIdx="3" presStyleCnt="4"/>
      <dgm:spPr/>
    </dgm:pt>
    <dgm:pt modelId="{C5D9659F-F9AD-4606-8CFE-11CFDED87C7E}" type="pres">
      <dgm:prSet presAssocID="{F1D0A0DD-5B1B-4480-B6D0-41160C8713B8}" presName="connectorText" presStyleLbl="sibTrans2D1" presStyleIdx="3" presStyleCnt="4"/>
      <dgm:spPr/>
    </dgm:pt>
    <dgm:pt modelId="{FE4E2FE7-4F70-4198-A6F8-D8764F949D00}" type="pres">
      <dgm:prSet presAssocID="{14FA2F99-AB5C-4BEC-B653-6D858D9E6DFE}" presName="node" presStyleLbl="node1" presStyleIdx="4" presStyleCnt="5" custScaleX="61107">
        <dgm:presLayoutVars>
          <dgm:bulletEnabled val="1"/>
        </dgm:presLayoutVars>
      </dgm:prSet>
      <dgm:spPr/>
    </dgm:pt>
  </dgm:ptLst>
  <dgm:cxnLst>
    <dgm:cxn modelId="{6C7D4809-9C75-4BF4-8EF6-6CF80EC0544A}" type="presOf" srcId="{14FA2F99-AB5C-4BEC-B653-6D858D9E6DFE}" destId="{FE4E2FE7-4F70-4198-A6F8-D8764F949D00}" srcOrd="0" destOrd="0" presId="urn:microsoft.com/office/officeart/2005/8/layout/process1"/>
    <dgm:cxn modelId="{AB2CB014-4CFA-4989-AE8F-F77829E2380A}" type="presOf" srcId="{2FF6A7A8-8649-428B-AFF9-3E78C7417C6B}" destId="{0F7BC6C5-D8DC-4DBE-A178-1ACE4BB36249}" srcOrd="1" destOrd="0" presId="urn:microsoft.com/office/officeart/2005/8/layout/process1"/>
    <dgm:cxn modelId="{5374DB19-2E30-4C7B-8E27-645B206EAF27}" type="presOf" srcId="{BA6B64F0-6791-487C-B5F3-E04F8580A16A}" destId="{7838290E-923B-4F81-BBA6-5A12C2335B57}" srcOrd="0" destOrd="0" presId="urn:microsoft.com/office/officeart/2005/8/layout/process1"/>
    <dgm:cxn modelId="{223B841D-8D2D-4B26-86E4-D63246239E16}" type="presOf" srcId="{F1D0A0DD-5B1B-4480-B6D0-41160C8713B8}" destId="{1742FF1E-6E1E-41A5-A3B1-3F3914BCD63E}" srcOrd="0" destOrd="0" presId="urn:microsoft.com/office/officeart/2005/8/layout/process1"/>
    <dgm:cxn modelId="{8A12C91D-025E-4A7A-AD43-EBBE15663052}" type="presOf" srcId="{D24AAAB2-0C7B-4360-B3B5-50EC942BD968}" destId="{C8BF515F-94CE-40B7-81B4-B36450FF3FE1}" srcOrd="0" destOrd="0" presId="urn:microsoft.com/office/officeart/2005/8/layout/process1"/>
    <dgm:cxn modelId="{DCB38D1E-D3D7-40A7-BAC8-555D4D0A6671}" srcId="{C23F3322-5280-4C3C-95CC-6B3452FDCA56}" destId="{9703874C-87D8-4A0F-AB2D-53D07E1A5177}" srcOrd="2" destOrd="0" parTransId="{6A999189-0C2F-4F1C-8B94-254F66810BA4}" sibTransId="{BA6B64F0-6791-487C-B5F3-E04F8580A16A}"/>
    <dgm:cxn modelId="{AD22022F-DBC7-406D-9853-E8FE0EF2ED55}" type="presOf" srcId="{CC395509-3A44-4AA7-A39C-CB7828D65E39}" destId="{BD38FDA0-F75E-4F7B-9C50-8C465E929E2E}" srcOrd="1" destOrd="0" presId="urn:microsoft.com/office/officeart/2005/8/layout/process1"/>
    <dgm:cxn modelId="{EF4A2248-4C16-4308-ADC0-B50286E16A1A}" type="presOf" srcId="{7520DB48-4F5A-4B09-BEF4-449EC2F07F81}" destId="{7761A86F-E2CF-40B5-85EE-C1F8AD304FFE}" srcOrd="0" destOrd="0" presId="urn:microsoft.com/office/officeart/2005/8/layout/process1"/>
    <dgm:cxn modelId="{ACEEE44A-7525-42E7-A008-EF82909BC84A}" type="presOf" srcId="{C23F3322-5280-4C3C-95CC-6B3452FDCA56}" destId="{3A57CEDA-475F-4870-9B1C-46B0E7E9F094}" srcOrd="0" destOrd="0" presId="urn:microsoft.com/office/officeart/2005/8/layout/process1"/>
    <dgm:cxn modelId="{3B033F70-AFA0-4563-A8BF-371738D98187}" type="presOf" srcId="{BA6B64F0-6791-487C-B5F3-E04F8580A16A}" destId="{8718FB91-383F-4208-B77B-29DECB939BAD}" srcOrd="1" destOrd="0" presId="urn:microsoft.com/office/officeart/2005/8/layout/process1"/>
    <dgm:cxn modelId="{D97D3A76-8356-483E-9210-3A6B6E731CE3}" type="presOf" srcId="{F1D0A0DD-5B1B-4480-B6D0-41160C8713B8}" destId="{C5D9659F-F9AD-4606-8CFE-11CFDED87C7E}" srcOrd="1" destOrd="0" presId="urn:microsoft.com/office/officeart/2005/8/layout/process1"/>
    <dgm:cxn modelId="{0354E789-1409-4EBD-8FDB-D7616FCCA5D7}" type="presOf" srcId="{CC395509-3A44-4AA7-A39C-CB7828D65E39}" destId="{64998975-E6FA-4704-A9FF-FF672FCA5574}" srcOrd="0" destOrd="0" presId="urn:microsoft.com/office/officeart/2005/8/layout/process1"/>
    <dgm:cxn modelId="{AE9B1C8E-EFA8-4858-B690-76F26A5787EC}" srcId="{C23F3322-5280-4C3C-95CC-6B3452FDCA56}" destId="{7520DB48-4F5A-4B09-BEF4-449EC2F07F81}" srcOrd="0" destOrd="0" parTransId="{4AF6D0ED-9B65-42A3-903F-321DDDBAC6CF}" sibTransId="{2FF6A7A8-8649-428B-AFF9-3E78C7417C6B}"/>
    <dgm:cxn modelId="{9F280E8F-A555-4389-859C-40BED70D5853}" type="presOf" srcId="{9703874C-87D8-4A0F-AB2D-53D07E1A5177}" destId="{38155D7A-D249-47CE-8994-C021EDB7D8F0}" srcOrd="0" destOrd="0" presId="urn:microsoft.com/office/officeart/2005/8/layout/process1"/>
    <dgm:cxn modelId="{BA2E47A0-25F0-467D-9AE9-5AF4B362964A}" type="presOf" srcId="{3D5A9E82-3F41-4342-9167-2BBBF9D5C524}" destId="{D86DB851-74D7-4E0E-BA30-65EF7151FED8}" srcOrd="0" destOrd="0" presId="urn:microsoft.com/office/officeart/2005/8/layout/process1"/>
    <dgm:cxn modelId="{5F3808A9-B65B-45F1-8490-7209A54100EC}" srcId="{C23F3322-5280-4C3C-95CC-6B3452FDCA56}" destId="{3D5A9E82-3F41-4342-9167-2BBBF9D5C524}" srcOrd="3" destOrd="0" parTransId="{8148E40E-FBC0-4EFD-B57D-5A270331A00E}" sibTransId="{F1D0A0DD-5B1B-4480-B6D0-41160C8713B8}"/>
    <dgm:cxn modelId="{572077A9-717A-4ECB-861E-BCBFAAE435E2}" srcId="{C23F3322-5280-4C3C-95CC-6B3452FDCA56}" destId="{14FA2F99-AB5C-4BEC-B653-6D858D9E6DFE}" srcOrd="4" destOrd="0" parTransId="{62FEE9AC-0BA7-4721-B236-6C44B3C0B710}" sibTransId="{CF02019B-748C-4956-B45C-463BC4D7F790}"/>
    <dgm:cxn modelId="{A6F038C3-3C43-4892-B529-CF390AF34ADD}" srcId="{C23F3322-5280-4C3C-95CC-6B3452FDCA56}" destId="{D24AAAB2-0C7B-4360-B3B5-50EC942BD968}" srcOrd="1" destOrd="0" parTransId="{3CD1231E-CDFC-4F5B-802D-1E2CD9E30DD9}" sibTransId="{CC395509-3A44-4AA7-A39C-CB7828D65E39}"/>
    <dgm:cxn modelId="{C5362AF2-218C-456B-8ED9-7EAFE571EBC0}" type="presOf" srcId="{2FF6A7A8-8649-428B-AFF9-3E78C7417C6B}" destId="{F2C74ED9-E7D2-46B5-B3CA-D683A34ACF31}" srcOrd="0" destOrd="0" presId="urn:microsoft.com/office/officeart/2005/8/layout/process1"/>
    <dgm:cxn modelId="{2B92A70B-F48B-4625-A573-B5CF6F4111DC}" type="presParOf" srcId="{3A57CEDA-475F-4870-9B1C-46B0E7E9F094}" destId="{7761A86F-E2CF-40B5-85EE-C1F8AD304FFE}" srcOrd="0" destOrd="0" presId="urn:microsoft.com/office/officeart/2005/8/layout/process1"/>
    <dgm:cxn modelId="{7F59A72D-CF80-4EEC-B064-B387B639736A}" type="presParOf" srcId="{3A57CEDA-475F-4870-9B1C-46B0E7E9F094}" destId="{F2C74ED9-E7D2-46B5-B3CA-D683A34ACF31}" srcOrd="1" destOrd="0" presId="urn:microsoft.com/office/officeart/2005/8/layout/process1"/>
    <dgm:cxn modelId="{0DD68EC6-50E3-4F74-B56E-F8FFACD8C5C1}" type="presParOf" srcId="{F2C74ED9-E7D2-46B5-B3CA-D683A34ACF31}" destId="{0F7BC6C5-D8DC-4DBE-A178-1ACE4BB36249}" srcOrd="0" destOrd="0" presId="urn:microsoft.com/office/officeart/2005/8/layout/process1"/>
    <dgm:cxn modelId="{93E82C78-3C8C-463F-A466-499DB1B63772}" type="presParOf" srcId="{3A57CEDA-475F-4870-9B1C-46B0E7E9F094}" destId="{C8BF515F-94CE-40B7-81B4-B36450FF3FE1}" srcOrd="2" destOrd="0" presId="urn:microsoft.com/office/officeart/2005/8/layout/process1"/>
    <dgm:cxn modelId="{39B14195-A6AB-4B48-A154-426F6734A638}" type="presParOf" srcId="{3A57CEDA-475F-4870-9B1C-46B0E7E9F094}" destId="{64998975-E6FA-4704-A9FF-FF672FCA5574}" srcOrd="3" destOrd="0" presId="urn:microsoft.com/office/officeart/2005/8/layout/process1"/>
    <dgm:cxn modelId="{FB7657AC-1139-44E4-9E2A-505984CD8881}" type="presParOf" srcId="{64998975-E6FA-4704-A9FF-FF672FCA5574}" destId="{BD38FDA0-F75E-4F7B-9C50-8C465E929E2E}" srcOrd="0" destOrd="0" presId="urn:microsoft.com/office/officeart/2005/8/layout/process1"/>
    <dgm:cxn modelId="{73D98CE5-0270-452A-B7D0-26910F909D7A}" type="presParOf" srcId="{3A57CEDA-475F-4870-9B1C-46B0E7E9F094}" destId="{38155D7A-D249-47CE-8994-C021EDB7D8F0}" srcOrd="4" destOrd="0" presId="urn:microsoft.com/office/officeart/2005/8/layout/process1"/>
    <dgm:cxn modelId="{8DDC8B80-D691-436A-AD79-0BF497EE4FA2}" type="presParOf" srcId="{3A57CEDA-475F-4870-9B1C-46B0E7E9F094}" destId="{7838290E-923B-4F81-BBA6-5A12C2335B57}" srcOrd="5" destOrd="0" presId="urn:microsoft.com/office/officeart/2005/8/layout/process1"/>
    <dgm:cxn modelId="{9BC3CE24-D2FE-48C6-BCA1-6382EDF253B3}" type="presParOf" srcId="{7838290E-923B-4F81-BBA6-5A12C2335B57}" destId="{8718FB91-383F-4208-B77B-29DECB939BAD}" srcOrd="0" destOrd="0" presId="urn:microsoft.com/office/officeart/2005/8/layout/process1"/>
    <dgm:cxn modelId="{09576335-EC58-414D-BC91-E0F27CC4403E}" type="presParOf" srcId="{3A57CEDA-475F-4870-9B1C-46B0E7E9F094}" destId="{D86DB851-74D7-4E0E-BA30-65EF7151FED8}" srcOrd="6" destOrd="0" presId="urn:microsoft.com/office/officeart/2005/8/layout/process1"/>
    <dgm:cxn modelId="{1FCDD27B-3AE0-49ED-9291-287492305D3A}" type="presParOf" srcId="{3A57CEDA-475F-4870-9B1C-46B0E7E9F094}" destId="{1742FF1E-6E1E-41A5-A3B1-3F3914BCD63E}" srcOrd="7" destOrd="0" presId="urn:microsoft.com/office/officeart/2005/8/layout/process1"/>
    <dgm:cxn modelId="{45833EB6-F2D7-4390-98D2-362F7CDBD901}" type="presParOf" srcId="{1742FF1E-6E1E-41A5-A3B1-3F3914BCD63E}" destId="{C5D9659F-F9AD-4606-8CFE-11CFDED87C7E}" srcOrd="0" destOrd="0" presId="urn:microsoft.com/office/officeart/2005/8/layout/process1"/>
    <dgm:cxn modelId="{6A0D6423-CE9A-44BF-9D2F-C595C4E811C3}" type="presParOf" srcId="{3A57CEDA-475F-4870-9B1C-46B0E7E9F094}" destId="{FE4E2FE7-4F70-4198-A6F8-D8764F949D00}"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951F77-4E36-4893-91C6-3151A6D516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B3944D-D926-4D0F-A305-F5740000747A}">
      <dgm:prSet custT="1"/>
      <dgm:spPr/>
      <dgm:t>
        <a:bodyPr/>
        <a:lstStyle/>
        <a:p>
          <a:pPr>
            <a:lnSpc>
              <a:spcPct val="100000"/>
            </a:lnSpc>
          </a:pPr>
          <a:r>
            <a:rPr lang="en-US" sz="2000" b="1" i="0" dirty="0">
              <a:solidFill>
                <a:schemeClr val="tx1">
                  <a:lumMod val="75000"/>
                  <a:lumOff val="25000"/>
                </a:schemeClr>
              </a:solidFill>
            </a:rPr>
            <a:t>LinkedIn</a:t>
          </a:r>
          <a:br>
            <a:rPr lang="en-US" sz="2000" b="0" i="0" dirty="0">
              <a:solidFill>
                <a:schemeClr val="tx1">
                  <a:lumMod val="75000"/>
                  <a:lumOff val="25000"/>
                </a:schemeClr>
              </a:solidFill>
            </a:rPr>
          </a:br>
          <a:r>
            <a:rPr lang="fr-FR" sz="1600" b="0" i="0" dirty="0">
              <a:solidFill>
                <a:schemeClr val="tx1">
                  <a:lumMod val="75000"/>
                  <a:lumOff val="25000"/>
                </a:schemeClr>
              </a:solidFill>
            </a:rPr>
            <a:t>https://www.linkedin.com/in/amaury-doux/</a:t>
          </a:r>
          <a:endParaRPr lang="en-US" sz="1600" b="0" i="0" dirty="0">
            <a:solidFill>
              <a:schemeClr val="tx1">
                <a:lumMod val="75000"/>
                <a:lumOff val="25000"/>
              </a:schemeClr>
            </a:solidFill>
          </a:endParaRPr>
        </a:p>
      </dgm:t>
    </dgm:pt>
    <dgm:pt modelId="{2EA7AC4A-E82B-43F0-A6EA-F599428578FC}" type="parTrans" cxnId="{92D3A76D-ADBB-49F3-861D-D2B74F81812E}">
      <dgm:prSet/>
      <dgm:spPr/>
      <dgm:t>
        <a:bodyPr/>
        <a:lstStyle/>
        <a:p>
          <a:endParaRPr lang="en-US" sz="1600" b="0" i="0">
            <a:solidFill>
              <a:schemeClr val="tx1">
                <a:lumMod val="75000"/>
                <a:lumOff val="25000"/>
              </a:schemeClr>
            </a:solidFill>
          </a:endParaRPr>
        </a:p>
      </dgm:t>
    </dgm:pt>
    <dgm:pt modelId="{8862CE7B-AE72-45E8-B982-5279C14F7985}" type="sibTrans" cxnId="{92D3A76D-ADBB-49F3-861D-D2B74F81812E}">
      <dgm:prSet/>
      <dgm:spPr/>
      <dgm:t>
        <a:bodyPr/>
        <a:lstStyle/>
        <a:p>
          <a:endParaRPr lang="en-US" sz="1600" b="0" i="0">
            <a:solidFill>
              <a:schemeClr val="tx1">
                <a:lumMod val="75000"/>
                <a:lumOff val="25000"/>
              </a:schemeClr>
            </a:solidFill>
          </a:endParaRPr>
        </a:p>
      </dgm:t>
    </dgm:pt>
    <dgm:pt modelId="{BC68B812-A325-41D8-A08E-C2392666DF66}">
      <dgm:prSet custT="1"/>
      <dgm:spPr/>
      <dgm:t>
        <a:bodyPr/>
        <a:lstStyle/>
        <a:p>
          <a:pPr>
            <a:lnSpc>
              <a:spcPct val="100000"/>
            </a:lnSpc>
          </a:pPr>
          <a:r>
            <a:rPr lang="en-US" sz="2000" b="1" i="0" dirty="0">
              <a:solidFill>
                <a:schemeClr val="tx1">
                  <a:lumMod val="75000"/>
                  <a:lumOff val="25000"/>
                </a:schemeClr>
              </a:solidFill>
            </a:rPr>
            <a:t>Email</a:t>
          </a:r>
          <a:br>
            <a:rPr lang="en-US" sz="2000" b="0" i="0" dirty="0">
              <a:solidFill>
                <a:schemeClr val="tx1">
                  <a:lumMod val="75000"/>
                  <a:lumOff val="25000"/>
                </a:schemeClr>
              </a:solidFill>
            </a:rPr>
          </a:br>
          <a:r>
            <a:rPr lang="en-US" sz="1600" b="0" i="0" dirty="0">
              <a:solidFill>
                <a:schemeClr val="tx1">
                  <a:lumMod val="75000"/>
                  <a:lumOff val="25000"/>
                </a:schemeClr>
              </a:solidFill>
            </a:rPr>
            <a:t>Amaury.doux@gmail.com</a:t>
          </a:r>
        </a:p>
      </dgm:t>
    </dgm:pt>
    <dgm:pt modelId="{23A01A1D-B409-49E7-91BA-2321B9A237C2}" type="parTrans" cxnId="{AAD26E9B-C129-46B7-BFCC-98D5999B6B9A}">
      <dgm:prSet/>
      <dgm:spPr/>
      <dgm:t>
        <a:bodyPr/>
        <a:lstStyle/>
        <a:p>
          <a:endParaRPr lang="en-US" sz="1600" b="0" i="0">
            <a:solidFill>
              <a:schemeClr val="tx1">
                <a:lumMod val="75000"/>
                <a:lumOff val="25000"/>
              </a:schemeClr>
            </a:solidFill>
          </a:endParaRPr>
        </a:p>
      </dgm:t>
    </dgm:pt>
    <dgm:pt modelId="{E950D3C2-0472-429B-98B0-86C856FA65A1}" type="sibTrans" cxnId="{AAD26E9B-C129-46B7-BFCC-98D5999B6B9A}">
      <dgm:prSet/>
      <dgm:spPr/>
      <dgm:t>
        <a:bodyPr/>
        <a:lstStyle/>
        <a:p>
          <a:endParaRPr lang="en-US" sz="1600" b="0" i="0">
            <a:solidFill>
              <a:schemeClr val="tx1">
                <a:lumMod val="75000"/>
                <a:lumOff val="25000"/>
              </a:schemeClr>
            </a:solidFill>
          </a:endParaRPr>
        </a:p>
      </dgm:t>
    </dgm:pt>
    <dgm:pt modelId="{7D1766B6-66CF-40CE-9693-BD20AFFFA3C9}">
      <dgm:prSet custT="1"/>
      <dgm:spPr/>
      <dgm:t>
        <a:bodyPr/>
        <a:lstStyle/>
        <a:p>
          <a:pPr>
            <a:lnSpc>
              <a:spcPct val="100000"/>
            </a:lnSpc>
          </a:pPr>
          <a:r>
            <a:rPr lang="en-US" sz="2000" b="1" i="0" dirty="0" err="1">
              <a:solidFill>
                <a:schemeClr val="tx1">
                  <a:lumMod val="75000"/>
                  <a:lumOff val="25000"/>
                </a:schemeClr>
              </a:solidFill>
            </a:rPr>
            <a:t>Téléphone</a:t>
          </a:r>
          <a:br>
            <a:rPr lang="en-US" sz="2000" b="0" i="0" dirty="0">
              <a:solidFill>
                <a:schemeClr val="tx1">
                  <a:lumMod val="75000"/>
                  <a:lumOff val="25000"/>
                </a:schemeClr>
              </a:solidFill>
            </a:rPr>
          </a:br>
          <a:r>
            <a:rPr lang="en-US" sz="1600" b="0" i="0" dirty="0">
              <a:solidFill>
                <a:schemeClr val="tx1">
                  <a:lumMod val="75000"/>
                  <a:lumOff val="25000"/>
                </a:schemeClr>
              </a:solidFill>
            </a:rPr>
            <a:t>+33781242154</a:t>
          </a:r>
        </a:p>
      </dgm:t>
    </dgm:pt>
    <dgm:pt modelId="{76694DF4-F7BE-4AF1-9E12-BAEDD42D9ED3}" type="parTrans" cxnId="{EA0F618E-4C96-42F0-9E3C-66B0158BCCBE}">
      <dgm:prSet/>
      <dgm:spPr/>
      <dgm:t>
        <a:bodyPr/>
        <a:lstStyle/>
        <a:p>
          <a:endParaRPr lang="en-US" sz="1600" b="0" i="0">
            <a:solidFill>
              <a:schemeClr val="tx1">
                <a:lumMod val="75000"/>
                <a:lumOff val="25000"/>
              </a:schemeClr>
            </a:solidFill>
          </a:endParaRPr>
        </a:p>
      </dgm:t>
    </dgm:pt>
    <dgm:pt modelId="{0C6A2CC7-5741-4D63-A8FF-E7E06F0D1222}" type="sibTrans" cxnId="{EA0F618E-4C96-42F0-9E3C-66B0158BCCBE}">
      <dgm:prSet/>
      <dgm:spPr/>
      <dgm:t>
        <a:bodyPr/>
        <a:lstStyle/>
        <a:p>
          <a:endParaRPr lang="en-US" sz="1600" b="0" i="0">
            <a:solidFill>
              <a:schemeClr val="tx1">
                <a:lumMod val="75000"/>
                <a:lumOff val="25000"/>
              </a:schemeClr>
            </a:solidFill>
          </a:endParaRPr>
        </a:p>
      </dgm:t>
    </dgm:pt>
    <dgm:pt modelId="{F61FEBF0-CB2F-4364-8F44-722FB7578D18}" type="pres">
      <dgm:prSet presAssocID="{D7951F77-4E36-4893-91C6-3151A6D51694}" presName="root" presStyleCnt="0">
        <dgm:presLayoutVars>
          <dgm:dir/>
          <dgm:resizeHandles val="exact"/>
        </dgm:presLayoutVars>
      </dgm:prSet>
      <dgm:spPr/>
    </dgm:pt>
    <dgm:pt modelId="{F50C455E-839B-4494-8D06-326978CB28A7}" type="pres">
      <dgm:prSet presAssocID="{65B3944D-D926-4D0F-A305-F5740000747A}" presName="compNode" presStyleCnt="0"/>
      <dgm:spPr/>
    </dgm:pt>
    <dgm:pt modelId="{1DA8A0A9-929F-455B-B8BD-92EC86B6A862}" type="pres">
      <dgm:prSet presAssocID="{65B3944D-D926-4D0F-A305-F5740000747A}" presName="bgRect" presStyleLbl="bgShp" presStyleIdx="0" presStyleCnt="3"/>
      <dgm:spPr>
        <a:prstGeom prst="rect">
          <a:avLst/>
        </a:prstGeom>
        <a:noFill/>
        <a:ln w="22225">
          <a:noFill/>
        </a:ln>
        <a:effectLst/>
      </dgm:spPr>
    </dgm:pt>
    <dgm:pt modelId="{70C56EED-B0B5-4180-A100-474B69DE81C3}" type="pres">
      <dgm:prSet presAssocID="{65B3944D-D926-4D0F-A305-F5740000747A}" presName="iconRect" presStyleLbl="node1" presStyleIdx="0" presStyleCnt="3"/>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1827E2BA-EA13-4751-82F2-976CBDED6C82}" type="pres">
      <dgm:prSet presAssocID="{65B3944D-D926-4D0F-A305-F5740000747A}" presName="spaceRect" presStyleCnt="0"/>
      <dgm:spPr/>
    </dgm:pt>
    <dgm:pt modelId="{C38A5A37-0883-4EE3-9002-010A6D324785}" type="pres">
      <dgm:prSet presAssocID="{65B3944D-D926-4D0F-A305-F5740000747A}" presName="parTx" presStyleLbl="revTx" presStyleIdx="0" presStyleCnt="3">
        <dgm:presLayoutVars>
          <dgm:chMax val="0"/>
          <dgm:chPref val="0"/>
        </dgm:presLayoutVars>
      </dgm:prSet>
      <dgm:spPr/>
    </dgm:pt>
    <dgm:pt modelId="{21CE6EA1-CB92-41CD-8FAE-4CFF03E26BE6}" type="pres">
      <dgm:prSet presAssocID="{8862CE7B-AE72-45E8-B982-5279C14F7985}" presName="sibTrans" presStyleCnt="0"/>
      <dgm:spPr/>
    </dgm:pt>
    <dgm:pt modelId="{763367BB-4527-4646-8015-D79C10A337E8}" type="pres">
      <dgm:prSet presAssocID="{BC68B812-A325-41D8-A08E-C2392666DF66}" presName="compNode" presStyleCnt="0"/>
      <dgm:spPr/>
    </dgm:pt>
    <dgm:pt modelId="{712D2B29-4977-4B70-ABE9-215A9E804015}" type="pres">
      <dgm:prSet presAssocID="{BC68B812-A325-41D8-A08E-C2392666DF66}" presName="bgRect" presStyleLbl="bgShp" presStyleIdx="1" presStyleCnt="3"/>
      <dgm:spPr>
        <a:prstGeom prst="rect">
          <a:avLst/>
        </a:prstGeom>
        <a:noFill/>
        <a:ln w="22225">
          <a:noFill/>
        </a:ln>
        <a:effectLst/>
      </dgm:spPr>
    </dgm:pt>
    <dgm:pt modelId="{6C7A9EF9-02EB-4D4D-A251-EC3A2F0EFD57}" type="pres">
      <dgm:prSet presAssocID="{BC68B812-A325-41D8-A08E-C2392666DF66}" presName="iconRect" presStyleLbl="node1" presStyleIdx="1" presStyleCnt="3"/>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ail"/>
        </a:ext>
      </dgm:extLst>
    </dgm:pt>
    <dgm:pt modelId="{13497251-DF6D-4038-B1ED-CA29B33C0A2F}" type="pres">
      <dgm:prSet presAssocID="{BC68B812-A325-41D8-A08E-C2392666DF66}" presName="spaceRect" presStyleCnt="0"/>
      <dgm:spPr/>
    </dgm:pt>
    <dgm:pt modelId="{516FEABD-B159-4827-91AC-07F0FC9EFC37}" type="pres">
      <dgm:prSet presAssocID="{BC68B812-A325-41D8-A08E-C2392666DF66}" presName="parTx" presStyleLbl="revTx" presStyleIdx="1" presStyleCnt="3">
        <dgm:presLayoutVars>
          <dgm:chMax val="0"/>
          <dgm:chPref val="0"/>
        </dgm:presLayoutVars>
      </dgm:prSet>
      <dgm:spPr/>
    </dgm:pt>
    <dgm:pt modelId="{580E91A4-0DB6-46AF-871B-67918081435B}" type="pres">
      <dgm:prSet presAssocID="{E950D3C2-0472-429B-98B0-86C856FA65A1}" presName="sibTrans" presStyleCnt="0"/>
      <dgm:spPr/>
    </dgm:pt>
    <dgm:pt modelId="{DD57C002-1714-4E12-872A-FCE88CC043FE}" type="pres">
      <dgm:prSet presAssocID="{7D1766B6-66CF-40CE-9693-BD20AFFFA3C9}" presName="compNode" presStyleCnt="0"/>
      <dgm:spPr/>
    </dgm:pt>
    <dgm:pt modelId="{59534EC1-7FD9-454B-8378-AACE14683CA9}" type="pres">
      <dgm:prSet presAssocID="{7D1766B6-66CF-40CE-9693-BD20AFFFA3C9}" presName="bgRect" presStyleLbl="bgShp" presStyleIdx="2" presStyleCnt="3"/>
      <dgm:spPr>
        <a:prstGeom prst="rect">
          <a:avLst/>
        </a:prstGeom>
        <a:noFill/>
        <a:ln w="22225">
          <a:noFill/>
        </a:ln>
        <a:effectLst/>
      </dgm:spPr>
    </dgm:pt>
    <dgm:pt modelId="{E81A461C-9D61-4B88-8277-F9DC532D2140}" type="pres">
      <dgm:prSet presAssocID="{7D1766B6-66CF-40CE-9693-BD20AFFFA3C9}" presName="iconRect" presStyleLbl="node1" presStyleIdx="2" presStyleCnt="3"/>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79C87944-7AB8-4146-A381-E36FC48D5AE7}" type="pres">
      <dgm:prSet presAssocID="{7D1766B6-66CF-40CE-9693-BD20AFFFA3C9}" presName="spaceRect" presStyleCnt="0"/>
      <dgm:spPr/>
    </dgm:pt>
    <dgm:pt modelId="{CC81887C-6C6F-4E1A-BA2B-49AE8504B865}" type="pres">
      <dgm:prSet presAssocID="{7D1766B6-66CF-40CE-9693-BD20AFFFA3C9}" presName="parTx" presStyleLbl="revTx" presStyleIdx="2" presStyleCnt="3">
        <dgm:presLayoutVars>
          <dgm:chMax val="0"/>
          <dgm:chPref val="0"/>
        </dgm:presLayoutVars>
      </dgm:prSet>
      <dgm:spPr/>
    </dgm:pt>
  </dgm:ptLst>
  <dgm:cxnLst>
    <dgm:cxn modelId="{90986C5B-BF7B-4231-8046-782BAE77E788}" type="presOf" srcId="{BC68B812-A325-41D8-A08E-C2392666DF66}" destId="{516FEABD-B159-4827-91AC-07F0FC9EFC37}" srcOrd="0" destOrd="0" presId="urn:microsoft.com/office/officeart/2018/2/layout/IconVerticalSolidList"/>
    <dgm:cxn modelId="{92D3A76D-ADBB-49F3-861D-D2B74F81812E}" srcId="{D7951F77-4E36-4893-91C6-3151A6D51694}" destId="{65B3944D-D926-4D0F-A305-F5740000747A}" srcOrd="0" destOrd="0" parTransId="{2EA7AC4A-E82B-43F0-A6EA-F599428578FC}" sibTransId="{8862CE7B-AE72-45E8-B982-5279C14F7985}"/>
    <dgm:cxn modelId="{643FF34F-8DBA-4A80-B845-400878209600}" type="presOf" srcId="{7D1766B6-66CF-40CE-9693-BD20AFFFA3C9}" destId="{CC81887C-6C6F-4E1A-BA2B-49AE8504B865}" srcOrd="0" destOrd="0" presId="urn:microsoft.com/office/officeart/2018/2/layout/IconVerticalSolidList"/>
    <dgm:cxn modelId="{9D5AFC8C-3FE5-4AED-9F29-5D039E47B81F}" type="presOf" srcId="{D7951F77-4E36-4893-91C6-3151A6D51694}" destId="{F61FEBF0-CB2F-4364-8F44-722FB7578D18}" srcOrd="0" destOrd="0" presId="urn:microsoft.com/office/officeart/2018/2/layout/IconVerticalSolidList"/>
    <dgm:cxn modelId="{EA0F618E-4C96-42F0-9E3C-66B0158BCCBE}" srcId="{D7951F77-4E36-4893-91C6-3151A6D51694}" destId="{7D1766B6-66CF-40CE-9693-BD20AFFFA3C9}" srcOrd="2" destOrd="0" parTransId="{76694DF4-F7BE-4AF1-9E12-BAEDD42D9ED3}" sibTransId="{0C6A2CC7-5741-4D63-A8FF-E7E06F0D1222}"/>
    <dgm:cxn modelId="{AAD26E9B-C129-46B7-BFCC-98D5999B6B9A}" srcId="{D7951F77-4E36-4893-91C6-3151A6D51694}" destId="{BC68B812-A325-41D8-A08E-C2392666DF66}" srcOrd="1" destOrd="0" parTransId="{23A01A1D-B409-49E7-91BA-2321B9A237C2}" sibTransId="{E950D3C2-0472-429B-98B0-86C856FA65A1}"/>
    <dgm:cxn modelId="{F57AC0B7-F603-4C41-BF48-9041FAA60E8E}" type="presOf" srcId="{65B3944D-D926-4D0F-A305-F5740000747A}" destId="{C38A5A37-0883-4EE3-9002-010A6D324785}" srcOrd="0" destOrd="0" presId="urn:microsoft.com/office/officeart/2018/2/layout/IconVerticalSolidList"/>
    <dgm:cxn modelId="{30F222E0-DF1F-4484-B140-6B7C6520EA89}" type="presParOf" srcId="{F61FEBF0-CB2F-4364-8F44-722FB7578D18}" destId="{F50C455E-839B-4494-8D06-326978CB28A7}" srcOrd="0" destOrd="0" presId="urn:microsoft.com/office/officeart/2018/2/layout/IconVerticalSolidList"/>
    <dgm:cxn modelId="{4FA9135E-4FFF-4848-9413-1BF026DB0BED}" type="presParOf" srcId="{F50C455E-839B-4494-8D06-326978CB28A7}" destId="{1DA8A0A9-929F-455B-B8BD-92EC86B6A862}" srcOrd="0" destOrd="0" presId="urn:microsoft.com/office/officeart/2018/2/layout/IconVerticalSolidList"/>
    <dgm:cxn modelId="{D16731A0-71A2-43AF-BF53-727392BD9F51}" type="presParOf" srcId="{F50C455E-839B-4494-8D06-326978CB28A7}" destId="{70C56EED-B0B5-4180-A100-474B69DE81C3}" srcOrd="1" destOrd="0" presId="urn:microsoft.com/office/officeart/2018/2/layout/IconVerticalSolidList"/>
    <dgm:cxn modelId="{4A8AA9B9-F7DD-4A1D-B570-4456CEC74161}" type="presParOf" srcId="{F50C455E-839B-4494-8D06-326978CB28A7}" destId="{1827E2BA-EA13-4751-82F2-976CBDED6C82}" srcOrd="2" destOrd="0" presId="urn:microsoft.com/office/officeart/2018/2/layout/IconVerticalSolidList"/>
    <dgm:cxn modelId="{DDE1A35C-0892-4749-9900-354FF724E1E5}" type="presParOf" srcId="{F50C455E-839B-4494-8D06-326978CB28A7}" destId="{C38A5A37-0883-4EE3-9002-010A6D324785}" srcOrd="3" destOrd="0" presId="urn:microsoft.com/office/officeart/2018/2/layout/IconVerticalSolidList"/>
    <dgm:cxn modelId="{D3D3D519-863B-49A0-9C3F-051416EA153D}" type="presParOf" srcId="{F61FEBF0-CB2F-4364-8F44-722FB7578D18}" destId="{21CE6EA1-CB92-41CD-8FAE-4CFF03E26BE6}" srcOrd="1" destOrd="0" presId="urn:microsoft.com/office/officeart/2018/2/layout/IconVerticalSolidList"/>
    <dgm:cxn modelId="{AC8A67FF-09EA-4C04-AE25-5A9F33A57654}" type="presParOf" srcId="{F61FEBF0-CB2F-4364-8F44-722FB7578D18}" destId="{763367BB-4527-4646-8015-D79C10A337E8}" srcOrd="2" destOrd="0" presId="urn:microsoft.com/office/officeart/2018/2/layout/IconVerticalSolidList"/>
    <dgm:cxn modelId="{5BC094CB-F2E0-4918-9AC7-082F24D0AC9E}" type="presParOf" srcId="{763367BB-4527-4646-8015-D79C10A337E8}" destId="{712D2B29-4977-4B70-ABE9-215A9E804015}" srcOrd="0" destOrd="0" presId="urn:microsoft.com/office/officeart/2018/2/layout/IconVerticalSolidList"/>
    <dgm:cxn modelId="{8583FA80-D558-4B21-9EFE-C8F712D37D97}" type="presParOf" srcId="{763367BB-4527-4646-8015-D79C10A337E8}" destId="{6C7A9EF9-02EB-4D4D-A251-EC3A2F0EFD57}" srcOrd="1" destOrd="0" presId="urn:microsoft.com/office/officeart/2018/2/layout/IconVerticalSolidList"/>
    <dgm:cxn modelId="{FF2B3AFE-5D78-4AF4-BD5D-10DA64FD2E34}" type="presParOf" srcId="{763367BB-4527-4646-8015-D79C10A337E8}" destId="{13497251-DF6D-4038-B1ED-CA29B33C0A2F}" srcOrd="2" destOrd="0" presId="urn:microsoft.com/office/officeart/2018/2/layout/IconVerticalSolidList"/>
    <dgm:cxn modelId="{03E26A79-059D-4B0B-B311-C422C1F45874}" type="presParOf" srcId="{763367BB-4527-4646-8015-D79C10A337E8}" destId="{516FEABD-B159-4827-91AC-07F0FC9EFC37}" srcOrd="3" destOrd="0" presId="urn:microsoft.com/office/officeart/2018/2/layout/IconVerticalSolidList"/>
    <dgm:cxn modelId="{7DF7C674-8C32-4721-BFBF-41FDC484E9DE}" type="presParOf" srcId="{F61FEBF0-CB2F-4364-8F44-722FB7578D18}" destId="{580E91A4-0DB6-46AF-871B-67918081435B}" srcOrd="3" destOrd="0" presId="urn:microsoft.com/office/officeart/2018/2/layout/IconVerticalSolidList"/>
    <dgm:cxn modelId="{69E1E3B7-31C1-4B29-966A-E5A8BB0D531A}" type="presParOf" srcId="{F61FEBF0-CB2F-4364-8F44-722FB7578D18}" destId="{DD57C002-1714-4E12-872A-FCE88CC043FE}" srcOrd="4" destOrd="0" presId="urn:microsoft.com/office/officeart/2018/2/layout/IconVerticalSolidList"/>
    <dgm:cxn modelId="{EFAE7F8F-7259-4084-AAA5-1FF2B2F8421F}" type="presParOf" srcId="{DD57C002-1714-4E12-872A-FCE88CC043FE}" destId="{59534EC1-7FD9-454B-8378-AACE14683CA9}" srcOrd="0" destOrd="0" presId="urn:microsoft.com/office/officeart/2018/2/layout/IconVerticalSolidList"/>
    <dgm:cxn modelId="{800A25F1-C44E-4FE9-8A17-1481D23F9CD2}" type="presParOf" srcId="{DD57C002-1714-4E12-872A-FCE88CC043FE}" destId="{E81A461C-9D61-4B88-8277-F9DC532D2140}" srcOrd="1" destOrd="0" presId="urn:microsoft.com/office/officeart/2018/2/layout/IconVerticalSolidList"/>
    <dgm:cxn modelId="{A87D708E-7950-48D7-9212-063B037786BA}" type="presParOf" srcId="{DD57C002-1714-4E12-872A-FCE88CC043FE}" destId="{79C87944-7AB8-4146-A381-E36FC48D5AE7}" srcOrd="2" destOrd="0" presId="urn:microsoft.com/office/officeart/2018/2/layout/IconVerticalSolidList"/>
    <dgm:cxn modelId="{EC725DBF-F357-4C9A-A034-C4DE0610B5FD}" type="presParOf" srcId="{DD57C002-1714-4E12-872A-FCE88CC043FE}" destId="{CC81887C-6C6F-4E1A-BA2B-49AE8504B865}"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8CADC-515A-423A-889F-3967F580E437}">
      <dsp:nvSpPr>
        <dsp:cNvPr id="0" name=""/>
        <dsp:cNvSpPr/>
      </dsp:nvSpPr>
      <dsp:spPr>
        <a:xfrm>
          <a:off x="0" y="399642"/>
          <a:ext cx="9720262" cy="5544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6A9429-E964-491F-965A-14D1672782BF}">
      <dsp:nvSpPr>
        <dsp:cNvPr id="0" name=""/>
        <dsp:cNvSpPr/>
      </dsp:nvSpPr>
      <dsp:spPr>
        <a:xfrm>
          <a:off x="486013" y="74922"/>
          <a:ext cx="6804183" cy="6494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182" tIns="0" rIns="257182" bIns="0" numCol="1" spcCol="1270" anchor="ctr" anchorCtr="0">
          <a:noAutofit/>
        </a:bodyPr>
        <a:lstStyle/>
        <a:p>
          <a:pPr marL="0" lvl="0" indent="0" algn="l" defTabSz="977900">
            <a:lnSpc>
              <a:spcPct val="90000"/>
            </a:lnSpc>
            <a:spcBef>
              <a:spcPct val="0"/>
            </a:spcBef>
            <a:spcAft>
              <a:spcPct val="35000"/>
            </a:spcAft>
            <a:buNone/>
          </a:pPr>
          <a:r>
            <a:rPr lang="fr-FR" sz="2200" b="0" i="0" kern="1200" baseline="0"/>
            <a:t>Le Commanditaire</a:t>
          </a:r>
          <a:r>
            <a:rPr lang="fr-FR" sz="2200" kern="1200"/>
            <a:t>: </a:t>
          </a:r>
          <a:r>
            <a:rPr lang="fr-FR" sz="2200" b="0" i="0" kern="1200" baseline="0"/>
            <a:t>Julien Avot du</a:t>
          </a:r>
          <a:r>
            <a:rPr lang="fr-FR" sz="2200" kern="1200"/>
            <a:t> ministère de la santé</a:t>
          </a:r>
          <a:endParaRPr lang="en-US" sz="2200" kern="1200"/>
        </a:p>
      </dsp:txBody>
      <dsp:txXfrm>
        <a:off x="517716" y="106625"/>
        <a:ext cx="6740777" cy="586034"/>
      </dsp:txXfrm>
    </dsp:sp>
    <dsp:sp modelId="{9247ABC5-0E1D-4DA3-AB20-BB9EBB701746}">
      <dsp:nvSpPr>
        <dsp:cNvPr id="0" name=""/>
        <dsp:cNvSpPr/>
      </dsp:nvSpPr>
      <dsp:spPr>
        <a:xfrm>
          <a:off x="0" y="1397562"/>
          <a:ext cx="9720262" cy="55440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388D7A-C071-4B11-BC46-676A019669EF}">
      <dsp:nvSpPr>
        <dsp:cNvPr id="0" name=""/>
        <dsp:cNvSpPr/>
      </dsp:nvSpPr>
      <dsp:spPr>
        <a:xfrm>
          <a:off x="486013" y="1072842"/>
          <a:ext cx="6804183" cy="64944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182" tIns="0" rIns="257182" bIns="0" numCol="1" spcCol="1270" anchor="ctr" anchorCtr="0">
          <a:noAutofit/>
        </a:bodyPr>
        <a:lstStyle/>
        <a:p>
          <a:pPr marL="0" lvl="0" indent="0" algn="l" defTabSz="977900">
            <a:lnSpc>
              <a:spcPct val="90000"/>
            </a:lnSpc>
            <a:spcBef>
              <a:spcPct val="0"/>
            </a:spcBef>
            <a:spcAft>
              <a:spcPct val="35000"/>
            </a:spcAft>
            <a:buNone/>
          </a:pPr>
          <a:r>
            <a:rPr lang="fr-FR" sz="2200" kern="1200" dirty="0"/>
            <a:t>Le Client:  La population française</a:t>
          </a:r>
          <a:endParaRPr lang="en-US" sz="2200" kern="1200" dirty="0"/>
        </a:p>
      </dsp:txBody>
      <dsp:txXfrm>
        <a:off x="517716" y="1104545"/>
        <a:ext cx="6740777" cy="586034"/>
      </dsp:txXfrm>
    </dsp:sp>
    <dsp:sp modelId="{576C078B-6068-402B-9318-19D27D95517A}">
      <dsp:nvSpPr>
        <dsp:cNvPr id="0" name=""/>
        <dsp:cNvSpPr/>
      </dsp:nvSpPr>
      <dsp:spPr>
        <a:xfrm>
          <a:off x="0" y="2395482"/>
          <a:ext cx="9720262" cy="55440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2C1D44-362F-4711-8134-26BB47035A6A}">
      <dsp:nvSpPr>
        <dsp:cNvPr id="0" name=""/>
        <dsp:cNvSpPr/>
      </dsp:nvSpPr>
      <dsp:spPr>
        <a:xfrm>
          <a:off x="486013" y="2070762"/>
          <a:ext cx="6804183" cy="64944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182" tIns="0" rIns="257182" bIns="0" numCol="1" spcCol="1270" anchor="ctr" anchorCtr="0">
          <a:noAutofit/>
        </a:bodyPr>
        <a:lstStyle/>
        <a:p>
          <a:pPr marL="0" lvl="0" indent="0" algn="l" defTabSz="977900">
            <a:lnSpc>
              <a:spcPct val="90000"/>
            </a:lnSpc>
            <a:spcBef>
              <a:spcPct val="0"/>
            </a:spcBef>
            <a:spcAft>
              <a:spcPct val="35000"/>
            </a:spcAft>
            <a:buNone/>
          </a:pPr>
          <a:r>
            <a:rPr lang="fr-FR" sz="2200" kern="1200" dirty="0"/>
            <a:t>Le chef de Projet: Maître de stage</a:t>
          </a:r>
          <a:endParaRPr lang="en-US" sz="2200" kern="1200" dirty="0"/>
        </a:p>
      </dsp:txBody>
      <dsp:txXfrm>
        <a:off x="517716" y="2102465"/>
        <a:ext cx="6740777" cy="586034"/>
      </dsp:txXfrm>
    </dsp:sp>
    <dsp:sp modelId="{3846F88A-4236-428F-BE5E-1EE1C6845832}">
      <dsp:nvSpPr>
        <dsp:cNvPr id="0" name=""/>
        <dsp:cNvSpPr/>
      </dsp:nvSpPr>
      <dsp:spPr>
        <a:xfrm>
          <a:off x="0" y="3393402"/>
          <a:ext cx="9720262" cy="5544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0F5079-E048-43FE-A3FE-23E62101BCF7}">
      <dsp:nvSpPr>
        <dsp:cNvPr id="0" name=""/>
        <dsp:cNvSpPr/>
      </dsp:nvSpPr>
      <dsp:spPr>
        <a:xfrm>
          <a:off x="486013" y="3068682"/>
          <a:ext cx="6804183" cy="64944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182" tIns="0" rIns="257182" bIns="0" numCol="1" spcCol="1270" anchor="ctr" anchorCtr="0">
          <a:noAutofit/>
        </a:bodyPr>
        <a:lstStyle/>
        <a:p>
          <a:pPr marL="0" lvl="0" indent="0" algn="l" defTabSz="977900">
            <a:lnSpc>
              <a:spcPct val="90000"/>
            </a:lnSpc>
            <a:spcBef>
              <a:spcPct val="0"/>
            </a:spcBef>
            <a:spcAft>
              <a:spcPct val="35000"/>
            </a:spcAft>
            <a:buNone/>
          </a:pPr>
          <a:r>
            <a:rPr lang="fr-FR" sz="2200" kern="1200" dirty="0"/>
            <a:t>L’équipe projet: Moi-même le développeur du projet</a:t>
          </a:r>
          <a:endParaRPr lang="en-US" sz="2200" kern="1200" dirty="0"/>
        </a:p>
      </dsp:txBody>
      <dsp:txXfrm>
        <a:off x="517716" y="3100385"/>
        <a:ext cx="6740777"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1A86F-E2CF-40B5-85EE-C1F8AD304FFE}">
      <dsp:nvSpPr>
        <dsp:cNvPr id="0" name=""/>
        <dsp:cNvSpPr/>
      </dsp:nvSpPr>
      <dsp:spPr>
        <a:xfrm>
          <a:off x="3483" y="234040"/>
          <a:ext cx="1256805" cy="944883"/>
        </a:xfrm>
        <a:prstGeom prst="roundRect">
          <a:avLst>
            <a:gd name="adj" fmla="val 10000"/>
          </a:avLst>
        </a:prstGeom>
        <a:solidFill>
          <a:schemeClr val="accent5">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fr-FR" sz="1300" kern="1200" dirty="0"/>
            <a:t>Création de la maquette</a:t>
          </a:r>
        </a:p>
      </dsp:txBody>
      <dsp:txXfrm>
        <a:off x="31158" y="261715"/>
        <a:ext cx="1201455" cy="889533"/>
      </dsp:txXfrm>
    </dsp:sp>
    <dsp:sp modelId="{F2C74ED9-E7D2-46B5-B3CA-D683A34ACF31}">
      <dsp:nvSpPr>
        <dsp:cNvPr id="0" name=""/>
        <dsp:cNvSpPr/>
      </dsp:nvSpPr>
      <dsp:spPr>
        <a:xfrm>
          <a:off x="1417769" y="511206"/>
          <a:ext cx="333858" cy="3905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1417769" y="589316"/>
        <a:ext cx="233701" cy="234331"/>
      </dsp:txXfrm>
    </dsp:sp>
    <dsp:sp modelId="{C8BF515F-94CE-40B7-81B4-B36450FF3FE1}">
      <dsp:nvSpPr>
        <dsp:cNvPr id="0" name=""/>
        <dsp:cNvSpPr/>
      </dsp:nvSpPr>
      <dsp:spPr>
        <a:xfrm>
          <a:off x="1890211" y="234040"/>
          <a:ext cx="1580507" cy="944883"/>
        </a:xfrm>
        <a:prstGeom prst="roundRect">
          <a:avLst>
            <a:gd name="adj" fmla="val 10000"/>
          </a:avLst>
        </a:prstGeom>
        <a:solidFill>
          <a:schemeClr val="accent5">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fr-FR" sz="1300" kern="1200" dirty="0"/>
            <a:t>Développement du prototype</a:t>
          </a:r>
        </a:p>
      </dsp:txBody>
      <dsp:txXfrm>
        <a:off x="1917886" y="261715"/>
        <a:ext cx="1525157" cy="889533"/>
      </dsp:txXfrm>
    </dsp:sp>
    <dsp:sp modelId="{64998975-E6FA-4704-A9FF-FF672FCA5574}">
      <dsp:nvSpPr>
        <dsp:cNvPr id="0" name=""/>
        <dsp:cNvSpPr/>
      </dsp:nvSpPr>
      <dsp:spPr>
        <a:xfrm>
          <a:off x="3628198" y="511206"/>
          <a:ext cx="333858" cy="3905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3628198" y="589316"/>
        <a:ext cx="233701" cy="234331"/>
      </dsp:txXfrm>
    </dsp:sp>
    <dsp:sp modelId="{38155D7A-D249-47CE-8994-C021EDB7D8F0}">
      <dsp:nvSpPr>
        <dsp:cNvPr id="0" name=""/>
        <dsp:cNvSpPr/>
      </dsp:nvSpPr>
      <dsp:spPr>
        <a:xfrm>
          <a:off x="4100640" y="234040"/>
          <a:ext cx="984379" cy="944883"/>
        </a:xfrm>
        <a:prstGeom prst="roundRect">
          <a:avLst>
            <a:gd name="adj" fmla="val 10000"/>
          </a:avLst>
        </a:prstGeom>
        <a:solidFill>
          <a:schemeClr val="accent5">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fr-FR" sz="1300" kern="1200" dirty="0"/>
            <a:t>Présentation du prototype</a:t>
          </a:r>
        </a:p>
      </dsp:txBody>
      <dsp:txXfrm>
        <a:off x="4128315" y="261715"/>
        <a:ext cx="929029" cy="889533"/>
      </dsp:txXfrm>
    </dsp:sp>
    <dsp:sp modelId="{7838290E-923B-4F81-BBA6-5A12C2335B57}">
      <dsp:nvSpPr>
        <dsp:cNvPr id="0" name=""/>
        <dsp:cNvSpPr/>
      </dsp:nvSpPr>
      <dsp:spPr>
        <a:xfrm>
          <a:off x="5242501" y="511206"/>
          <a:ext cx="333858" cy="3905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5242501" y="589316"/>
        <a:ext cx="233701" cy="234331"/>
      </dsp:txXfrm>
    </dsp:sp>
    <dsp:sp modelId="{D86DB851-74D7-4E0E-BA30-65EF7151FED8}">
      <dsp:nvSpPr>
        <dsp:cNvPr id="0" name=""/>
        <dsp:cNvSpPr/>
      </dsp:nvSpPr>
      <dsp:spPr>
        <a:xfrm>
          <a:off x="5714942" y="234040"/>
          <a:ext cx="3678101" cy="94488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fr-FR" sz="1300" kern="1200" dirty="0"/>
            <a:t>Développement de la version finale</a:t>
          </a:r>
        </a:p>
      </dsp:txBody>
      <dsp:txXfrm>
        <a:off x="5742617" y="261715"/>
        <a:ext cx="3622751" cy="889533"/>
      </dsp:txXfrm>
    </dsp:sp>
    <dsp:sp modelId="{1742FF1E-6E1E-41A5-A3B1-3F3914BCD63E}">
      <dsp:nvSpPr>
        <dsp:cNvPr id="0" name=""/>
        <dsp:cNvSpPr/>
      </dsp:nvSpPr>
      <dsp:spPr>
        <a:xfrm>
          <a:off x="9550525" y="511206"/>
          <a:ext cx="333858" cy="3905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fr-FR" sz="1100" kern="1200"/>
        </a:p>
      </dsp:txBody>
      <dsp:txXfrm>
        <a:off x="9550525" y="589316"/>
        <a:ext cx="233701" cy="234331"/>
      </dsp:txXfrm>
    </dsp:sp>
    <dsp:sp modelId="{FE4E2FE7-4F70-4198-A6F8-D8764F949D00}">
      <dsp:nvSpPr>
        <dsp:cNvPr id="0" name=""/>
        <dsp:cNvSpPr/>
      </dsp:nvSpPr>
      <dsp:spPr>
        <a:xfrm>
          <a:off x="10022967" y="234040"/>
          <a:ext cx="962316" cy="94488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fr-FR" sz="1300" kern="1200" dirty="0"/>
            <a:t>Livraison finale</a:t>
          </a:r>
        </a:p>
      </dsp:txBody>
      <dsp:txXfrm>
        <a:off x="10050642" y="261715"/>
        <a:ext cx="906966" cy="8895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A0A9-929F-455B-B8BD-92EC86B6A862}">
      <dsp:nvSpPr>
        <dsp:cNvPr id="0" name=""/>
        <dsp:cNvSpPr/>
      </dsp:nvSpPr>
      <dsp:spPr>
        <a:xfrm>
          <a:off x="0" y="459"/>
          <a:ext cx="5678306" cy="1074248"/>
        </a:xfrm>
        <a:prstGeom prst="rect">
          <a:avLst/>
        </a:prstGeom>
        <a:noFill/>
        <a:ln w="22225">
          <a:noFill/>
        </a:ln>
        <a:effectLst/>
      </dsp:spPr>
      <dsp:style>
        <a:lnRef idx="0">
          <a:scrgbClr r="0" g="0" b="0"/>
        </a:lnRef>
        <a:fillRef idx="1">
          <a:scrgbClr r="0" g="0" b="0"/>
        </a:fillRef>
        <a:effectRef idx="0">
          <a:scrgbClr r="0" g="0" b="0"/>
        </a:effectRef>
        <a:fontRef idx="minor"/>
      </dsp:style>
    </dsp:sp>
    <dsp:sp modelId="{70C56EED-B0B5-4180-A100-474B69DE81C3}">
      <dsp:nvSpPr>
        <dsp:cNvPr id="0" name=""/>
        <dsp:cNvSpPr/>
      </dsp:nvSpPr>
      <dsp:spPr>
        <a:xfrm>
          <a:off x="324960" y="242164"/>
          <a:ext cx="590836" cy="590836"/>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8A5A37-0883-4EE3-9002-010A6D324785}">
      <dsp:nvSpPr>
        <dsp:cNvPr id="0" name=""/>
        <dsp:cNvSpPr/>
      </dsp:nvSpPr>
      <dsp:spPr>
        <a:xfrm>
          <a:off x="1240757" y="459"/>
          <a:ext cx="4437548" cy="1074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1" tIns="113691" rIns="113691" bIns="113691" numCol="1" spcCol="1270" anchor="ctr" anchorCtr="0">
          <a:noAutofit/>
        </a:bodyPr>
        <a:lstStyle/>
        <a:p>
          <a:pPr marL="0" lvl="0" indent="0" algn="l" defTabSz="889000">
            <a:lnSpc>
              <a:spcPct val="100000"/>
            </a:lnSpc>
            <a:spcBef>
              <a:spcPct val="0"/>
            </a:spcBef>
            <a:spcAft>
              <a:spcPct val="35000"/>
            </a:spcAft>
            <a:buNone/>
          </a:pPr>
          <a:r>
            <a:rPr lang="en-US" sz="2000" b="1" i="0" kern="1200" dirty="0">
              <a:solidFill>
                <a:schemeClr val="tx1">
                  <a:lumMod val="75000"/>
                  <a:lumOff val="25000"/>
                </a:schemeClr>
              </a:solidFill>
            </a:rPr>
            <a:t>LinkedIn</a:t>
          </a:r>
          <a:br>
            <a:rPr lang="en-US" sz="2000" b="0" i="0" kern="1200" dirty="0">
              <a:solidFill>
                <a:schemeClr val="tx1">
                  <a:lumMod val="75000"/>
                  <a:lumOff val="25000"/>
                </a:schemeClr>
              </a:solidFill>
            </a:rPr>
          </a:br>
          <a:r>
            <a:rPr lang="fr-FR" sz="1600" b="0" i="0" kern="1200" dirty="0">
              <a:solidFill>
                <a:schemeClr val="tx1">
                  <a:lumMod val="75000"/>
                  <a:lumOff val="25000"/>
                </a:schemeClr>
              </a:solidFill>
            </a:rPr>
            <a:t>https://www.linkedin.com/in/amaury-doux/</a:t>
          </a:r>
          <a:endParaRPr lang="en-US" sz="1600" b="0" i="0" kern="1200" dirty="0">
            <a:solidFill>
              <a:schemeClr val="tx1">
                <a:lumMod val="75000"/>
                <a:lumOff val="25000"/>
              </a:schemeClr>
            </a:solidFill>
          </a:endParaRPr>
        </a:p>
      </dsp:txBody>
      <dsp:txXfrm>
        <a:off x="1240757" y="459"/>
        <a:ext cx="4437548" cy="1074248"/>
      </dsp:txXfrm>
    </dsp:sp>
    <dsp:sp modelId="{712D2B29-4977-4B70-ABE9-215A9E804015}">
      <dsp:nvSpPr>
        <dsp:cNvPr id="0" name=""/>
        <dsp:cNvSpPr/>
      </dsp:nvSpPr>
      <dsp:spPr>
        <a:xfrm>
          <a:off x="0" y="1343269"/>
          <a:ext cx="5678306" cy="1074248"/>
        </a:xfrm>
        <a:prstGeom prst="rect">
          <a:avLst/>
        </a:prstGeom>
        <a:noFill/>
        <a:ln w="22225">
          <a:noFill/>
        </a:ln>
        <a:effectLst/>
      </dsp:spPr>
      <dsp:style>
        <a:lnRef idx="0">
          <a:scrgbClr r="0" g="0" b="0"/>
        </a:lnRef>
        <a:fillRef idx="1">
          <a:scrgbClr r="0" g="0" b="0"/>
        </a:fillRef>
        <a:effectRef idx="0">
          <a:scrgbClr r="0" g="0" b="0"/>
        </a:effectRef>
        <a:fontRef idx="minor"/>
      </dsp:style>
    </dsp:sp>
    <dsp:sp modelId="{6C7A9EF9-02EB-4D4D-A251-EC3A2F0EFD57}">
      <dsp:nvSpPr>
        <dsp:cNvPr id="0" name=""/>
        <dsp:cNvSpPr/>
      </dsp:nvSpPr>
      <dsp:spPr>
        <a:xfrm>
          <a:off x="324960" y="1584975"/>
          <a:ext cx="590836" cy="590836"/>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6FEABD-B159-4827-91AC-07F0FC9EFC37}">
      <dsp:nvSpPr>
        <dsp:cNvPr id="0" name=""/>
        <dsp:cNvSpPr/>
      </dsp:nvSpPr>
      <dsp:spPr>
        <a:xfrm>
          <a:off x="1240757" y="1343269"/>
          <a:ext cx="4437548" cy="1074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1" tIns="113691" rIns="113691" bIns="113691" numCol="1" spcCol="1270" anchor="ctr" anchorCtr="0">
          <a:noAutofit/>
        </a:bodyPr>
        <a:lstStyle/>
        <a:p>
          <a:pPr marL="0" lvl="0" indent="0" algn="l" defTabSz="889000">
            <a:lnSpc>
              <a:spcPct val="100000"/>
            </a:lnSpc>
            <a:spcBef>
              <a:spcPct val="0"/>
            </a:spcBef>
            <a:spcAft>
              <a:spcPct val="35000"/>
            </a:spcAft>
            <a:buNone/>
          </a:pPr>
          <a:r>
            <a:rPr lang="en-US" sz="2000" b="1" i="0" kern="1200" dirty="0">
              <a:solidFill>
                <a:schemeClr val="tx1">
                  <a:lumMod val="75000"/>
                  <a:lumOff val="25000"/>
                </a:schemeClr>
              </a:solidFill>
            </a:rPr>
            <a:t>Email</a:t>
          </a:r>
          <a:br>
            <a:rPr lang="en-US" sz="2000" b="0" i="0" kern="1200" dirty="0">
              <a:solidFill>
                <a:schemeClr val="tx1">
                  <a:lumMod val="75000"/>
                  <a:lumOff val="25000"/>
                </a:schemeClr>
              </a:solidFill>
            </a:rPr>
          </a:br>
          <a:r>
            <a:rPr lang="en-US" sz="1600" b="0" i="0" kern="1200" dirty="0">
              <a:solidFill>
                <a:schemeClr val="tx1">
                  <a:lumMod val="75000"/>
                  <a:lumOff val="25000"/>
                </a:schemeClr>
              </a:solidFill>
            </a:rPr>
            <a:t>Amaury.doux@gmail.com</a:t>
          </a:r>
        </a:p>
      </dsp:txBody>
      <dsp:txXfrm>
        <a:off x="1240757" y="1343269"/>
        <a:ext cx="4437548" cy="1074248"/>
      </dsp:txXfrm>
    </dsp:sp>
    <dsp:sp modelId="{59534EC1-7FD9-454B-8378-AACE14683CA9}">
      <dsp:nvSpPr>
        <dsp:cNvPr id="0" name=""/>
        <dsp:cNvSpPr/>
      </dsp:nvSpPr>
      <dsp:spPr>
        <a:xfrm>
          <a:off x="0" y="2686080"/>
          <a:ext cx="5678306" cy="1074248"/>
        </a:xfrm>
        <a:prstGeom prst="rect">
          <a:avLst/>
        </a:prstGeom>
        <a:noFill/>
        <a:ln w="22225">
          <a:noFill/>
        </a:ln>
        <a:effectLst/>
      </dsp:spPr>
      <dsp:style>
        <a:lnRef idx="0">
          <a:scrgbClr r="0" g="0" b="0"/>
        </a:lnRef>
        <a:fillRef idx="1">
          <a:scrgbClr r="0" g="0" b="0"/>
        </a:fillRef>
        <a:effectRef idx="0">
          <a:scrgbClr r="0" g="0" b="0"/>
        </a:effectRef>
        <a:fontRef idx="minor"/>
      </dsp:style>
    </dsp:sp>
    <dsp:sp modelId="{E81A461C-9D61-4B88-8277-F9DC532D2140}">
      <dsp:nvSpPr>
        <dsp:cNvPr id="0" name=""/>
        <dsp:cNvSpPr/>
      </dsp:nvSpPr>
      <dsp:spPr>
        <a:xfrm>
          <a:off x="324960" y="2927786"/>
          <a:ext cx="590836" cy="590836"/>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81887C-6C6F-4E1A-BA2B-49AE8504B865}">
      <dsp:nvSpPr>
        <dsp:cNvPr id="0" name=""/>
        <dsp:cNvSpPr/>
      </dsp:nvSpPr>
      <dsp:spPr>
        <a:xfrm>
          <a:off x="1240757" y="2686080"/>
          <a:ext cx="4437548" cy="1074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1" tIns="113691" rIns="113691" bIns="113691" numCol="1" spcCol="1270" anchor="ctr" anchorCtr="0">
          <a:noAutofit/>
        </a:bodyPr>
        <a:lstStyle/>
        <a:p>
          <a:pPr marL="0" lvl="0" indent="0" algn="l" defTabSz="889000">
            <a:lnSpc>
              <a:spcPct val="100000"/>
            </a:lnSpc>
            <a:spcBef>
              <a:spcPct val="0"/>
            </a:spcBef>
            <a:spcAft>
              <a:spcPct val="35000"/>
            </a:spcAft>
            <a:buNone/>
          </a:pPr>
          <a:r>
            <a:rPr lang="en-US" sz="2000" b="1" i="0" kern="1200" dirty="0" err="1">
              <a:solidFill>
                <a:schemeClr val="tx1">
                  <a:lumMod val="75000"/>
                  <a:lumOff val="25000"/>
                </a:schemeClr>
              </a:solidFill>
            </a:rPr>
            <a:t>Téléphone</a:t>
          </a:r>
          <a:br>
            <a:rPr lang="en-US" sz="2000" b="0" i="0" kern="1200" dirty="0">
              <a:solidFill>
                <a:schemeClr val="tx1">
                  <a:lumMod val="75000"/>
                  <a:lumOff val="25000"/>
                </a:schemeClr>
              </a:solidFill>
            </a:rPr>
          </a:br>
          <a:r>
            <a:rPr lang="en-US" sz="1600" b="0" i="0" kern="1200" dirty="0">
              <a:solidFill>
                <a:schemeClr val="tx1">
                  <a:lumMod val="75000"/>
                  <a:lumOff val="25000"/>
                </a:schemeClr>
              </a:solidFill>
            </a:rPr>
            <a:t>+33781242154</a:t>
          </a:r>
        </a:p>
      </dsp:txBody>
      <dsp:txXfrm>
        <a:off x="1240757" y="2686080"/>
        <a:ext cx="4437548" cy="10742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4/20/2021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4/20/2021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4/20/2021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4/20/2021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4/20/2021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17418"/>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457396" y="3382899"/>
            <a:ext cx="3685118" cy="1090938"/>
          </a:xfrm>
        </p:spPr>
        <p:txBody>
          <a:bodyPr anchor="b">
            <a:normAutofit/>
          </a:bodyPr>
          <a:lstStyle/>
          <a:p>
            <a:pPr algn="l"/>
            <a:r>
              <a:rPr lang="en-US" sz="6600" dirty="0">
                <a:solidFill>
                  <a:srgbClr val="FFFFFF"/>
                </a:solidFill>
              </a:rPr>
              <a:t>Info covid</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90A0-B6FE-43F5-B254-8F2F57C686F2}"/>
              </a:ext>
            </a:extLst>
          </p:cNvPr>
          <p:cNvSpPr>
            <a:spLocks noGrp="1"/>
          </p:cNvSpPr>
          <p:nvPr>
            <p:ph type="title"/>
          </p:nvPr>
        </p:nvSpPr>
        <p:spPr/>
        <p:txBody>
          <a:bodyPr/>
          <a:lstStyle/>
          <a:p>
            <a:r>
              <a:rPr lang="fr-FR" i="0" u="none" strike="noStrike" baseline="0" dirty="0">
                <a:solidFill>
                  <a:srgbClr val="000000"/>
                </a:solidFill>
              </a:rPr>
              <a:t>Fonctionnalités réalisées</a:t>
            </a:r>
          </a:p>
        </p:txBody>
      </p:sp>
      <p:sp>
        <p:nvSpPr>
          <p:cNvPr id="3" name="TextBox 2">
            <a:extLst>
              <a:ext uri="{FF2B5EF4-FFF2-40B4-BE49-F238E27FC236}">
                <a16:creationId xmlns:a16="http://schemas.microsoft.com/office/drawing/2014/main" id="{C9E6E0E0-0ABC-4FBE-A66B-93105317FCFC}"/>
              </a:ext>
            </a:extLst>
          </p:cNvPr>
          <p:cNvSpPr txBox="1"/>
          <p:nvPr/>
        </p:nvSpPr>
        <p:spPr>
          <a:xfrm>
            <a:off x="7923095" y="2586051"/>
            <a:ext cx="3797119" cy="2862322"/>
          </a:xfrm>
          <a:prstGeom prst="rect">
            <a:avLst/>
          </a:prstGeom>
          <a:noFill/>
        </p:spPr>
        <p:txBody>
          <a:bodyPr wrap="square" rtlCol="0">
            <a:spAutoFit/>
          </a:bodyPr>
          <a:lstStyle/>
          <a:p>
            <a:r>
              <a:rPr lang="fr-FR" sz="1800" b="1" dirty="0"/>
              <a:t>Troisième page de formulaire</a:t>
            </a:r>
          </a:p>
          <a:p>
            <a:endParaRPr lang="fr-FR" sz="1800" b="1" dirty="0"/>
          </a:p>
          <a:p>
            <a:r>
              <a:rPr lang="fr-FR" dirty="0"/>
              <a:t>Cette fonctionnalité permet aux utilisateur de rentrer des informations dans le formulaire afin de se faire contacter pour une prise de rendez-vous pour se faire vacciner.</a:t>
            </a:r>
            <a:endParaRPr lang="fr-FR" sz="1800" dirty="0"/>
          </a:p>
          <a:p>
            <a:endParaRPr lang="fr-FR" sz="1800" b="1" dirty="0"/>
          </a:p>
          <a:p>
            <a:r>
              <a:rPr lang="fr-FR" sz="1800" b="1" dirty="0"/>
              <a:t> </a:t>
            </a:r>
          </a:p>
          <a:p>
            <a:endParaRPr lang="fr-FR" dirty="0"/>
          </a:p>
        </p:txBody>
      </p:sp>
      <p:pic>
        <p:nvPicPr>
          <p:cNvPr id="5" name="Picture 4">
            <a:extLst>
              <a:ext uri="{FF2B5EF4-FFF2-40B4-BE49-F238E27FC236}">
                <a16:creationId xmlns:a16="http://schemas.microsoft.com/office/drawing/2014/main" id="{6C1B6A4E-4FCF-4BDA-ADCA-339217257C20}"/>
              </a:ext>
            </a:extLst>
          </p:cNvPr>
          <p:cNvPicPr>
            <a:picLocks noChangeAspect="1"/>
          </p:cNvPicPr>
          <p:nvPr/>
        </p:nvPicPr>
        <p:blipFill>
          <a:blip r:embed="rId2"/>
          <a:stretch>
            <a:fillRect/>
          </a:stretch>
        </p:blipFill>
        <p:spPr>
          <a:xfrm>
            <a:off x="780587" y="2070940"/>
            <a:ext cx="6976638" cy="4201844"/>
          </a:xfrm>
          <a:prstGeom prst="rect">
            <a:avLst/>
          </a:prstGeom>
        </p:spPr>
      </p:pic>
    </p:spTree>
    <p:extLst>
      <p:ext uri="{BB962C8B-B14F-4D97-AF65-F5344CB8AC3E}">
        <p14:creationId xmlns:p14="http://schemas.microsoft.com/office/powerpoint/2010/main" val="1001400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90A0-B6FE-43F5-B254-8F2F57C686F2}"/>
              </a:ext>
            </a:extLst>
          </p:cNvPr>
          <p:cNvSpPr>
            <a:spLocks noGrp="1"/>
          </p:cNvSpPr>
          <p:nvPr>
            <p:ph type="title"/>
          </p:nvPr>
        </p:nvSpPr>
        <p:spPr/>
        <p:txBody>
          <a:bodyPr/>
          <a:lstStyle/>
          <a:p>
            <a:r>
              <a:rPr lang="fr-FR" i="0" u="none" strike="noStrike" baseline="0" dirty="0">
                <a:solidFill>
                  <a:srgbClr val="000000"/>
                </a:solidFill>
              </a:rPr>
              <a:t>La fonctionnalité mise de coté</a:t>
            </a:r>
          </a:p>
        </p:txBody>
      </p:sp>
      <p:sp>
        <p:nvSpPr>
          <p:cNvPr id="3" name="TextBox 2">
            <a:extLst>
              <a:ext uri="{FF2B5EF4-FFF2-40B4-BE49-F238E27FC236}">
                <a16:creationId xmlns:a16="http://schemas.microsoft.com/office/drawing/2014/main" id="{25879218-EDDA-4310-B46F-DFD456CE372E}"/>
              </a:ext>
            </a:extLst>
          </p:cNvPr>
          <p:cNvSpPr txBox="1"/>
          <p:nvPr/>
        </p:nvSpPr>
        <p:spPr>
          <a:xfrm>
            <a:off x="2496358" y="2084832"/>
            <a:ext cx="7199283" cy="3693319"/>
          </a:xfrm>
          <a:prstGeom prst="rect">
            <a:avLst/>
          </a:prstGeom>
          <a:noFill/>
        </p:spPr>
        <p:txBody>
          <a:bodyPr wrap="square" rtlCol="0">
            <a:spAutoFit/>
          </a:bodyPr>
          <a:lstStyle/>
          <a:p>
            <a:r>
              <a:rPr lang="fr-FR" sz="1800" b="1" dirty="0"/>
              <a:t>Recherche par code postale</a:t>
            </a:r>
          </a:p>
          <a:p>
            <a:endParaRPr lang="fr-FR" dirty="0"/>
          </a:p>
          <a:p>
            <a:r>
              <a:rPr lang="fr-FR" dirty="0"/>
              <a:t>Ce projet contenant un grand nombre de fonctionnalité, n’est pas réalisable en seulement 3 jours. C’est pour cela que j’ai été contraint de mettre une fonctionnalité de coté qui je pense n’affecte pas l’utilisation du site. </a:t>
            </a:r>
          </a:p>
          <a:p>
            <a:r>
              <a:rPr lang="fr-FR" dirty="0"/>
              <a:t> </a:t>
            </a:r>
          </a:p>
          <a:p>
            <a:r>
              <a:rPr lang="fr-FR" dirty="0"/>
              <a:t>C’est donc pour cela que j’ai pris la décision de mettre la recherche de centre de vaccination par code postale de coté. Il est également notable que les API pour lister les centres de vaccination ne sont pas encore disponible à date, ce qui influence le développement de sa fonctionnalité. </a:t>
            </a:r>
          </a:p>
          <a:p>
            <a:endParaRPr lang="fr-FR" dirty="0"/>
          </a:p>
          <a:p>
            <a:r>
              <a:rPr lang="fr-FR" dirty="0"/>
              <a:t>La version finale de ce site contiendra cette fonctionnalité.</a:t>
            </a:r>
          </a:p>
          <a:p>
            <a:endParaRPr lang="fr-FR" dirty="0"/>
          </a:p>
        </p:txBody>
      </p:sp>
    </p:spTree>
    <p:extLst>
      <p:ext uri="{BB962C8B-B14F-4D97-AF65-F5344CB8AC3E}">
        <p14:creationId xmlns:p14="http://schemas.microsoft.com/office/powerpoint/2010/main" val="106707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90A0-B6FE-43F5-B254-8F2F57C686F2}"/>
              </a:ext>
            </a:extLst>
          </p:cNvPr>
          <p:cNvSpPr>
            <a:spLocks noGrp="1"/>
          </p:cNvSpPr>
          <p:nvPr>
            <p:ph type="title"/>
          </p:nvPr>
        </p:nvSpPr>
        <p:spPr/>
        <p:txBody>
          <a:bodyPr/>
          <a:lstStyle/>
          <a:p>
            <a:r>
              <a:rPr lang="fr-FR" i="0" u="none" strike="noStrike" baseline="0" dirty="0">
                <a:solidFill>
                  <a:srgbClr val="000000"/>
                </a:solidFill>
              </a:rPr>
              <a:t>Projection livraison finale</a:t>
            </a:r>
          </a:p>
        </p:txBody>
      </p:sp>
      <p:grpSp>
        <p:nvGrpSpPr>
          <p:cNvPr id="19" name="Group 18">
            <a:extLst>
              <a:ext uri="{FF2B5EF4-FFF2-40B4-BE49-F238E27FC236}">
                <a16:creationId xmlns:a16="http://schemas.microsoft.com/office/drawing/2014/main" id="{24884538-AA9D-4E49-A475-0A0A80AF9D6B}"/>
              </a:ext>
            </a:extLst>
          </p:cNvPr>
          <p:cNvGrpSpPr/>
          <p:nvPr/>
        </p:nvGrpSpPr>
        <p:grpSpPr>
          <a:xfrm>
            <a:off x="425958" y="2880795"/>
            <a:ext cx="11340084" cy="2269107"/>
            <a:chOff x="357051" y="2184110"/>
            <a:chExt cx="11340084" cy="2269107"/>
          </a:xfrm>
        </p:grpSpPr>
        <p:graphicFrame>
          <p:nvGraphicFramePr>
            <p:cNvPr id="4" name="Diagram 3">
              <a:extLst>
                <a:ext uri="{FF2B5EF4-FFF2-40B4-BE49-F238E27FC236}">
                  <a16:creationId xmlns:a16="http://schemas.microsoft.com/office/drawing/2014/main" id="{5A6FC9B5-F8E3-49AD-8CF9-1FE9FD6A0986}"/>
                </a:ext>
              </a:extLst>
            </p:cNvPr>
            <p:cNvGraphicFramePr/>
            <p:nvPr>
              <p:extLst>
                <p:ext uri="{D42A27DB-BD31-4B8C-83A1-F6EECF244321}">
                  <p14:modId xmlns:p14="http://schemas.microsoft.com/office/powerpoint/2010/main" val="3302657959"/>
                </p:ext>
              </p:extLst>
            </p:nvPr>
          </p:nvGraphicFramePr>
          <p:xfrm>
            <a:off x="601616" y="2184110"/>
            <a:ext cx="10988767" cy="1412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Connector 7">
              <a:extLst>
                <a:ext uri="{FF2B5EF4-FFF2-40B4-BE49-F238E27FC236}">
                  <a16:creationId xmlns:a16="http://schemas.microsoft.com/office/drawing/2014/main" id="{18EFB700-8F32-4760-8F73-36A1AA963BDF}"/>
                </a:ext>
              </a:extLst>
            </p:cNvPr>
            <p:cNvCxnSpPr/>
            <p:nvPr/>
          </p:nvCxnSpPr>
          <p:spPr>
            <a:xfrm>
              <a:off x="357051" y="3840480"/>
              <a:ext cx="552711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8C1F27A-4F32-47D6-854A-C0FE2FCDE7CF}"/>
                </a:ext>
              </a:extLst>
            </p:cNvPr>
            <p:cNvCxnSpPr/>
            <p:nvPr/>
          </p:nvCxnSpPr>
          <p:spPr>
            <a:xfrm>
              <a:off x="357051" y="3597075"/>
              <a:ext cx="0" cy="24340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94FFD34-F12E-4A62-B725-3261C5D51C9A}"/>
                </a:ext>
              </a:extLst>
            </p:cNvPr>
            <p:cNvCxnSpPr/>
            <p:nvPr/>
          </p:nvCxnSpPr>
          <p:spPr>
            <a:xfrm>
              <a:off x="5884164" y="3597075"/>
              <a:ext cx="0" cy="24340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AF2D2BC-707F-46BA-BDFD-6C4664A5D2F6}"/>
                </a:ext>
              </a:extLst>
            </p:cNvPr>
            <p:cNvCxnSpPr/>
            <p:nvPr/>
          </p:nvCxnSpPr>
          <p:spPr>
            <a:xfrm>
              <a:off x="2956560" y="3840480"/>
              <a:ext cx="0" cy="243405"/>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09793B78-03B9-44FE-A2B3-D40B12F84738}"/>
                </a:ext>
              </a:extLst>
            </p:cNvPr>
            <p:cNvSpPr txBox="1"/>
            <p:nvPr/>
          </p:nvSpPr>
          <p:spPr>
            <a:xfrm>
              <a:off x="2558053" y="4083885"/>
              <a:ext cx="797013" cy="369332"/>
            </a:xfrm>
            <a:prstGeom prst="rect">
              <a:avLst/>
            </a:prstGeom>
            <a:noFill/>
          </p:spPr>
          <p:txBody>
            <a:bodyPr wrap="none" rtlCol="0">
              <a:spAutoFit/>
            </a:bodyPr>
            <a:lstStyle/>
            <a:p>
              <a:r>
                <a:rPr lang="fr-FR" dirty="0"/>
                <a:t>3 jours</a:t>
              </a:r>
            </a:p>
          </p:txBody>
        </p:sp>
        <p:cxnSp>
          <p:nvCxnSpPr>
            <p:cNvPr id="14" name="Straight Connector 13">
              <a:extLst>
                <a:ext uri="{FF2B5EF4-FFF2-40B4-BE49-F238E27FC236}">
                  <a16:creationId xmlns:a16="http://schemas.microsoft.com/office/drawing/2014/main" id="{0661105E-3971-44FD-BA12-1CE485DC5F51}"/>
                </a:ext>
              </a:extLst>
            </p:cNvPr>
            <p:cNvCxnSpPr/>
            <p:nvPr/>
          </p:nvCxnSpPr>
          <p:spPr>
            <a:xfrm>
              <a:off x="6170022" y="3840480"/>
              <a:ext cx="552711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64CCF59-E438-41ED-9EB2-0628C94C5B5E}"/>
                </a:ext>
              </a:extLst>
            </p:cNvPr>
            <p:cNvCxnSpPr/>
            <p:nvPr/>
          </p:nvCxnSpPr>
          <p:spPr>
            <a:xfrm>
              <a:off x="6170022" y="3597075"/>
              <a:ext cx="0" cy="243405"/>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1AE1FFAE-849D-43A2-A9B9-2FC28966EC76}"/>
                </a:ext>
              </a:extLst>
            </p:cNvPr>
            <p:cNvCxnSpPr/>
            <p:nvPr/>
          </p:nvCxnSpPr>
          <p:spPr>
            <a:xfrm>
              <a:off x="11697135" y="3597075"/>
              <a:ext cx="0" cy="24340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C19B4CF-1F6E-4CA3-81F4-6570DFB7D618}"/>
                </a:ext>
              </a:extLst>
            </p:cNvPr>
            <p:cNvCxnSpPr/>
            <p:nvPr/>
          </p:nvCxnSpPr>
          <p:spPr>
            <a:xfrm>
              <a:off x="8769531" y="3840480"/>
              <a:ext cx="0" cy="243405"/>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CA865C40-891F-4597-B49A-71B333CF921B}"/>
                </a:ext>
              </a:extLst>
            </p:cNvPr>
            <p:cNvSpPr txBox="1"/>
            <p:nvPr/>
          </p:nvSpPr>
          <p:spPr>
            <a:xfrm>
              <a:off x="8371024" y="4083885"/>
              <a:ext cx="797013" cy="369332"/>
            </a:xfrm>
            <a:prstGeom prst="rect">
              <a:avLst/>
            </a:prstGeom>
            <a:noFill/>
          </p:spPr>
          <p:txBody>
            <a:bodyPr wrap="none" rtlCol="0">
              <a:spAutoFit/>
            </a:bodyPr>
            <a:lstStyle/>
            <a:p>
              <a:r>
                <a:rPr lang="fr-FR" dirty="0"/>
                <a:t>7 jours</a:t>
              </a:r>
            </a:p>
          </p:txBody>
        </p:sp>
      </p:grpSp>
    </p:spTree>
    <p:extLst>
      <p:ext uri="{BB962C8B-B14F-4D97-AF65-F5344CB8AC3E}">
        <p14:creationId xmlns:p14="http://schemas.microsoft.com/office/powerpoint/2010/main" val="3122036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90A0-B6FE-43F5-B254-8F2F57C686F2}"/>
              </a:ext>
            </a:extLst>
          </p:cNvPr>
          <p:cNvSpPr>
            <a:spLocks noGrp="1"/>
          </p:cNvSpPr>
          <p:nvPr>
            <p:ph type="title"/>
          </p:nvPr>
        </p:nvSpPr>
        <p:spPr/>
        <p:txBody>
          <a:bodyPr/>
          <a:lstStyle/>
          <a:p>
            <a:r>
              <a:rPr lang="fr-FR" i="0" u="none" strike="noStrike" baseline="0" dirty="0">
                <a:solidFill>
                  <a:srgbClr val="000000"/>
                </a:solidFill>
              </a:rPr>
              <a:t>Démonstration maquette</a:t>
            </a:r>
            <a:endParaRPr lang="fr-FR" dirty="0"/>
          </a:p>
        </p:txBody>
      </p:sp>
      <p:sp>
        <p:nvSpPr>
          <p:cNvPr id="3" name="TextBox 2">
            <a:extLst>
              <a:ext uri="{FF2B5EF4-FFF2-40B4-BE49-F238E27FC236}">
                <a16:creationId xmlns:a16="http://schemas.microsoft.com/office/drawing/2014/main" id="{923C8CB0-56CF-4614-A6A7-0445172E832B}"/>
              </a:ext>
            </a:extLst>
          </p:cNvPr>
          <p:cNvSpPr txBox="1"/>
          <p:nvPr/>
        </p:nvSpPr>
        <p:spPr>
          <a:xfrm>
            <a:off x="2557670" y="3525078"/>
            <a:ext cx="1140056" cy="369332"/>
          </a:xfrm>
          <a:prstGeom prst="rect">
            <a:avLst/>
          </a:prstGeom>
          <a:noFill/>
        </p:spPr>
        <p:txBody>
          <a:bodyPr wrap="none" rtlCol="0">
            <a:spAutoFit/>
          </a:bodyPr>
          <a:lstStyle/>
          <a:p>
            <a:r>
              <a:rPr lang="fr-FR" dirty="0"/>
              <a:t>En cours…</a:t>
            </a:r>
          </a:p>
        </p:txBody>
      </p:sp>
    </p:spTree>
    <p:extLst>
      <p:ext uri="{BB962C8B-B14F-4D97-AF65-F5344CB8AC3E}">
        <p14:creationId xmlns:p14="http://schemas.microsoft.com/office/powerpoint/2010/main" val="3998354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90A0-B6FE-43F5-B254-8F2F57C686F2}"/>
              </a:ext>
            </a:extLst>
          </p:cNvPr>
          <p:cNvSpPr>
            <a:spLocks noGrp="1"/>
          </p:cNvSpPr>
          <p:nvPr>
            <p:ph type="title"/>
          </p:nvPr>
        </p:nvSpPr>
        <p:spPr/>
        <p:txBody>
          <a:bodyPr/>
          <a:lstStyle/>
          <a:p>
            <a:r>
              <a:rPr lang="fr-FR" i="0" u="none" strike="noStrike" baseline="0" dirty="0">
                <a:solidFill>
                  <a:srgbClr val="000000"/>
                </a:solidFill>
              </a:rPr>
              <a:t>Démonstration site</a:t>
            </a:r>
            <a:endParaRPr lang="fr-FR" dirty="0"/>
          </a:p>
        </p:txBody>
      </p:sp>
      <p:sp>
        <p:nvSpPr>
          <p:cNvPr id="3" name="TextBox 2">
            <a:extLst>
              <a:ext uri="{FF2B5EF4-FFF2-40B4-BE49-F238E27FC236}">
                <a16:creationId xmlns:a16="http://schemas.microsoft.com/office/drawing/2014/main" id="{10C11462-65AF-4790-8858-88F1BA96D341}"/>
              </a:ext>
            </a:extLst>
          </p:cNvPr>
          <p:cNvSpPr txBox="1"/>
          <p:nvPr/>
        </p:nvSpPr>
        <p:spPr>
          <a:xfrm>
            <a:off x="2557670" y="3525078"/>
            <a:ext cx="1140056" cy="369332"/>
          </a:xfrm>
          <a:prstGeom prst="rect">
            <a:avLst/>
          </a:prstGeom>
          <a:noFill/>
        </p:spPr>
        <p:txBody>
          <a:bodyPr wrap="none" rtlCol="0">
            <a:spAutoFit/>
          </a:bodyPr>
          <a:lstStyle/>
          <a:p>
            <a:r>
              <a:rPr lang="fr-FR" dirty="0"/>
              <a:t>En cours…</a:t>
            </a:r>
          </a:p>
        </p:txBody>
      </p:sp>
    </p:spTree>
    <p:extLst>
      <p:ext uri="{BB962C8B-B14F-4D97-AF65-F5344CB8AC3E}">
        <p14:creationId xmlns:p14="http://schemas.microsoft.com/office/powerpoint/2010/main" val="3242190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err="1"/>
              <a:t>Contactez-moi</a:t>
            </a:r>
            <a:endParaRPr lang="en-US" dirty="0"/>
          </a:p>
        </p:txBody>
      </p:sp>
      <p:graphicFrame>
        <p:nvGraphicFramePr>
          <p:cNvPr id="18" name="Content Placeholder 2" descr="SmartArt Placeholder - Contact List">
            <a:extLst>
              <a:ext uri="{FF2B5EF4-FFF2-40B4-BE49-F238E27FC236}">
                <a16:creationId xmlns:a16="http://schemas.microsoft.com/office/drawing/2014/main" id="{FF3B03D0-74E1-466F-8185-646A0E41A1A3}"/>
              </a:ext>
            </a:extLst>
          </p:cNvPr>
          <p:cNvGraphicFramePr>
            <a:graphicFrameLocks noGrp="1"/>
          </p:cNvGraphicFramePr>
          <p:nvPr>
            <p:ph idx="1"/>
            <p:extLst>
              <p:ext uri="{D42A27DB-BD31-4B8C-83A1-F6EECF244321}">
                <p14:modId xmlns:p14="http://schemas.microsoft.com/office/powerpoint/2010/main" val="385920962"/>
              </p:ext>
            </p:extLst>
          </p:nvPr>
        </p:nvGraphicFramePr>
        <p:xfrm>
          <a:off x="1096963" y="2108200"/>
          <a:ext cx="5678306"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870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err="1"/>
              <a:t>SOmmaire</a:t>
            </a:r>
            <a:endParaRPr lang="en-US" dirty="0"/>
          </a:p>
        </p:txBody>
      </p:sp>
      <p:grpSp>
        <p:nvGrpSpPr>
          <p:cNvPr id="48" name="Group 47">
            <a:extLst>
              <a:ext uri="{FF2B5EF4-FFF2-40B4-BE49-F238E27FC236}">
                <a16:creationId xmlns:a16="http://schemas.microsoft.com/office/drawing/2014/main" id="{61F15B8F-C863-40EF-A668-468CA09E2A20}"/>
              </a:ext>
            </a:extLst>
          </p:cNvPr>
          <p:cNvGrpSpPr/>
          <p:nvPr/>
        </p:nvGrpSpPr>
        <p:grpSpPr>
          <a:xfrm>
            <a:off x="2041855" y="2883281"/>
            <a:ext cx="7684618" cy="2323336"/>
            <a:chOff x="1957601" y="2874572"/>
            <a:chExt cx="7684618" cy="2323336"/>
          </a:xfrm>
        </p:grpSpPr>
        <p:sp>
          <p:nvSpPr>
            <p:cNvPr id="23" name="TextBox 22">
              <a:extLst>
                <a:ext uri="{FF2B5EF4-FFF2-40B4-BE49-F238E27FC236}">
                  <a16:creationId xmlns:a16="http://schemas.microsoft.com/office/drawing/2014/main" id="{4D9807A7-FCFB-434E-ACEE-4C41955EFDA5}"/>
                </a:ext>
              </a:extLst>
            </p:cNvPr>
            <p:cNvSpPr txBox="1"/>
            <p:nvPr/>
          </p:nvSpPr>
          <p:spPr>
            <a:xfrm>
              <a:off x="2062103" y="2950662"/>
              <a:ext cx="3004458" cy="369332"/>
            </a:xfrm>
            <a:prstGeom prst="rect">
              <a:avLst/>
            </a:prstGeom>
            <a:noFill/>
          </p:spPr>
          <p:txBody>
            <a:bodyPr wrap="square" rtlCol="0">
              <a:spAutoFit/>
            </a:bodyPr>
            <a:lstStyle/>
            <a:p>
              <a:pPr algn="r"/>
              <a:r>
                <a:rPr lang="fr-FR" b="1" dirty="0">
                  <a:solidFill>
                    <a:srgbClr val="000000"/>
                  </a:solidFill>
                </a:rPr>
                <a:t>Les parties prenantes</a:t>
              </a:r>
              <a:endParaRPr lang="fr-FR" b="1" i="0" u="none" strike="noStrike" baseline="0" dirty="0">
                <a:solidFill>
                  <a:srgbClr val="000000"/>
                </a:solidFill>
              </a:endParaRPr>
            </a:p>
          </p:txBody>
        </p:sp>
        <p:sp>
          <p:nvSpPr>
            <p:cNvPr id="26" name="TextBox 25">
              <a:extLst>
                <a:ext uri="{FF2B5EF4-FFF2-40B4-BE49-F238E27FC236}">
                  <a16:creationId xmlns:a16="http://schemas.microsoft.com/office/drawing/2014/main" id="{9D74A9CE-1F50-4D46-AE09-629E20AA02BA}"/>
                </a:ext>
              </a:extLst>
            </p:cNvPr>
            <p:cNvSpPr txBox="1"/>
            <p:nvPr/>
          </p:nvSpPr>
          <p:spPr>
            <a:xfrm>
              <a:off x="6533259" y="2950662"/>
              <a:ext cx="2838995" cy="369332"/>
            </a:xfrm>
            <a:prstGeom prst="rect">
              <a:avLst/>
            </a:prstGeom>
            <a:noFill/>
          </p:spPr>
          <p:txBody>
            <a:bodyPr wrap="square" rtlCol="0">
              <a:spAutoFit/>
            </a:bodyPr>
            <a:lstStyle/>
            <a:p>
              <a:r>
                <a:rPr lang="fr-FR" b="1" i="0" u="none" strike="noStrike" baseline="0" dirty="0">
                  <a:solidFill>
                    <a:srgbClr val="000000"/>
                  </a:solidFill>
                </a:rPr>
                <a:t>Les fonctionnalités décrites</a:t>
              </a:r>
            </a:p>
          </p:txBody>
        </p:sp>
        <p:sp>
          <p:nvSpPr>
            <p:cNvPr id="29" name="TextBox 28">
              <a:extLst>
                <a:ext uri="{FF2B5EF4-FFF2-40B4-BE49-F238E27FC236}">
                  <a16:creationId xmlns:a16="http://schemas.microsoft.com/office/drawing/2014/main" id="{8B426384-5CD0-406F-94D1-E48139F05975}"/>
                </a:ext>
              </a:extLst>
            </p:cNvPr>
            <p:cNvSpPr txBox="1"/>
            <p:nvPr/>
          </p:nvSpPr>
          <p:spPr>
            <a:xfrm>
              <a:off x="2837166" y="3516792"/>
              <a:ext cx="2229395" cy="369332"/>
            </a:xfrm>
            <a:prstGeom prst="rect">
              <a:avLst/>
            </a:prstGeom>
            <a:noFill/>
          </p:spPr>
          <p:txBody>
            <a:bodyPr wrap="square" rtlCol="0">
              <a:spAutoFit/>
            </a:bodyPr>
            <a:lstStyle/>
            <a:p>
              <a:pPr algn="r"/>
              <a:r>
                <a:rPr lang="fr-FR" b="1" i="0" u="none" strike="noStrike" baseline="0" dirty="0">
                  <a:solidFill>
                    <a:srgbClr val="000000"/>
                  </a:solidFill>
                </a:rPr>
                <a:t>Choix techniques</a:t>
              </a:r>
              <a:endParaRPr lang="fr-FR" dirty="0"/>
            </a:p>
          </p:txBody>
        </p:sp>
        <p:sp>
          <p:nvSpPr>
            <p:cNvPr id="32" name="TextBox 31">
              <a:extLst>
                <a:ext uri="{FF2B5EF4-FFF2-40B4-BE49-F238E27FC236}">
                  <a16:creationId xmlns:a16="http://schemas.microsoft.com/office/drawing/2014/main" id="{370E6EFF-5EB1-46E4-BA11-654C34BA1E05}"/>
                </a:ext>
              </a:extLst>
            </p:cNvPr>
            <p:cNvSpPr txBox="1"/>
            <p:nvPr/>
          </p:nvSpPr>
          <p:spPr>
            <a:xfrm>
              <a:off x="6533259" y="3553145"/>
              <a:ext cx="3004458" cy="369332"/>
            </a:xfrm>
            <a:prstGeom prst="rect">
              <a:avLst/>
            </a:prstGeom>
            <a:noFill/>
          </p:spPr>
          <p:txBody>
            <a:bodyPr wrap="square" rtlCol="0">
              <a:spAutoFit/>
            </a:bodyPr>
            <a:lstStyle/>
            <a:p>
              <a:r>
                <a:rPr lang="fr-FR" b="1" i="0" u="none" strike="noStrike" baseline="0" dirty="0">
                  <a:solidFill>
                    <a:srgbClr val="000000"/>
                  </a:solidFill>
                </a:rPr>
                <a:t>Fonctionnalités réalisées</a:t>
              </a:r>
            </a:p>
          </p:txBody>
        </p:sp>
        <p:sp>
          <p:nvSpPr>
            <p:cNvPr id="21" name="TextBox 20">
              <a:extLst>
                <a:ext uri="{FF2B5EF4-FFF2-40B4-BE49-F238E27FC236}">
                  <a16:creationId xmlns:a16="http://schemas.microsoft.com/office/drawing/2014/main" id="{86053FF8-E220-4F65-863F-95A3B3CCF17E}"/>
                </a:ext>
              </a:extLst>
            </p:cNvPr>
            <p:cNvSpPr txBox="1"/>
            <p:nvPr/>
          </p:nvSpPr>
          <p:spPr>
            <a:xfrm>
              <a:off x="1957601" y="4130662"/>
              <a:ext cx="3108960" cy="369332"/>
            </a:xfrm>
            <a:prstGeom prst="rect">
              <a:avLst/>
            </a:prstGeom>
            <a:noFill/>
          </p:spPr>
          <p:txBody>
            <a:bodyPr wrap="square" rtlCol="0">
              <a:spAutoFit/>
            </a:bodyPr>
            <a:lstStyle/>
            <a:p>
              <a:pPr algn="r"/>
              <a:r>
                <a:rPr lang="fr-FR" b="1" i="0" u="none" strike="noStrike" baseline="0" dirty="0">
                  <a:solidFill>
                    <a:srgbClr val="000000"/>
                  </a:solidFill>
                </a:rPr>
                <a:t>La fonctionnalité mise de coté</a:t>
              </a:r>
            </a:p>
          </p:txBody>
        </p:sp>
        <p:sp>
          <p:nvSpPr>
            <p:cNvPr id="25" name="TextBox 24">
              <a:extLst>
                <a:ext uri="{FF2B5EF4-FFF2-40B4-BE49-F238E27FC236}">
                  <a16:creationId xmlns:a16="http://schemas.microsoft.com/office/drawing/2014/main" id="{AED11D66-8288-45AD-8A65-E3D3783D4028}"/>
                </a:ext>
              </a:extLst>
            </p:cNvPr>
            <p:cNvSpPr txBox="1"/>
            <p:nvPr/>
          </p:nvSpPr>
          <p:spPr>
            <a:xfrm>
              <a:off x="6533259" y="4147628"/>
              <a:ext cx="3108960" cy="369332"/>
            </a:xfrm>
            <a:prstGeom prst="rect">
              <a:avLst/>
            </a:prstGeom>
            <a:noFill/>
          </p:spPr>
          <p:txBody>
            <a:bodyPr wrap="square" rtlCol="0">
              <a:spAutoFit/>
            </a:bodyPr>
            <a:lstStyle/>
            <a:p>
              <a:r>
                <a:rPr lang="fr-FR" b="1" i="0" u="none" strike="noStrike" baseline="0" dirty="0">
                  <a:solidFill>
                    <a:srgbClr val="000000"/>
                  </a:solidFill>
                </a:rPr>
                <a:t>Projection livraison finale</a:t>
              </a:r>
            </a:p>
          </p:txBody>
        </p:sp>
        <p:sp>
          <p:nvSpPr>
            <p:cNvPr id="31" name="TextBox 30">
              <a:extLst>
                <a:ext uri="{FF2B5EF4-FFF2-40B4-BE49-F238E27FC236}">
                  <a16:creationId xmlns:a16="http://schemas.microsoft.com/office/drawing/2014/main" id="{87D01110-06F2-43C0-B850-0E0E24F835B8}"/>
                </a:ext>
              </a:extLst>
            </p:cNvPr>
            <p:cNvSpPr txBox="1"/>
            <p:nvPr/>
          </p:nvSpPr>
          <p:spPr>
            <a:xfrm>
              <a:off x="2279906" y="4694399"/>
              <a:ext cx="2786655" cy="369332"/>
            </a:xfrm>
            <a:prstGeom prst="rect">
              <a:avLst/>
            </a:prstGeom>
            <a:noFill/>
          </p:spPr>
          <p:txBody>
            <a:bodyPr wrap="square" rtlCol="0">
              <a:spAutoFit/>
            </a:bodyPr>
            <a:lstStyle/>
            <a:p>
              <a:pPr algn="r"/>
              <a:r>
                <a:rPr lang="fr-FR" b="1" i="0" u="none" strike="noStrike" baseline="0" dirty="0">
                  <a:solidFill>
                    <a:srgbClr val="000000"/>
                  </a:solidFill>
                </a:rPr>
                <a:t>Démonstration maquette</a:t>
              </a:r>
              <a:endParaRPr lang="fr-FR" dirty="0"/>
            </a:p>
          </p:txBody>
        </p:sp>
        <p:sp>
          <p:nvSpPr>
            <p:cNvPr id="34" name="TextBox 33">
              <a:extLst>
                <a:ext uri="{FF2B5EF4-FFF2-40B4-BE49-F238E27FC236}">
                  <a16:creationId xmlns:a16="http://schemas.microsoft.com/office/drawing/2014/main" id="{A45C628B-58CC-4C46-87A7-F6C95993F9A8}"/>
                </a:ext>
              </a:extLst>
            </p:cNvPr>
            <p:cNvSpPr txBox="1"/>
            <p:nvPr/>
          </p:nvSpPr>
          <p:spPr>
            <a:xfrm>
              <a:off x="6533259" y="4752486"/>
              <a:ext cx="3004458" cy="369332"/>
            </a:xfrm>
            <a:prstGeom prst="rect">
              <a:avLst/>
            </a:prstGeom>
            <a:noFill/>
          </p:spPr>
          <p:txBody>
            <a:bodyPr wrap="square" rtlCol="0">
              <a:spAutoFit/>
            </a:bodyPr>
            <a:lstStyle/>
            <a:p>
              <a:r>
                <a:rPr lang="fr-FR" b="1" i="0" u="none" strike="noStrike" baseline="0" dirty="0">
                  <a:solidFill>
                    <a:srgbClr val="000000"/>
                  </a:solidFill>
                </a:rPr>
                <a:t>Démonstration site</a:t>
              </a:r>
              <a:endParaRPr lang="fr-FR" dirty="0"/>
            </a:p>
          </p:txBody>
        </p:sp>
        <p:pic>
          <p:nvPicPr>
            <p:cNvPr id="39" name="Graphic 38" descr="Badge 1 outline">
              <a:extLst>
                <a:ext uri="{FF2B5EF4-FFF2-40B4-BE49-F238E27FC236}">
                  <a16:creationId xmlns:a16="http://schemas.microsoft.com/office/drawing/2014/main" id="{B80F5CAA-0728-4DF1-888C-6F3CCEEBFB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66561" y="2874572"/>
              <a:ext cx="521512" cy="521512"/>
            </a:xfrm>
            <a:prstGeom prst="rect">
              <a:avLst/>
            </a:prstGeom>
          </p:spPr>
        </p:pic>
        <p:pic>
          <p:nvPicPr>
            <p:cNvPr id="10" name="Graphic 9" descr="Badge 8 outline">
              <a:extLst>
                <a:ext uri="{FF2B5EF4-FFF2-40B4-BE49-F238E27FC236}">
                  <a16:creationId xmlns:a16="http://schemas.microsoft.com/office/drawing/2014/main" id="{BDE038DA-E212-424D-9BAC-7DB890B113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11747" y="4676396"/>
              <a:ext cx="521512" cy="521512"/>
            </a:xfrm>
            <a:prstGeom prst="rect">
              <a:avLst/>
            </a:prstGeom>
          </p:spPr>
        </p:pic>
        <p:pic>
          <p:nvPicPr>
            <p:cNvPr id="12" name="Graphic 11" descr="Badge 7 outline">
              <a:extLst>
                <a:ext uri="{FF2B5EF4-FFF2-40B4-BE49-F238E27FC236}">
                  <a16:creationId xmlns:a16="http://schemas.microsoft.com/office/drawing/2014/main" id="{AFA4F37E-35C0-44C1-961B-744460E990B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66561" y="4666022"/>
              <a:ext cx="521512" cy="521512"/>
            </a:xfrm>
            <a:prstGeom prst="rect">
              <a:avLst/>
            </a:prstGeom>
          </p:spPr>
        </p:pic>
        <p:pic>
          <p:nvPicPr>
            <p:cNvPr id="14" name="Graphic 13" descr="Badge 6 outline">
              <a:extLst>
                <a:ext uri="{FF2B5EF4-FFF2-40B4-BE49-F238E27FC236}">
                  <a16:creationId xmlns:a16="http://schemas.microsoft.com/office/drawing/2014/main" id="{56B51FAC-FECC-451C-9B6B-F3D5DC1E60C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1747" y="4077080"/>
              <a:ext cx="521512" cy="521512"/>
            </a:xfrm>
            <a:prstGeom prst="rect">
              <a:avLst/>
            </a:prstGeom>
          </p:spPr>
        </p:pic>
        <p:pic>
          <p:nvPicPr>
            <p:cNvPr id="17" name="Graphic 16" descr="Badge 5 outline">
              <a:extLst>
                <a:ext uri="{FF2B5EF4-FFF2-40B4-BE49-F238E27FC236}">
                  <a16:creationId xmlns:a16="http://schemas.microsoft.com/office/drawing/2014/main" id="{A071A4D9-1B27-408F-B591-F6C0F4509B7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066561" y="4068872"/>
              <a:ext cx="521512" cy="521512"/>
            </a:xfrm>
            <a:prstGeom prst="rect">
              <a:avLst/>
            </a:prstGeom>
          </p:spPr>
        </p:pic>
        <p:pic>
          <p:nvPicPr>
            <p:cNvPr id="42" name="Graphic 41" descr="Badge 4 outline">
              <a:extLst>
                <a:ext uri="{FF2B5EF4-FFF2-40B4-BE49-F238E27FC236}">
                  <a16:creationId xmlns:a16="http://schemas.microsoft.com/office/drawing/2014/main" id="{2184C780-5885-4873-B84E-B06BE40CA49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016973" y="3473888"/>
              <a:ext cx="521512" cy="521512"/>
            </a:xfrm>
            <a:prstGeom prst="rect">
              <a:avLst/>
            </a:prstGeom>
          </p:spPr>
        </p:pic>
        <p:pic>
          <p:nvPicPr>
            <p:cNvPr id="44" name="Graphic 43" descr="Badge 3 outline">
              <a:extLst>
                <a:ext uri="{FF2B5EF4-FFF2-40B4-BE49-F238E27FC236}">
                  <a16:creationId xmlns:a16="http://schemas.microsoft.com/office/drawing/2014/main" id="{B996229F-E856-49DD-9484-5A678337699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066561" y="3471722"/>
              <a:ext cx="521512" cy="521512"/>
            </a:xfrm>
            <a:prstGeom prst="rect">
              <a:avLst/>
            </a:prstGeom>
          </p:spPr>
        </p:pic>
        <p:pic>
          <p:nvPicPr>
            <p:cNvPr id="46" name="Graphic 45" descr="Badge outline">
              <a:extLst>
                <a:ext uri="{FF2B5EF4-FFF2-40B4-BE49-F238E27FC236}">
                  <a16:creationId xmlns:a16="http://schemas.microsoft.com/office/drawing/2014/main" id="{3CF24E16-88F8-4493-B477-DA8C8AA75A9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011747" y="2874572"/>
              <a:ext cx="521512" cy="521512"/>
            </a:xfrm>
            <a:prstGeom prst="rect">
              <a:avLst/>
            </a:prstGeom>
          </p:spPr>
        </p:pic>
      </p:grpSp>
    </p:spTree>
    <p:extLst>
      <p:ext uri="{BB962C8B-B14F-4D97-AF65-F5344CB8AC3E}">
        <p14:creationId xmlns:p14="http://schemas.microsoft.com/office/powerpoint/2010/main" val="1059364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vert="horz" lIns="91440" tIns="45720" rIns="91440" bIns="45720" rtlCol="0" anchor="ctr">
            <a:normAutofit/>
          </a:bodyPr>
          <a:lstStyle/>
          <a:p>
            <a:r>
              <a:rPr lang="en-US" kern="1200" cap="all" spc="100" baseline="0" dirty="0">
                <a:solidFill>
                  <a:schemeClr val="tx1">
                    <a:lumMod val="95000"/>
                    <a:lumOff val="5000"/>
                  </a:schemeClr>
                </a:solidFill>
                <a:latin typeface="+mj-lt"/>
                <a:ea typeface="+mj-ea"/>
                <a:cs typeface="+mj-cs"/>
              </a:rPr>
              <a:t>Les parties prenantes</a:t>
            </a:r>
            <a:endParaRPr lang="en-US" i="0" u="none" strike="noStrike" kern="1200" cap="all" spc="100" baseline="0" dirty="0">
              <a:solidFill>
                <a:schemeClr val="tx1">
                  <a:lumMod val="95000"/>
                  <a:lumOff val="5000"/>
                </a:schemeClr>
              </a:solidFill>
              <a:latin typeface="+mj-lt"/>
              <a:ea typeface="+mj-ea"/>
              <a:cs typeface="+mj-cs"/>
            </a:endParaRPr>
          </a:p>
        </p:txBody>
      </p:sp>
      <p:graphicFrame>
        <p:nvGraphicFramePr>
          <p:cNvPr id="6" name="TextBox 2">
            <a:extLst>
              <a:ext uri="{FF2B5EF4-FFF2-40B4-BE49-F238E27FC236}">
                <a16:creationId xmlns:a16="http://schemas.microsoft.com/office/drawing/2014/main" id="{E64A78B5-79E1-4010-AA55-607FEB08BFCE}"/>
              </a:ext>
            </a:extLst>
          </p:cNvPr>
          <p:cNvGraphicFramePr/>
          <p:nvPr>
            <p:extLst>
              <p:ext uri="{D42A27DB-BD31-4B8C-83A1-F6EECF244321}">
                <p14:modId xmlns:p14="http://schemas.microsoft.com/office/powerpoint/2010/main" val="409506583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6086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fr-FR" i="0" u="none" strike="noStrike" baseline="0" dirty="0">
                <a:solidFill>
                  <a:srgbClr val="000000"/>
                </a:solidFill>
              </a:rPr>
              <a:t>Les fonctionnalités décrites</a:t>
            </a:r>
          </a:p>
        </p:txBody>
      </p:sp>
      <p:sp>
        <p:nvSpPr>
          <p:cNvPr id="3" name="TextBox 2">
            <a:extLst>
              <a:ext uri="{FF2B5EF4-FFF2-40B4-BE49-F238E27FC236}">
                <a16:creationId xmlns:a16="http://schemas.microsoft.com/office/drawing/2014/main" id="{BEBBBD8A-4FF5-419D-9E1B-850B844BF8C4}"/>
              </a:ext>
            </a:extLst>
          </p:cNvPr>
          <p:cNvSpPr txBox="1"/>
          <p:nvPr/>
        </p:nvSpPr>
        <p:spPr>
          <a:xfrm>
            <a:off x="1753028" y="2084832"/>
            <a:ext cx="8549206" cy="861774"/>
          </a:xfrm>
          <a:prstGeom prst="rect">
            <a:avLst/>
          </a:prstGeom>
          <a:noFill/>
        </p:spPr>
        <p:txBody>
          <a:bodyPr wrap="square" rtlCol="0">
            <a:spAutoFit/>
          </a:bodyPr>
          <a:lstStyle/>
          <a:p>
            <a:r>
              <a:rPr lang="fr-FR" sz="1600" b="1" dirty="0"/>
              <a:t>Un espace d’administration </a:t>
            </a:r>
          </a:p>
          <a:p>
            <a:r>
              <a:rPr lang="fr-FR" sz="1600" dirty="0"/>
              <a:t>Permettre au personnel du ministère d’ajouter des articles et de contribuer aux pages du site en ajoutant des images, vidéos et textes dans une interface simple d’utilisation.</a:t>
            </a:r>
          </a:p>
        </p:txBody>
      </p:sp>
      <p:sp>
        <p:nvSpPr>
          <p:cNvPr id="4" name="TextBox 3">
            <a:extLst>
              <a:ext uri="{FF2B5EF4-FFF2-40B4-BE49-F238E27FC236}">
                <a16:creationId xmlns:a16="http://schemas.microsoft.com/office/drawing/2014/main" id="{DC1C8287-130B-4FF4-916B-463760A32282}"/>
              </a:ext>
            </a:extLst>
          </p:cNvPr>
          <p:cNvSpPr txBox="1"/>
          <p:nvPr/>
        </p:nvSpPr>
        <p:spPr>
          <a:xfrm>
            <a:off x="1790475" y="3488799"/>
            <a:ext cx="8511758" cy="1077218"/>
          </a:xfrm>
          <a:prstGeom prst="rect">
            <a:avLst/>
          </a:prstGeom>
          <a:noFill/>
        </p:spPr>
        <p:txBody>
          <a:bodyPr wrap="square" rtlCol="0">
            <a:spAutoFit/>
          </a:bodyPr>
          <a:lstStyle/>
          <a:p>
            <a:r>
              <a:rPr lang="fr-FR" sz="1600" b="1" dirty="0"/>
              <a:t>Première page: Les avancées de la campagne de vaccination.</a:t>
            </a:r>
          </a:p>
          <a:p>
            <a:r>
              <a:rPr lang="fr-FR" sz="1600" dirty="0"/>
              <a:t>Cette première page permettra d’informer les utilisateurs sur les avancées de la vaccination. L’utilisateur sera réassuré grâce aux informations provenant du site internet de l’organisation mondiale de la santé, ce qui garantie l’absence de « fake news ».</a:t>
            </a:r>
          </a:p>
        </p:txBody>
      </p:sp>
      <p:sp>
        <p:nvSpPr>
          <p:cNvPr id="5" name="TextBox 4">
            <a:extLst>
              <a:ext uri="{FF2B5EF4-FFF2-40B4-BE49-F238E27FC236}">
                <a16:creationId xmlns:a16="http://schemas.microsoft.com/office/drawing/2014/main" id="{E6C856B2-A9C5-45CE-B205-47F60A388307}"/>
              </a:ext>
            </a:extLst>
          </p:cNvPr>
          <p:cNvSpPr txBox="1"/>
          <p:nvPr/>
        </p:nvSpPr>
        <p:spPr>
          <a:xfrm>
            <a:off x="1790476" y="5083093"/>
            <a:ext cx="8511758" cy="830997"/>
          </a:xfrm>
          <a:prstGeom prst="rect">
            <a:avLst/>
          </a:prstGeom>
          <a:noFill/>
        </p:spPr>
        <p:txBody>
          <a:bodyPr wrap="square" rtlCol="0">
            <a:spAutoFit/>
          </a:bodyPr>
          <a:lstStyle/>
          <a:p>
            <a:r>
              <a:rPr lang="fr-FR" sz="1600" b="1" dirty="0"/>
              <a:t>Seconde page: Recensement des avancées de la campagne et la stratégie vaccinale</a:t>
            </a:r>
          </a:p>
          <a:p>
            <a:r>
              <a:rPr lang="fr-FR" sz="1600" dirty="0"/>
              <a:t>Cette page a pour but d’afficher les informations d’une manière vulgarisée provenant du site « solidarité-</a:t>
            </a:r>
            <a:r>
              <a:rPr lang="fr-FR" sz="1600" dirty="0" err="1"/>
              <a:t>sante.gouv</a:t>
            </a:r>
            <a:r>
              <a:rPr lang="fr-FR" sz="1600" dirty="0"/>
              <a:t> ».</a:t>
            </a:r>
          </a:p>
        </p:txBody>
      </p:sp>
      <p:pic>
        <p:nvPicPr>
          <p:cNvPr id="11" name="Graphic 10" descr="Settings with solid fill">
            <a:extLst>
              <a:ext uri="{FF2B5EF4-FFF2-40B4-BE49-F238E27FC236}">
                <a16:creationId xmlns:a16="http://schemas.microsoft.com/office/drawing/2014/main" id="{3C7DD601-17C2-4745-B1AA-C7B8E0E588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6928" y="2056529"/>
            <a:ext cx="914400" cy="914400"/>
          </a:xfrm>
          <a:prstGeom prst="rect">
            <a:avLst/>
          </a:prstGeom>
        </p:spPr>
      </p:pic>
      <p:grpSp>
        <p:nvGrpSpPr>
          <p:cNvPr id="18" name="Group 17">
            <a:extLst>
              <a:ext uri="{FF2B5EF4-FFF2-40B4-BE49-F238E27FC236}">
                <a16:creationId xmlns:a16="http://schemas.microsoft.com/office/drawing/2014/main" id="{C592F3B9-5D5A-47C8-974E-9C8E3CC669B6}"/>
              </a:ext>
            </a:extLst>
          </p:cNvPr>
          <p:cNvGrpSpPr/>
          <p:nvPr/>
        </p:nvGrpSpPr>
        <p:grpSpPr>
          <a:xfrm>
            <a:off x="566928" y="3527842"/>
            <a:ext cx="914400" cy="914400"/>
            <a:chOff x="566928" y="3570208"/>
            <a:chExt cx="914400" cy="914400"/>
          </a:xfrm>
          <a:solidFill>
            <a:schemeClr val="accent1"/>
          </a:solidFill>
        </p:grpSpPr>
        <p:pic>
          <p:nvPicPr>
            <p:cNvPr id="13" name="Graphic 12" descr="Paper with solid fill">
              <a:extLst>
                <a:ext uri="{FF2B5EF4-FFF2-40B4-BE49-F238E27FC236}">
                  <a16:creationId xmlns:a16="http://schemas.microsoft.com/office/drawing/2014/main" id="{20A4E75C-8F09-4FCF-B80F-E7F29FF0A64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6928" y="3570208"/>
              <a:ext cx="914400" cy="914400"/>
            </a:xfrm>
            <a:prstGeom prst="rect">
              <a:avLst/>
            </a:prstGeom>
          </p:spPr>
        </p:pic>
        <p:sp>
          <p:nvSpPr>
            <p:cNvPr id="14" name="TextBox 13">
              <a:extLst>
                <a:ext uri="{FF2B5EF4-FFF2-40B4-BE49-F238E27FC236}">
                  <a16:creationId xmlns:a16="http://schemas.microsoft.com/office/drawing/2014/main" id="{73A4F86A-0CCD-49E2-8709-63068433600E}"/>
                </a:ext>
              </a:extLst>
            </p:cNvPr>
            <p:cNvSpPr txBox="1"/>
            <p:nvPr/>
          </p:nvSpPr>
          <p:spPr>
            <a:xfrm>
              <a:off x="868476" y="3914197"/>
              <a:ext cx="311304" cy="369332"/>
            </a:xfrm>
            <a:prstGeom prst="rect">
              <a:avLst/>
            </a:prstGeom>
            <a:solidFill>
              <a:schemeClr val="bg1"/>
            </a:solidFill>
          </p:spPr>
          <p:txBody>
            <a:bodyPr wrap="none" rtlCol="0">
              <a:spAutoFit/>
            </a:bodyPr>
            <a:lstStyle/>
            <a:p>
              <a:r>
                <a:rPr lang="fr-FR" b="1" dirty="0">
                  <a:solidFill>
                    <a:schemeClr val="accent1"/>
                  </a:solidFill>
                </a:rPr>
                <a:t>1</a:t>
              </a:r>
            </a:p>
          </p:txBody>
        </p:sp>
      </p:grpSp>
      <p:grpSp>
        <p:nvGrpSpPr>
          <p:cNvPr id="17" name="Group 16">
            <a:extLst>
              <a:ext uri="{FF2B5EF4-FFF2-40B4-BE49-F238E27FC236}">
                <a16:creationId xmlns:a16="http://schemas.microsoft.com/office/drawing/2014/main" id="{14BEC996-E643-42A8-98A9-6B30D45671CD}"/>
              </a:ext>
            </a:extLst>
          </p:cNvPr>
          <p:cNvGrpSpPr/>
          <p:nvPr/>
        </p:nvGrpSpPr>
        <p:grpSpPr>
          <a:xfrm>
            <a:off x="566928" y="4999690"/>
            <a:ext cx="914400" cy="914400"/>
            <a:chOff x="566928" y="4999690"/>
            <a:chExt cx="914400" cy="914400"/>
          </a:xfrm>
          <a:solidFill>
            <a:schemeClr val="accent1"/>
          </a:solidFill>
        </p:grpSpPr>
        <p:pic>
          <p:nvPicPr>
            <p:cNvPr id="15" name="Graphic 14" descr="Paper with solid fill">
              <a:extLst>
                <a:ext uri="{FF2B5EF4-FFF2-40B4-BE49-F238E27FC236}">
                  <a16:creationId xmlns:a16="http://schemas.microsoft.com/office/drawing/2014/main" id="{CE5B2D8F-92CA-4417-BC63-4D2CAB4427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6928" y="4999690"/>
              <a:ext cx="914400" cy="914400"/>
            </a:xfrm>
            <a:prstGeom prst="rect">
              <a:avLst/>
            </a:prstGeom>
          </p:spPr>
        </p:pic>
        <p:sp>
          <p:nvSpPr>
            <p:cNvPr id="16" name="TextBox 15">
              <a:extLst>
                <a:ext uri="{FF2B5EF4-FFF2-40B4-BE49-F238E27FC236}">
                  <a16:creationId xmlns:a16="http://schemas.microsoft.com/office/drawing/2014/main" id="{5B0C833C-5400-4A2D-AC74-A7D548A921F8}"/>
                </a:ext>
              </a:extLst>
            </p:cNvPr>
            <p:cNvSpPr txBox="1"/>
            <p:nvPr/>
          </p:nvSpPr>
          <p:spPr>
            <a:xfrm>
              <a:off x="868476" y="5343679"/>
              <a:ext cx="306494" cy="369332"/>
            </a:xfrm>
            <a:prstGeom prst="rect">
              <a:avLst/>
            </a:prstGeom>
            <a:solidFill>
              <a:schemeClr val="bg1"/>
            </a:solidFill>
          </p:spPr>
          <p:txBody>
            <a:bodyPr wrap="none" rtlCol="0">
              <a:spAutoFit/>
            </a:bodyPr>
            <a:lstStyle/>
            <a:p>
              <a:r>
                <a:rPr lang="fr-FR" b="1" dirty="0">
                  <a:solidFill>
                    <a:schemeClr val="accent1"/>
                  </a:solidFill>
                </a:rPr>
                <a:t>2</a:t>
              </a:r>
            </a:p>
          </p:txBody>
        </p:sp>
      </p:grpSp>
    </p:spTree>
    <p:extLst>
      <p:ext uri="{BB962C8B-B14F-4D97-AF65-F5344CB8AC3E}">
        <p14:creationId xmlns:p14="http://schemas.microsoft.com/office/powerpoint/2010/main" val="3233853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fr-FR" i="0" u="none" strike="noStrike" baseline="0" dirty="0">
                <a:solidFill>
                  <a:srgbClr val="000000"/>
                </a:solidFill>
              </a:rPr>
              <a:t>Les fonctionnalités décrites</a:t>
            </a:r>
          </a:p>
        </p:txBody>
      </p:sp>
      <p:sp>
        <p:nvSpPr>
          <p:cNvPr id="6" name="TextBox 5">
            <a:extLst>
              <a:ext uri="{FF2B5EF4-FFF2-40B4-BE49-F238E27FC236}">
                <a16:creationId xmlns:a16="http://schemas.microsoft.com/office/drawing/2014/main" id="{C6447F62-003A-412F-963A-E2C4C27A91FE}"/>
              </a:ext>
            </a:extLst>
          </p:cNvPr>
          <p:cNvSpPr txBox="1"/>
          <p:nvPr/>
        </p:nvSpPr>
        <p:spPr>
          <a:xfrm>
            <a:off x="1670969" y="2573004"/>
            <a:ext cx="8837025" cy="1323439"/>
          </a:xfrm>
          <a:prstGeom prst="rect">
            <a:avLst/>
          </a:prstGeom>
          <a:noFill/>
        </p:spPr>
        <p:txBody>
          <a:bodyPr wrap="square" rtlCol="0">
            <a:spAutoFit/>
          </a:bodyPr>
          <a:lstStyle/>
          <a:p>
            <a:r>
              <a:rPr lang="fr-FR" sz="1600" b="1" dirty="0"/>
              <a:t>Troisième page: Le formulaire</a:t>
            </a:r>
          </a:p>
          <a:p>
            <a:r>
              <a:rPr lang="fr-FR" sz="1600" dirty="0"/>
              <a:t>Cette dernière page avec un intitulé accrocheur, contient un formulaire qui permet aux utilisateurs qui souhaitent se faire vacciner, de rentrer leurs données personnelles tel que leur nom, prénom, email et numéro de sécurité sociale afin d’être recontacté pour une prise de rendez-vous dans le but de se faire vacciner.</a:t>
            </a:r>
          </a:p>
        </p:txBody>
      </p:sp>
      <p:sp>
        <p:nvSpPr>
          <p:cNvPr id="7" name="TextBox 6">
            <a:extLst>
              <a:ext uri="{FF2B5EF4-FFF2-40B4-BE49-F238E27FC236}">
                <a16:creationId xmlns:a16="http://schemas.microsoft.com/office/drawing/2014/main" id="{37017582-8A9A-474B-82E7-D876BD84831F}"/>
              </a:ext>
            </a:extLst>
          </p:cNvPr>
          <p:cNvSpPr txBox="1"/>
          <p:nvPr/>
        </p:nvSpPr>
        <p:spPr>
          <a:xfrm>
            <a:off x="1670968" y="4138394"/>
            <a:ext cx="8837025" cy="1077218"/>
          </a:xfrm>
          <a:prstGeom prst="rect">
            <a:avLst/>
          </a:prstGeom>
          <a:noFill/>
        </p:spPr>
        <p:txBody>
          <a:bodyPr wrap="square" rtlCol="0">
            <a:spAutoFit/>
          </a:bodyPr>
          <a:lstStyle/>
          <a:p>
            <a:r>
              <a:rPr lang="fr-FR" sz="1600" b="1" dirty="0"/>
              <a:t>Recherche par code postale</a:t>
            </a:r>
          </a:p>
          <a:p>
            <a:r>
              <a:rPr lang="fr-FR" sz="1600" dirty="0"/>
              <a:t>Cette fonctionnalité donnera la capacité aux utilisateurs de rentrer un code postale au choix afin de trouver les centres de vaccination les plus proches. Ayant le libre choix de son positionnement, il est tout à fait logique qu’il se retrouve dans la page du formulaire.</a:t>
            </a:r>
          </a:p>
        </p:txBody>
      </p:sp>
      <p:grpSp>
        <p:nvGrpSpPr>
          <p:cNvPr id="8" name="Group 7">
            <a:extLst>
              <a:ext uri="{FF2B5EF4-FFF2-40B4-BE49-F238E27FC236}">
                <a16:creationId xmlns:a16="http://schemas.microsoft.com/office/drawing/2014/main" id="{F139DF41-2CA5-46D7-9599-8EFB057B313E}"/>
              </a:ext>
            </a:extLst>
          </p:cNvPr>
          <p:cNvGrpSpPr/>
          <p:nvPr/>
        </p:nvGrpSpPr>
        <p:grpSpPr>
          <a:xfrm>
            <a:off x="455021" y="2654413"/>
            <a:ext cx="914400" cy="914400"/>
            <a:chOff x="9944324" y="4990675"/>
            <a:chExt cx="914400" cy="914400"/>
          </a:xfrm>
          <a:solidFill>
            <a:schemeClr val="accent1"/>
          </a:solidFill>
        </p:grpSpPr>
        <p:pic>
          <p:nvPicPr>
            <p:cNvPr id="9" name="Graphic 8" descr="Paper with solid fill">
              <a:extLst>
                <a:ext uri="{FF2B5EF4-FFF2-40B4-BE49-F238E27FC236}">
                  <a16:creationId xmlns:a16="http://schemas.microsoft.com/office/drawing/2014/main" id="{4EED6B8B-D36E-43BC-A5C1-65E05437B6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44324" y="4990675"/>
              <a:ext cx="914400" cy="914400"/>
            </a:xfrm>
            <a:prstGeom prst="rect">
              <a:avLst/>
            </a:prstGeom>
          </p:spPr>
        </p:pic>
        <p:sp>
          <p:nvSpPr>
            <p:cNvPr id="10" name="TextBox 9">
              <a:extLst>
                <a:ext uri="{FF2B5EF4-FFF2-40B4-BE49-F238E27FC236}">
                  <a16:creationId xmlns:a16="http://schemas.microsoft.com/office/drawing/2014/main" id="{487D9829-5F50-4535-8BB5-C8D9709FFC51}"/>
                </a:ext>
              </a:extLst>
            </p:cNvPr>
            <p:cNvSpPr txBox="1"/>
            <p:nvPr/>
          </p:nvSpPr>
          <p:spPr>
            <a:xfrm>
              <a:off x="10245872" y="5334664"/>
              <a:ext cx="306494" cy="369332"/>
            </a:xfrm>
            <a:prstGeom prst="rect">
              <a:avLst/>
            </a:prstGeom>
            <a:solidFill>
              <a:schemeClr val="bg1"/>
            </a:solidFill>
          </p:spPr>
          <p:txBody>
            <a:bodyPr wrap="none" rtlCol="0">
              <a:spAutoFit/>
            </a:bodyPr>
            <a:lstStyle/>
            <a:p>
              <a:r>
                <a:rPr lang="fr-FR" b="1" dirty="0">
                  <a:solidFill>
                    <a:schemeClr val="accent1"/>
                  </a:solidFill>
                </a:rPr>
                <a:t>3</a:t>
              </a:r>
            </a:p>
          </p:txBody>
        </p:sp>
      </p:grpSp>
      <p:pic>
        <p:nvPicPr>
          <p:cNvPr id="12" name="Graphic 11" descr="Magnifying glass with solid fill">
            <a:extLst>
              <a:ext uri="{FF2B5EF4-FFF2-40B4-BE49-F238E27FC236}">
                <a16:creationId xmlns:a16="http://schemas.microsoft.com/office/drawing/2014/main" id="{2657CE9A-9593-4260-A460-22771EEE9A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5021" y="4219803"/>
            <a:ext cx="914400" cy="914400"/>
          </a:xfrm>
          <a:prstGeom prst="rect">
            <a:avLst/>
          </a:prstGeom>
        </p:spPr>
      </p:pic>
    </p:spTree>
    <p:extLst>
      <p:ext uri="{BB962C8B-B14F-4D97-AF65-F5344CB8AC3E}">
        <p14:creationId xmlns:p14="http://schemas.microsoft.com/office/powerpoint/2010/main" val="63765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fr-FR" i="0" u="none" strike="noStrike" baseline="0" dirty="0">
                <a:solidFill>
                  <a:srgbClr val="000000"/>
                </a:solidFill>
              </a:rPr>
              <a:t>Choix techniques</a:t>
            </a:r>
            <a:endParaRPr lang="fr-FR" dirty="0"/>
          </a:p>
        </p:txBody>
      </p:sp>
      <p:sp>
        <p:nvSpPr>
          <p:cNvPr id="3" name="TextBox 2">
            <a:extLst>
              <a:ext uri="{FF2B5EF4-FFF2-40B4-BE49-F238E27FC236}">
                <a16:creationId xmlns:a16="http://schemas.microsoft.com/office/drawing/2014/main" id="{B63E5E95-C102-43E5-AC88-88EEB34880A9}"/>
              </a:ext>
            </a:extLst>
          </p:cNvPr>
          <p:cNvSpPr txBox="1"/>
          <p:nvPr/>
        </p:nvSpPr>
        <p:spPr>
          <a:xfrm>
            <a:off x="2636520" y="2274838"/>
            <a:ext cx="8107680" cy="3139321"/>
          </a:xfrm>
          <a:prstGeom prst="rect">
            <a:avLst/>
          </a:prstGeom>
          <a:noFill/>
        </p:spPr>
        <p:txBody>
          <a:bodyPr wrap="square" rtlCol="0">
            <a:spAutoFit/>
          </a:bodyPr>
          <a:lstStyle/>
          <a:p>
            <a:r>
              <a:rPr lang="fr-FR" dirty="0"/>
              <a:t>J’ai étudié plusieurs technologies pour trouver la plus adapté à ce projet, sachant que celui-ci doit comporter une partie d’administration, plusieurs pages et être adapté aux téléphones mobiles. Le choix du CMS Wordpress fut mon choix finale. </a:t>
            </a:r>
          </a:p>
          <a:p>
            <a:endParaRPr lang="fr-FR" dirty="0"/>
          </a:p>
          <a:p>
            <a:r>
              <a:rPr lang="fr-FR" dirty="0"/>
              <a:t>Ce CMS est très adapté a ce type de projet car il contient déjà toute une partie d’administration qui est très simple à utiliser. Également, la rapidité de création d’un site avec Wordpress réponds à la contrainte de temps. Il sera donc possible de présenter une démonstration d’ici 3 jours.</a:t>
            </a:r>
          </a:p>
          <a:p>
            <a:endParaRPr lang="fr-FR" dirty="0"/>
          </a:p>
          <a:p>
            <a:r>
              <a:rPr lang="fr-FR" dirty="0"/>
              <a:t>Pour ce qui est de maquettage, j’ai utilisé le logiciel Adobe XD par sa facilité d’utilisation ainsi que toutes ses fonctionnalités.</a:t>
            </a:r>
          </a:p>
        </p:txBody>
      </p:sp>
      <p:pic>
        <p:nvPicPr>
          <p:cNvPr id="5" name="Picture 4" descr="Shape&#10;&#10;Description automatically generated with low confidence">
            <a:extLst>
              <a:ext uri="{FF2B5EF4-FFF2-40B4-BE49-F238E27FC236}">
                <a16:creationId xmlns:a16="http://schemas.microsoft.com/office/drawing/2014/main" id="{EF4FC7B2-29E1-40A8-A386-066FF70083F1}"/>
              </a:ext>
            </a:extLst>
          </p:cNvPr>
          <p:cNvPicPr>
            <a:picLocks noChangeAspect="1"/>
          </p:cNvPicPr>
          <p:nvPr/>
        </p:nvPicPr>
        <p:blipFill>
          <a:blip r:embed="rId2"/>
          <a:stretch>
            <a:fillRect/>
          </a:stretch>
        </p:blipFill>
        <p:spPr>
          <a:xfrm>
            <a:off x="810208" y="2593910"/>
            <a:ext cx="1014315" cy="1014315"/>
          </a:xfrm>
          <a:prstGeom prst="rect">
            <a:avLst/>
          </a:prstGeom>
        </p:spPr>
      </p:pic>
      <p:pic>
        <p:nvPicPr>
          <p:cNvPr id="7" name="Picture 6" descr="Text, icon&#10;&#10;Description automatically generated">
            <a:extLst>
              <a:ext uri="{FF2B5EF4-FFF2-40B4-BE49-F238E27FC236}">
                <a16:creationId xmlns:a16="http://schemas.microsoft.com/office/drawing/2014/main" id="{E26D2290-D73C-468B-BFB1-00B1DA9FD67C}"/>
              </a:ext>
            </a:extLst>
          </p:cNvPr>
          <p:cNvPicPr>
            <a:picLocks noChangeAspect="1"/>
          </p:cNvPicPr>
          <p:nvPr/>
        </p:nvPicPr>
        <p:blipFill>
          <a:blip r:embed="rId3"/>
          <a:stretch>
            <a:fillRect/>
          </a:stretch>
        </p:blipFill>
        <p:spPr>
          <a:xfrm>
            <a:off x="223641" y="4044020"/>
            <a:ext cx="2187447" cy="1458298"/>
          </a:xfrm>
          <a:prstGeom prst="rect">
            <a:avLst/>
          </a:prstGeom>
        </p:spPr>
      </p:pic>
    </p:spTree>
    <p:extLst>
      <p:ext uri="{BB962C8B-B14F-4D97-AF65-F5344CB8AC3E}">
        <p14:creationId xmlns:p14="http://schemas.microsoft.com/office/powerpoint/2010/main" val="2197379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90A0-B6FE-43F5-B254-8F2F57C686F2}"/>
              </a:ext>
            </a:extLst>
          </p:cNvPr>
          <p:cNvSpPr>
            <a:spLocks noGrp="1"/>
          </p:cNvSpPr>
          <p:nvPr>
            <p:ph type="title"/>
          </p:nvPr>
        </p:nvSpPr>
        <p:spPr/>
        <p:txBody>
          <a:bodyPr/>
          <a:lstStyle/>
          <a:p>
            <a:r>
              <a:rPr lang="fr-FR" i="0" u="none" strike="noStrike" baseline="0" dirty="0">
                <a:solidFill>
                  <a:srgbClr val="000000"/>
                </a:solidFill>
              </a:rPr>
              <a:t>Fonctionnalités réalisées</a:t>
            </a:r>
          </a:p>
        </p:txBody>
      </p:sp>
      <p:pic>
        <p:nvPicPr>
          <p:cNvPr id="8" name="Picture 7">
            <a:extLst>
              <a:ext uri="{FF2B5EF4-FFF2-40B4-BE49-F238E27FC236}">
                <a16:creationId xmlns:a16="http://schemas.microsoft.com/office/drawing/2014/main" id="{7171CA71-7394-4B32-81E8-15E6E14A7C08}"/>
              </a:ext>
            </a:extLst>
          </p:cNvPr>
          <p:cNvPicPr>
            <a:picLocks noChangeAspect="1"/>
          </p:cNvPicPr>
          <p:nvPr/>
        </p:nvPicPr>
        <p:blipFill rotWithShape="1">
          <a:blip r:embed="rId2"/>
          <a:srcRect r="506" b="41823"/>
          <a:stretch/>
        </p:blipFill>
        <p:spPr>
          <a:xfrm>
            <a:off x="496221" y="2084832"/>
            <a:ext cx="7584089" cy="2228946"/>
          </a:xfrm>
          <a:prstGeom prst="rect">
            <a:avLst/>
          </a:prstGeom>
        </p:spPr>
      </p:pic>
      <p:pic>
        <p:nvPicPr>
          <p:cNvPr id="10" name="Picture 9">
            <a:extLst>
              <a:ext uri="{FF2B5EF4-FFF2-40B4-BE49-F238E27FC236}">
                <a16:creationId xmlns:a16="http://schemas.microsoft.com/office/drawing/2014/main" id="{9C9CEE01-D60B-4D5C-83F6-5E0B0BDDE96B}"/>
              </a:ext>
            </a:extLst>
          </p:cNvPr>
          <p:cNvPicPr>
            <a:picLocks noChangeAspect="1"/>
          </p:cNvPicPr>
          <p:nvPr/>
        </p:nvPicPr>
        <p:blipFill>
          <a:blip r:embed="rId3"/>
          <a:stretch>
            <a:fillRect/>
          </a:stretch>
        </p:blipFill>
        <p:spPr>
          <a:xfrm>
            <a:off x="496221" y="4385768"/>
            <a:ext cx="7584089" cy="2228946"/>
          </a:xfrm>
          <a:prstGeom prst="rect">
            <a:avLst/>
          </a:prstGeom>
        </p:spPr>
      </p:pic>
      <p:sp>
        <p:nvSpPr>
          <p:cNvPr id="11" name="TextBox 10">
            <a:extLst>
              <a:ext uri="{FF2B5EF4-FFF2-40B4-BE49-F238E27FC236}">
                <a16:creationId xmlns:a16="http://schemas.microsoft.com/office/drawing/2014/main" id="{3D8DC2CF-78D9-4545-8349-A2FA1345178F}"/>
              </a:ext>
            </a:extLst>
          </p:cNvPr>
          <p:cNvSpPr txBox="1"/>
          <p:nvPr/>
        </p:nvSpPr>
        <p:spPr>
          <a:xfrm>
            <a:off x="8294914" y="2586051"/>
            <a:ext cx="3425300" cy="3693319"/>
          </a:xfrm>
          <a:prstGeom prst="rect">
            <a:avLst/>
          </a:prstGeom>
          <a:noFill/>
        </p:spPr>
        <p:txBody>
          <a:bodyPr wrap="square" rtlCol="0">
            <a:spAutoFit/>
          </a:bodyPr>
          <a:lstStyle/>
          <a:p>
            <a:r>
              <a:rPr lang="fr-FR" sz="1800" b="1" dirty="0"/>
              <a:t>Un espace d’administration.</a:t>
            </a:r>
          </a:p>
          <a:p>
            <a:endParaRPr lang="fr-FR" b="1" dirty="0"/>
          </a:p>
          <a:p>
            <a:r>
              <a:rPr lang="fr-FR" sz="1800" dirty="0"/>
              <a:t>La fonctionnalité d’administration permet depuis l’interface disponible après authentification, de modifier, créer et effacer page et articles en ajoutant tous types de media. Images, vidéo</a:t>
            </a:r>
            <a:r>
              <a:rPr lang="fr-FR" dirty="0"/>
              <a:t>, son et texte</a:t>
            </a:r>
            <a:endParaRPr lang="fr-FR" sz="1800" dirty="0"/>
          </a:p>
          <a:p>
            <a:endParaRPr lang="fr-FR" sz="1800" b="1" dirty="0"/>
          </a:p>
          <a:p>
            <a:endParaRPr lang="fr-FR" sz="1800" b="1" dirty="0"/>
          </a:p>
          <a:p>
            <a:r>
              <a:rPr lang="fr-FR" sz="1800" b="1" dirty="0"/>
              <a:t> </a:t>
            </a:r>
          </a:p>
          <a:p>
            <a:endParaRPr lang="fr-FR" dirty="0"/>
          </a:p>
        </p:txBody>
      </p:sp>
    </p:spTree>
    <p:extLst>
      <p:ext uri="{BB962C8B-B14F-4D97-AF65-F5344CB8AC3E}">
        <p14:creationId xmlns:p14="http://schemas.microsoft.com/office/powerpoint/2010/main" val="555234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90A0-B6FE-43F5-B254-8F2F57C686F2}"/>
              </a:ext>
            </a:extLst>
          </p:cNvPr>
          <p:cNvSpPr>
            <a:spLocks noGrp="1"/>
          </p:cNvSpPr>
          <p:nvPr>
            <p:ph type="title"/>
          </p:nvPr>
        </p:nvSpPr>
        <p:spPr/>
        <p:txBody>
          <a:bodyPr/>
          <a:lstStyle/>
          <a:p>
            <a:r>
              <a:rPr lang="fr-FR" i="0" u="none" strike="noStrike" baseline="0" dirty="0">
                <a:solidFill>
                  <a:srgbClr val="000000"/>
                </a:solidFill>
              </a:rPr>
              <a:t>Fonctionnalités réalisées</a:t>
            </a:r>
          </a:p>
        </p:txBody>
      </p:sp>
      <p:sp>
        <p:nvSpPr>
          <p:cNvPr id="3" name="TextBox 2">
            <a:extLst>
              <a:ext uri="{FF2B5EF4-FFF2-40B4-BE49-F238E27FC236}">
                <a16:creationId xmlns:a16="http://schemas.microsoft.com/office/drawing/2014/main" id="{C9E6E0E0-0ABC-4FBE-A66B-93105317FCFC}"/>
              </a:ext>
            </a:extLst>
          </p:cNvPr>
          <p:cNvSpPr txBox="1"/>
          <p:nvPr/>
        </p:nvSpPr>
        <p:spPr>
          <a:xfrm>
            <a:off x="7923095" y="2586051"/>
            <a:ext cx="3797119" cy="2862322"/>
          </a:xfrm>
          <a:prstGeom prst="rect">
            <a:avLst/>
          </a:prstGeom>
          <a:noFill/>
        </p:spPr>
        <p:txBody>
          <a:bodyPr wrap="square" rtlCol="0">
            <a:spAutoFit/>
          </a:bodyPr>
          <a:lstStyle/>
          <a:p>
            <a:r>
              <a:rPr lang="fr-FR" sz="1800" b="1" dirty="0"/>
              <a:t>Première page sur les avancées de la campagne de vaccination.</a:t>
            </a:r>
          </a:p>
          <a:p>
            <a:endParaRPr lang="fr-FR" b="1" dirty="0"/>
          </a:p>
          <a:p>
            <a:r>
              <a:rPr lang="fr-FR" sz="1800" dirty="0"/>
              <a:t>Cette page est une page d’information sur tous les sujets actuels à propos des vaccins</a:t>
            </a:r>
          </a:p>
          <a:p>
            <a:endParaRPr lang="fr-FR" sz="1800" b="1" dirty="0"/>
          </a:p>
          <a:p>
            <a:endParaRPr lang="fr-FR" sz="1800" b="1" dirty="0"/>
          </a:p>
          <a:p>
            <a:r>
              <a:rPr lang="fr-FR" sz="1800" b="1" dirty="0"/>
              <a:t> </a:t>
            </a:r>
          </a:p>
          <a:p>
            <a:endParaRPr lang="fr-FR" dirty="0"/>
          </a:p>
        </p:txBody>
      </p:sp>
      <p:pic>
        <p:nvPicPr>
          <p:cNvPr id="6" name="Picture 5">
            <a:extLst>
              <a:ext uri="{FF2B5EF4-FFF2-40B4-BE49-F238E27FC236}">
                <a16:creationId xmlns:a16="http://schemas.microsoft.com/office/drawing/2014/main" id="{B6F1BC26-4181-46B6-963A-5A22A1FA60B8}"/>
              </a:ext>
            </a:extLst>
          </p:cNvPr>
          <p:cNvPicPr>
            <a:picLocks noChangeAspect="1"/>
          </p:cNvPicPr>
          <p:nvPr/>
        </p:nvPicPr>
        <p:blipFill>
          <a:blip r:embed="rId2"/>
          <a:stretch>
            <a:fillRect/>
          </a:stretch>
        </p:blipFill>
        <p:spPr>
          <a:xfrm>
            <a:off x="672083" y="2202170"/>
            <a:ext cx="7050715" cy="3907084"/>
          </a:xfrm>
          <a:prstGeom prst="rect">
            <a:avLst/>
          </a:prstGeom>
        </p:spPr>
      </p:pic>
    </p:spTree>
    <p:extLst>
      <p:ext uri="{BB962C8B-B14F-4D97-AF65-F5344CB8AC3E}">
        <p14:creationId xmlns:p14="http://schemas.microsoft.com/office/powerpoint/2010/main" val="1117001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90A0-B6FE-43F5-B254-8F2F57C686F2}"/>
              </a:ext>
            </a:extLst>
          </p:cNvPr>
          <p:cNvSpPr>
            <a:spLocks noGrp="1"/>
          </p:cNvSpPr>
          <p:nvPr>
            <p:ph type="title"/>
          </p:nvPr>
        </p:nvSpPr>
        <p:spPr/>
        <p:txBody>
          <a:bodyPr/>
          <a:lstStyle/>
          <a:p>
            <a:r>
              <a:rPr lang="fr-FR" i="0" u="none" strike="noStrike" baseline="0" dirty="0">
                <a:solidFill>
                  <a:srgbClr val="000000"/>
                </a:solidFill>
              </a:rPr>
              <a:t>Fonctionnalités réalisées</a:t>
            </a:r>
          </a:p>
        </p:txBody>
      </p:sp>
      <p:sp>
        <p:nvSpPr>
          <p:cNvPr id="3" name="TextBox 2">
            <a:extLst>
              <a:ext uri="{FF2B5EF4-FFF2-40B4-BE49-F238E27FC236}">
                <a16:creationId xmlns:a16="http://schemas.microsoft.com/office/drawing/2014/main" id="{C9E6E0E0-0ABC-4FBE-A66B-93105317FCFC}"/>
              </a:ext>
            </a:extLst>
          </p:cNvPr>
          <p:cNvSpPr txBox="1"/>
          <p:nvPr/>
        </p:nvSpPr>
        <p:spPr>
          <a:xfrm>
            <a:off x="7923095" y="2586051"/>
            <a:ext cx="3797119" cy="2862322"/>
          </a:xfrm>
          <a:prstGeom prst="rect">
            <a:avLst/>
          </a:prstGeom>
          <a:noFill/>
        </p:spPr>
        <p:txBody>
          <a:bodyPr wrap="square" rtlCol="0">
            <a:spAutoFit/>
          </a:bodyPr>
          <a:lstStyle/>
          <a:p>
            <a:r>
              <a:rPr lang="fr-FR" sz="1800" b="1" dirty="0"/>
              <a:t>Seconde page:  </a:t>
            </a:r>
          </a:p>
          <a:p>
            <a:endParaRPr lang="fr-FR" sz="1800" b="1" dirty="0"/>
          </a:p>
          <a:p>
            <a:r>
              <a:rPr lang="fr-FR" sz="1800" dirty="0"/>
              <a:t>Cette page recense les avancées de la campagne et la stratégie vaccinale. </a:t>
            </a:r>
          </a:p>
          <a:p>
            <a:endParaRPr lang="fr-FR" b="1" dirty="0"/>
          </a:p>
          <a:p>
            <a:r>
              <a:rPr lang="fr-FR" sz="1800" b="1" dirty="0"/>
              <a:t> </a:t>
            </a:r>
          </a:p>
          <a:p>
            <a:endParaRPr lang="fr-FR" sz="1800" b="1" dirty="0"/>
          </a:p>
          <a:p>
            <a:endParaRPr lang="fr-FR" sz="1800" b="1" dirty="0"/>
          </a:p>
          <a:p>
            <a:r>
              <a:rPr lang="fr-FR" sz="1800" b="1" dirty="0"/>
              <a:t> </a:t>
            </a:r>
          </a:p>
          <a:p>
            <a:endParaRPr lang="fr-FR" dirty="0"/>
          </a:p>
        </p:txBody>
      </p:sp>
      <p:pic>
        <p:nvPicPr>
          <p:cNvPr id="5" name="Picture 4">
            <a:extLst>
              <a:ext uri="{FF2B5EF4-FFF2-40B4-BE49-F238E27FC236}">
                <a16:creationId xmlns:a16="http://schemas.microsoft.com/office/drawing/2014/main" id="{4E7F6634-D761-4EEF-AE7B-AA583D3DFCF0}"/>
              </a:ext>
            </a:extLst>
          </p:cNvPr>
          <p:cNvPicPr>
            <a:picLocks noChangeAspect="1"/>
          </p:cNvPicPr>
          <p:nvPr/>
        </p:nvPicPr>
        <p:blipFill>
          <a:blip r:embed="rId2"/>
          <a:stretch>
            <a:fillRect/>
          </a:stretch>
        </p:blipFill>
        <p:spPr>
          <a:xfrm>
            <a:off x="783771" y="2069117"/>
            <a:ext cx="7050832" cy="3893144"/>
          </a:xfrm>
          <a:prstGeom prst="rect">
            <a:avLst/>
          </a:prstGeom>
        </p:spPr>
      </p:pic>
    </p:spTree>
    <p:extLst>
      <p:ext uri="{BB962C8B-B14F-4D97-AF65-F5344CB8AC3E}">
        <p14:creationId xmlns:p14="http://schemas.microsoft.com/office/powerpoint/2010/main" val="1884925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1698</TotalTime>
  <Words>713</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Tw Cen MT</vt:lpstr>
      <vt:lpstr>Tw Cen MT Condensed</vt:lpstr>
      <vt:lpstr>Wingdings 3</vt:lpstr>
      <vt:lpstr>Integral</vt:lpstr>
      <vt:lpstr>Info covid</vt:lpstr>
      <vt:lpstr>SOmmaire</vt:lpstr>
      <vt:lpstr>Les parties prenantes</vt:lpstr>
      <vt:lpstr>Les fonctionnalités décrites</vt:lpstr>
      <vt:lpstr>Les fonctionnalités décrites</vt:lpstr>
      <vt:lpstr>Choix techniques</vt:lpstr>
      <vt:lpstr>Fonctionnalités réalisées</vt:lpstr>
      <vt:lpstr>Fonctionnalités réalisées</vt:lpstr>
      <vt:lpstr>Fonctionnalités réalisées</vt:lpstr>
      <vt:lpstr>Fonctionnalités réalisées</vt:lpstr>
      <vt:lpstr>La fonctionnalité mise de coté</vt:lpstr>
      <vt:lpstr>Projection livraison finale</vt:lpstr>
      <vt:lpstr>Démonstration maquette</vt:lpstr>
      <vt:lpstr>Démonstration site</vt:lpstr>
      <vt:lpstr>Contactez-moi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URSSAF</dc:title>
  <dc:creator>Amaury Doux</dc:creator>
  <cp:lastModifiedBy>Amaury Doux</cp:lastModifiedBy>
  <cp:revision>84</cp:revision>
  <dcterms:created xsi:type="dcterms:W3CDTF">2021-03-15T16:52:24Z</dcterms:created>
  <dcterms:modified xsi:type="dcterms:W3CDTF">2021-04-20T17:36:08Z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570596ad-2b36-4a7e-8ba0-ae3f91e8c922_Enabled">
    <vt:lpwstr>True</vt:lpwstr>
  </property>
  <property fmtid="{D5CDD505-2E9C-101B-9397-08002B2CF9AE}" pid="4" name="MSIP_Label_570596ad-2b36-4a7e-8ba0-ae3f91e8c922_SiteId">
    <vt:lpwstr>34314e6e-4023-4e4b-a15e-143f63244e2b</vt:lpwstr>
  </property>
  <property fmtid="{D5CDD505-2E9C-101B-9397-08002B2CF9AE}" pid="5" name="MSIP_Label_570596ad-2b36-4a7e-8ba0-ae3f91e8c922_Owner">
    <vt:lpwstr>amaury.doux@cdbdx.biz</vt:lpwstr>
  </property>
  <property fmtid="{D5CDD505-2E9C-101B-9397-08002B2CF9AE}" pid="6" name="MSIP_Label_570596ad-2b36-4a7e-8ba0-ae3f91e8c922_SetDate">
    <vt:lpwstr>2021-03-15T21:15:43.1450772Z</vt:lpwstr>
  </property>
  <property fmtid="{D5CDD505-2E9C-101B-9397-08002B2CF9AE}" pid="7" name="MSIP_Label_570596ad-2b36-4a7e-8ba0-ae3f91e8c922_Name">
    <vt:lpwstr>Public</vt:lpwstr>
  </property>
  <property fmtid="{D5CDD505-2E9C-101B-9397-08002B2CF9AE}" pid="8" name="MSIP_Label_570596ad-2b36-4a7e-8ba0-ae3f91e8c922_Application">
    <vt:lpwstr>Microsoft Azure Information Protection</vt:lpwstr>
  </property>
  <property fmtid="{D5CDD505-2E9C-101B-9397-08002B2CF9AE}" pid="9" name="MSIP_Label_570596ad-2b36-4a7e-8ba0-ae3f91e8c922_ActionId">
    <vt:lpwstr>c2c5676f-b7fd-4680-8e0d-94e9db5b4981</vt:lpwstr>
  </property>
  <property fmtid="{D5CDD505-2E9C-101B-9397-08002B2CF9AE}" pid="10" name="MSIP_Label_570596ad-2b36-4a7e-8ba0-ae3f91e8c922_Extended_MSFT_Method">
    <vt:lpwstr>Automatic</vt:lpwstr>
  </property>
  <property fmtid="{D5CDD505-2E9C-101B-9397-08002B2CF9AE}" pid="11" name="Sensitivity">
    <vt:lpwstr>Public</vt:lpwstr>
  </property>
</Properties>
</file>