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79" r:id="rId6"/>
    <p:sldId id="277" r:id="rId7"/>
    <p:sldId id="278" r:id="rId8"/>
    <p:sldId id="280" r:id="rId9"/>
    <p:sldId id="292" r:id="rId10"/>
    <p:sldId id="281" r:id="rId11"/>
    <p:sldId id="285" r:id="rId12"/>
    <p:sldId id="282" r:id="rId13"/>
    <p:sldId id="294"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A7"/>
    <a:srgbClr val="D4EDDA"/>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2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AF2B11-FAF8-48C7-8189-7B0476D34F26}"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922A3D7B-7306-4BD9-A849-FADF360689BB}">
      <dgm:prSet phldrT="[Text]"/>
      <dgm:spPr/>
      <dgm:t>
        <a:bodyPr/>
        <a:lstStyle/>
        <a:p>
          <a:r>
            <a:rPr lang="fr-FR" dirty="0">
              <a:latin typeface="Calibri" panose="020F0502020204030204" pitchFamily="34" charset="0"/>
              <a:cs typeface="Calibri" panose="020F0502020204030204" pitchFamily="34" charset="0"/>
            </a:rPr>
            <a:t>Pour qui</a:t>
          </a:r>
        </a:p>
      </dgm:t>
    </dgm:pt>
    <dgm:pt modelId="{09DE428B-12CB-440B-9B3C-C7BF4CB73971}" type="parTrans" cxnId="{058B4B65-8DF7-45C1-BE6B-ADA24373B1FD}">
      <dgm:prSet/>
      <dgm:spPr/>
      <dgm:t>
        <a:bodyPr/>
        <a:lstStyle/>
        <a:p>
          <a:endParaRPr lang="fr-FR"/>
        </a:p>
      </dgm:t>
    </dgm:pt>
    <dgm:pt modelId="{5F7CD85E-E537-4899-9E66-4E9BCCF3D87C}" type="sibTrans" cxnId="{058B4B65-8DF7-45C1-BE6B-ADA24373B1FD}">
      <dgm:prSet/>
      <dgm:spPr/>
      <dgm:t>
        <a:bodyPr/>
        <a:lstStyle/>
        <a:p>
          <a:endParaRPr lang="fr-FR"/>
        </a:p>
      </dgm:t>
    </dgm:pt>
    <dgm:pt modelId="{7ED443A4-F31B-4C79-AC8D-2781A64110DA}">
      <dgm:prSet phldrT="[Text]"/>
      <dgm:spPr/>
      <dgm:t>
        <a:bodyPr/>
        <a:lstStyle/>
        <a:p>
          <a:r>
            <a:rPr lang="fr-FR" dirty="0"/>
            <a:t>Entrepreneurs</a:t>
          </a:r>
        </a:p>
      </dgm:t>
    </dgm:pt>
    <dgm:pt modelId="{FD043717-369A-433D-BAD0-ABB2499AA8F5}" type="parTrans" cxnId="{12EDACCC-D80E-4C22-8AB2-9B02E6FDE6DE}">
      <dgm:prSet/>
      <dgm:spPr/>
      <dgm:t>
        <a:bodyPr/>
        <a:lstStyle/>
        <a:p>
          <a:endParaRPr lang="fr-FR"/>
        </a:p>
      </dgm:t>
    </dgm:pt>
    <dgm:pt modelId="{424B62F0-4B71-4E3D-828E-39F89FEB5E1F}" type="sibTrans" cxnId="{12EDACCC-D80E-4C22-8AB2-9B02E6FDE6DE}">
      <dgm:prSet/>
      <dgm:spPr/>
      <dgm:t>
        <a:bodyPr/>
        <a:lstStyle/>
        <a:p>
          <a:endParaRPr lang="fr-FR"/>
        </a:p>
      </dgm:t>
    </dgm:pt>
    <dgm:pt modelId="{01B65811-FC1F-4165-8E7F-D50FC1359B67}">
      <dgm:prSet phldrT="[Text]"/>
      <dgm:spPr/>
      <dgm:t>
        <a:bodyPr/>
        <a:lstStyle/>
        <a:p>
          <a:r>
            <a:rPr lang="fr-FR" dirty="0">
              <a:latin typeface="Calibri" panose="020F0502020204030204" pitchFamily="34" charset="0"/>
              <a:cs typeface="Calibri" panose="020F0502020204030204" pitchFamily="34" charset="0"/>
            </a:rPr>
            <a:t>Pour quoi faire</a:t>
          </a:r>
        </a:p>
      </dgm:t>
    </dgm:pt>
    <dgm:pt modelId="{33F85980-8754-4F66-858C-77A95A96788C}" type="parTrans" cxnId="{6CBE73BE-5AB3-4054-887A-C4A7BA8F17E5}">
      <dgm:prSet/>
      <dgm:spPr/>
      <dgm:t>
        <a:bodyPr/>
        <a:lstStyle/>
        <a:p>
          <a:endParaRPr lang="fr-FR"/>
        </a:p>
      </dgm:t>
    </dgm:pt>
    <dgm:pt modelId="{8A6C41EE-B958-48F8-844F-E5D8781E57F9}" type="sibTrans" cxnId="{6CBE73BE-5AB3-4054-887A-C4A7BA8F17E5}">
      <dgm:prSet/>
      <dgm:spPr/>
      <dgm:t>
        <a:bodyPr/>
        <a:lstStyle/>
        <a:p>
          <a:endParaRPr lang="fr-FR"/>
        </a:p>
      </dgm:t>
    </dgm:pt>
    <dgm:pt modelId="{F89FBAB7-63FA-4544-A515-2BF4F0A8D14D}">
      <dgm:prSet phldrT="[Text]"/>
      <dgm:spPr/>
      <dgm:t>
        <a:bodyPr/>
        <a:lstStyle/>
        <a:p>
          <a:r>
            <a:rPr lang="fr-FR" dirty="0"/>
            <a:t>Déclaration du chiffre d’affaires</a:t>
          </a:r>
        </a:p>
      </dgm:t>
    </dgm:pt>
    <dgm:pt modelId="{5BB6BA36-6D91-4E33-B71D-419D07C8409F}" type="parTrans" cxnId="{CAE7A578-5519-4B08-8EBB-6D3963197F15}">
      <dgm:prSet/>
      <dgm:spPr/>
      <dgm:t>
        <a:bodyPr/>
        <a:lstStyle/>
        <a:p>
          <a:endParaRPr lang="fr-FR"/>
        </a:p>
      </dgm:t>
    </dgm:pt>
    <dgm:pt modelId="{FEA619A7-3DE9-41A0-9D29-AE6AC34FA0CE}" type="sibTrans" cxnId="{CAE7A578-5519-4B08-8EBB-6D3963197F15}">
      <dgm:prSet/>
      <dgm:spPr/>
      <dgm:t>
        <a:bodyPr/>
        <a:lstStyle/>
        <a:p>
          <a:endParaRPr lang="fr-FR"/>
        </a:p>
      </dgm:t>
    </dgm:pt>
    <dgm:pt modelId="{AE140C96-EAA9-43D8-B877-83246113FB92}">
      <dgm:prSet phldrT="[Text]"/>
      <dgm:spPr/>
      <dgm:t>
        <a:bodyPr/>
        <a:lstStyle/>
        <a:p>
          <a:pPr>
            <a:buFont typeface="Arial" panose="020B0604020202020204" pitchFamily="34" charset="0"/>
            <a:buChar char="•"/>
          </a:pPr>
          <a:r>
            <a:rPr lang="fr-FR" dirty="0"/>
            <a:t>Consultation, téléchargement et envoi des attestations</a:t>
          </a:r>
        </a:p>
      </dgm:t>
    </dgm:pt>
    <dgm:pt modelId="{7F5A2815-E49E-4879-AAF4-69E5FF8B2FAF}" type="parTrans" cxnId="{59152736-C980-44AB-9807-3E75C984FC3E}">
      <dgm:prSet/>
      <dgm:spPr/>
      <dgm:t>
        <a:bodyPr/>
        <a:lstStyle/>
        <a:p>
          <a:endParaRPr lang="fr-FR"/>
        </a:p>
      </dgm:t>
    </dgm:pt>
    <dgm:pt modelId="{CD3A31A6-8931-4957-88DE-5304C9721C02}" type="sibTrans" cxnId="{59152736-C980-44AB-9807-3E75C984FC3E}">
      <dgm:prSet/>
      <dgm:spPr/>
      <dgm:t>
        <a:bodyPr/>
        <a:lstStyle/>
        <a:p>
          <a:endParaRPr lang="fr-FR"/>
        </a:p>
      </dgm:t>
    </dgm:pt>
    <dgm:pt modelId="{23E17F65-87D0-4F1A-944E-73B6F61BC73D}">
      <dgm:prSet phldrT="[Text]"/>
      <dgm:spPr/>
      <dgm:t>
        <a:bodyPr/>
        <a:lstStyle/>
        <a:p>
          <a:pPr>
            <a:buFont typeface="Arial" panose="020B0604020202020204" pitchFamily="34" charset="0"/>
            <a:buChar char="•"/>
          </a:pPr>
          <a:r>
            <a:rPr lang="fr-FR" dirty="0"/>
            <a:t>Demande de génération des attestations de vigilance</a:t>
          </a:r>
        </a:p>
      </dgm:t>
    </dgm:pt>
    <dgm:pt modelId="{BF9EF6DE-D8E2-4E71-8DDC-CA9B43915A96}" type="parTrans" cxnId="{412B15C6-1B22-47AF-90BA-E81AD2BA164D}">
      <dgm:prSet/>
      <dgm:spPr/>
      <dgm:t>
        <a:bodyPr/>
        <a:lstStyle/>
        <a:p>
          <a:endParaRPr lang="fr-FR"/>
        </a:p>
      </dgm:t>
    </dgm:pt>
    <dgm:pt modelId="{F5F5840A-05F7-49A2-A25E-CB69143B6AC6}" type="sibTrans" cxnId="{412B15C6-1B22-47AF-90BA-E81AD2BA164D}">
      <dgm:prSet/>
      <dgm:spPr/>
      <dgm:t>
        <a:bodyPr/>
        <a:lstStyle/>
        <a:p>
          <a:endParaRPr lang="fr-FR"/>
        </a:p>
      </dgm:t>
    </dgm:pt>
    <dgm:pt modelId="{A7A3CE76-30EE-4CFF-B420-602EB2B3C67B}" type="pres">
      <dgm:prSet presAssocID="{BCAF2B11-FAF8-48C7-8189-7B0476D34F26}" presName="list" presStyleCnt="0">
        <dgm:presLayoutVars>
          <dgm:dir/>
          <dgm:animLvl val="lvl"/>
        </dgm:presLayoutVars>
      </dgm:prSet>
      <dgm:spPr/>
    </dgm:pt>
    <dgm:pt modelId="{D5790CC8-235D-4487-B906-8FF01B0C48AB}" type="pres">
      <dgm:prSet presAssocID="{922A3D7B-7306-4BD9-A849-FADF360689BB}" presName="posSpace" presStyleCnt="0"/>
      <dgm:spPr/>
    </dgm:pt>
    <dgm:pt modelId="{78EBFD34-AE58-4C00-B19F-48F773CD7A48}" type="pres">
      <dgm:prSet presAssocID="{922A3D7B-7306-4BD9-A849-FADF360689BB}" presName="vertFlow" presStyleCnt="0"/>
      <dgm:spPr/>
    </dgm:pt>
    <dgm:pt modelId="{1D34A891-0A4C-4644-A164-717A65F62102}" type="pres">
      <dgm:prSet presAssocID="{922A3D7B-7306-4BD9-A849-FADF360689BB}" presName="topSpace" presStyleCnt="0"/>
      <dgm:spPr/>
    </dgm:pt>
    <dgm:pt modelId="{69BD46C1-C80A-4505-9A0E-48F71B3A824E}" type="pres">
      <dgm:prSet presAssocID="{922A3D7B-7306-4BD9-A849-FADF360689BB}" presName="firstComp" presStyleCnt="0"/>
      <dgm:spPr/>
    </dgm:pt>
    <dgm:pt modelId="{6DF553CA-508A-46DF-A98A-27184A915B4F}" type="pres">
      <dgm:prSet presAssocID="{922A3D7B-7306-4BD9-A849-FADF360689BB}" presName="firstChild" presStyleLbl="bgAccFollowNode1" presStyleIdx="0" presStyleCnt="4" custLinFactNeighborX="1273" custLinFactNeighborY="99255"/>
      <dgm:spPr/>
    </dgm:pt>
    <dgm:pt modelId="{5DBE656F-EFFE-441A-BD18-42E69C649CE6}" type="pres">
      <dgm:prSet presAssocID="{922A3D7B-7306-4BD9-A849-FADF360689BB}" presName="firstChildTx" presStyleLbl="bgAccFollowNode1" presStyleIdx="0" presStyleCnt="4">
        <dgm:presLayoutVars>
          <dgm:bulletEnabled val="1"/>
        </dgm:presLayoutVars>
      </dgm:prSet>
      <dgm:spPr/>
    </dgm:pt>
    <dgm:pt modelId="{3B0B76EA-05CB-4C06-8647-2ADEACFA7B7E}" type="pres">
      <dgm:prSet presAssocID="{922A3D7B-7306-4BD9-A849-FADF360689BB}" presName="negSpace" presStyleCnt="0"/>
      <dgm:spPr/>
    </dgm:pt>
    <dgm:pt modelId="{731C441E-B8CB-4CF9-A5F5-77D3F929E1A9}" type="pres">
      <dgm:prSet presAssocID="{922A3D7B-7306-4BD9-A849-FADF360689BB}" presName="circle" presStyleLbl="node1" presStyleIdx="0" presStyleCnt="2" custLinFactNeighborX="1211" custLinFactNeighborY="98470"/>
      <dgm:spPr/>
    </dgm:pt>
    <dgm:pt modelId="{97129459-B20D-4BAF-82EF-E455EA3ACE7B}" type="pres">
      <dgm:prSet presAssocID="{5F7CD85E-E537-4899-9E66-4E9BCCF3D87C}" presName="transSpace" presStyleCnt="0"/>
      <dgm:spPr/>
    </dgm:pt>
    <dgm:pt modelId="{734B4CA5-4C59-4ED2-922B-7A526C11D8E8}" type="pres">
      <dgm:prSet presAssocID="{01B65811-FC1F-4165-8E7F-D50FC1359B67}" presName="posSpace" presStyleCnt="0"/>
      <dgm:spPr/>
    </dgm:pt>
    <dgm:pt modelId="{14621F9F-5615-47B9-8A04-9C5EC61B37CE}" type="pres">
      <dgm:prSet presAssocID="{01B65811-FC1F-4165-8E7F-D50FC1359B67}" presName="vertFlow" presStyleCnt="0"/>
      <dgm:spPr/>
    </dgm:pt>
    <dgm:pt modelId="{7AE8911B-1232-422B-97F9-6CD862460655}" type="pres">
      <dgm:prSet presAssocID="{01B65811-FC1F-4165-8E7F-D50FC1359B67}" presName="topSpace" presStyleCnt="0"/>
      <dgm:spPr/>
    </dgm:pt>
    <dgm:pt modelId="{E0845428-E117-4550-9D56-EC129FD11D5C}" type="pres">
      <dgm:prSet presAssocID="{01B65811-FC1F-4165-8E7F-D50FC1359B67}" presName="firstComp" presStyleCnt="0"/>
      <dgm:spPr/>
    </dgm:pt>
    <dgm:pt modelId="{A2D00DD0-57CC-4B7F-B9EA-9AAA8B0AB276}" type="pres">
      <dgm:prSet presAssocID="{01B65811-FC1F-4165-8E7F-D50FC1359B67}" presName="firstChild" presStyleLbl="bgAccFollowNode1" presStyleIdx="1" presStyleCnt="4"/>
      <dgm:spPr/>
    </dgm:pt>
    <dgm:pt modelId="{B4081798-4890-4301-AFAC-CC3FCBE24457}" type="pres">
      <dgm:prSet presAssocID="{01B65811-FC1F-4165-8E7F-D50FC1359B67}" presName="firstChildTx" presStyleLbl="bgAccFollowNode1" presStyleIdx="1" presStyleCnt="4">
        <dgm:presLayoutVars>
          <dgm:bulletEnabled val="1"/>
        </dgm:presLayoutVars>
      </dgm:prSet>
      <dgm:spPr/>
    </dgm:pt>
    <dgm:pt modelId="{B1E6C213-54A7-4DCB-B69E-A2FE0F34EBA6}" type="pres">
      <dgm:prSet presAssocID="{AE140C96-EAA9-43D8-B877-83246113FB92}" presName="comp" presStyleCnt="0"/>
      <dgm:spPr/>
    </dgm:pt>
    <dgm:pt modelId="{5445CA5A-319A-4E68-8106-EAB1E48899B9}" type="pres">
      <dgm:prSet presAssocID="{AE140C96-EAA9-43D8-B877-83246113FB92}" presName="child" presStyleLbl="bgAccFollowNode1" presStyleIdx="2" presStyleCnt="4"/>
      <dgm:spPr/>
    </dgm:pt>
    <dgm:pt modelId="{776785D1-A453-4A89-A095-9C4ADB27C735}" type="pres">
      <dgm:prSet presAssocID="{AE140C96-EAA9-43D8-B877-83246113FB92}" presName="childTx" presStyleLbl="bgAccFollowNode1" presStyleIdx="2" presStyleCnt="4">
        <dgm:presLayoutVars>
          <dgm:bulletEnabled val="1"/>
        </dgm:presLayoutVars>
      </dgm:prSet>
      <dgm:spPr/>
    </dgm:pt>
    <dgm:pt modelId="{AB131AC9-DF18-468B-B872-C9A1D7A43704}" type="pres">
      <dgm:prSet presAssocID="{23E17F65-87D0-4F1A-944E-73B6F61BC73D}" presName="comp" presStyleCnt="0"/>
      <dgm:spPr/>
    </dgm:pt>
    <dgm:pt modelId="{7EAD45F0-7EDF-4781-A848-00FCA462AF71}" type="pres">
      <dgm:prSet presAssocID="{23E17F65-87D0-4F1A-944E-73B6F61BC73D}" presName="child" presStyleLbl="bgAccFollowNode1" presStyleIdx="3" presStyleCnt="4"/>
      <dgm:spPr/>
    </dgm:pt>
    <dgm:pt modelId="{3B471BC5-33FC-4509-8F62-08EE6CE911F1}" type="pres">
      <dgm:prSet presAssocID="{23E17F65-87D0-4F1A-944E-73B6F61BC73D}" presName="childTx" presStyleLbl="bgAccFollowNode1" presStyleIdx="3" presStyleCnt="4">
        <dgm:presLayoutVars>
          <dgm:bulletEnabled val="1"/>
        </dgm:presLayoutVars>
      </dgm:prSet>
      <dgm:spPr/>
    </dgm:pt>
    <dgm:pt modelId="{7806FC0E-A113-4DD3-BFAC-9074D5B1BD24}" type="pres">
      <dgm:prSet presAssocID="{01B65811-FC1F-4165-8E7F-D50FC1359B67}" presName="negSpace" presStyleCnt="0"/>
      <dgm:spPr/>
    </dgm:pt>
    <dgm:pt modelId="{41BA0882-40DD-4556-9302-6B549E22C224}" type="pres">
      <dgm:prSet presAssocID="{01B65811-FC1F-4165-8E7F-D50FC1359B67}" presName="circle" presStyleLbl="node1" presStyleIdx="1" presStyleCnt="2" custLinFactNeighborX="-2461" custLinFactNeighborY="-2058"/>
      <dgm:spPr/>
    </dgm:pt>
  </dgm:ptLst>
  <dgm:cxnLst>
    <dgm:cxn modelId="{1B839D18-2B18-4E19-A1C6-3CC3D0342446}" type="presOf" srcId="{7ED443A4-F31B-4C79-AC8D-2781A64110DA}" destId="{5DBE656F-EFFE-441A-BD18-42E69C649CE6}" srcOrd="1" destOrd="0" presId="urn:microsoft.com/office/officeart/2005/8/layout/hList9"/>
    <dgm:cxn modelId="{EA3E9120-3EAF-464D-9FEE-268D4C96ED43}" type="presOf" srcId="{23E17F65-87D0-4F1A-944E-73B6F61BC73D}" destId="{7EAD45F0-7EDF-4781-A848-00FCA462AF71}" srcOrd="0" destOrd="0" presId="urn:microsoft.com/office/officeart/2005/8/layout/hList9"/>
    <dgm:cxn modelId="{59152736-C980-44AB-9807-3E75C984FC3E}" srcId="{01B65811-FC1F-4165-8E7F-D50FC1359B67}" destId="{AE140C96-EAA9-43D8-B877-83246113FB92}" srcOrd="1" destOrd="0" parTransId="{7F5A2815-E49E-4879-AAF4-69E5FF8B2FAF}" sibTransId="{CD3A31A6-8931-4957-88DE-5304C9721C02}"/>
    <dgm:cxn modelId="{0D70AF3D-D625-4995-A9A7-27B34CDD5D95}" type="presOf" srcId="{BCAF2B11-FAF8-48C7-8189-7B0476D34F26}" destId="{A7A3CE76-30EE-4CFF-B420-602EB2B3C67B}" srcOrd="0" destOrd="0" presId="urn:microsoft.com/office/officeart/2005/8/layout/hList9"/>
    <dgm:cxn modelId="{B131B25E-D2E5-4B7D-89DE-27A838547264}" type="presOf" srcId="{AE140C96-EAA9-43D8-B877-83246113FB92}" destId="{5445CA5A-319A-4E68-8106-EAB1E48899B9}" srcOrd="0" destOrd="0" presId="urn:microsoft.com/office/officeart/2005/8/layout/hList9"/>
    <dgm:cxn modelId="{058B4B65-8DF7-45C1-BE6B-ADA24373B1FD}" srcId="{BCAF2B11-FAF8-48C7-8189-7B0476D34F26}" destId="{922A3D7B-7306-4BD9-A849-FADF360689BB}" srcOrd="0" destOrd="0" parTransId="{09DE428B-12CB-440B-9B3C-C7BF4CB73971}" sibTransId="{5F7CD85E-E537-4899-9E66-4E9BCCF3D87C}"/>
    <dgm:cxn modelId="{FAA8EC6F-B683-47D8-A2F0-13E93A05341A}" type="presOf" srcId="{922A3D7B-7306-4BD9-A849-FADF360689BB}" destId="{731C441E-B8CB-4CF9-A5F5-77D3F929E1A9}" srcOrd="0" destOrd="0" presId="urn:microsoft.com/office/officeart/2005/8/layout/hList9"/>
    <dgm:cxn modelId="{94407F54-8868-4F08-B74B-4FBF5FA209F1}" type="presOf" srcId="{AE140C96-EAA9-43D8-B877-83246113FB92}" destId="{776785D1-A453-4A89-A095-9C4ADB27C735}" srcOrd="1" destOrd="0" presId="urn:microsoft.com/office/officeart/2005/8/layout/hList9"/>
    <dgm:cxn modelId="{CAE7A578-5519-4B08-8EBB-6D3963197F15}" srcId="{01B65811-FC1F-4165-8E7F-D50FC1359B67}" destId="{F89FBAB7-63FA-4544-A515-2BF4F0A8D14D}" srcOrd="0" destOrd="0" parTransId="{5BB6BA36-6D91-4E33-B71D-419D07C8409F}" sibTransId="{FEA619A7-3DE9-41A0-9D29-AE6AC34FA0CE}"/>
    <dgm:cxn modelId="{1D33EE98-5AD9-498D-A170-EA55A5886C69}" type="presOf" srcId="{23E17F65-87D0-4F1A-944E-73B6F61BC73D}" destId="{3B471BC5-33FC-4509-8F62-08EE6CE911F1}" srcOrd="1" destOrd="0" presId="urn:microsoft.com/office/officeart/2005/8/layout/hList9"/>
    <dgm:cxn modelId="{3DCDB0AE-0AD8-413C-B615-32D21AB6FF52}" type="presOf" srcId="{01B65811-FC1F-4165-8E7F-D50FC1359B67}" destId="{41BA0882-40DD-4556-9302-6B549E22C224}" srcOrd="0" destOrd="0" presId="urn:microsoft.com/office/officeart/2005/8/layout/hList9"/>
    <dgm:cxn modelId="{74CC31B8-6966-4893-9E44-95B04C381DBE}" type="presOf" srcId="{F89FBAB7-63FA-4544-A515-2BF4F0A8D14D}" destId="{B4081798-4890-4301-AFAC-CC3FCBE24457}" srcOrd="1" destOrd="0" presId="urn:microsoft.com/office/officeart/2005/8/layout/hList9"/>
    <dgm:cxn modelId="{6CBE73BE-5AB3-4054-887A-C4A7BA8F17E5}" srcId="{BCAF2B11-FAF8-48C7-8189-7B0476D34F26}" destId="{01B65811-FC1F-4165-8E7F-D50FC1359B67}" srcOrd="1" destOrd="0" parTransId="{33F85980-8754-4F66-858C-77A95A96788C}" sibTransId="{8A6C41EE-B958-48F8-844F-E5D8781E57F9}"/>
    <dgm:cxn modelId="{412B15C6-1B22-47AF-90BA-E81AD2BA164D}" srcId="{01B65811-FC1F-4165-8E7F-D50FC1359B67}" destId="{23E17F65-87D0-4F1A-944E-73B6F61BC73D}" srcOrd="2" destOrd="0" parTransId="{BF9EF6DE-D8E2-4E71-8DDC-CA9B43915A96}" sibTransId="{F5F5840A-05F7-49A2-A25E-CB69143B6AC6}"/>
    <dgm:cxn modelId="{12EDACCC-D80E-4C22-8AB2-9B02E6FDE6DE}" srcId="{922A3D7B-7306-4BD9-A849-FADF360689BB}" destId="{7ED443A4-F31B-4C79-AC8D-2781A64110DA}" srcOrd="0" destOrd="0" parTransId="{FD043717-369A-433D-BAD0-ABB2499AA8F5}" sibTransId="{424B62F0-4B71-4E3D-828E-39F89FEB5E1F}"/>
    <dgm:cxn modelId="{685AF7D8-0A15-4F9F-98C8-2B2FFC90A855}" type="presOf" srcId="{F89FBAB7-63FA-4544-A515-2BF4F0A8D14D}" destId="{A2D00DD0-57CC-4B7F-B9EA-9AAA8B0AB276}" srcOrd="0" destOrd="0" presId="urn:microsoft.com/office/officeart/2005/8/layout/hList9"/>
    <dgm:cxn modelId="{1DD316F1-BEC2-49F2-8630-5A70779C2E16}" type="presOf" srcId="{7ED443A4-F31B-4C79-AC8D-2781A64110DA}" destId="{6DF553CA-508A-46DF-A98A-27184A915B4F}" srcOrd="0" destOrd="0" presId="urn:microsoft.com/office/officeart/2005/8/layout/hList9"/>
    <dgm:cxn modelId="{99B1D13B-9ECA-490D-BAB4-66D5F7536E33}" type="presParOf" srcId="{A7A3CE76-30EE-4CFF-B420-602EB2B3C67B}" destId="{D5790CC8-235D-4487-B906-8FF01B0C48AB}" srcOrd="0" destOrd="0" presId="urn:microsoft.com/office/officeart/2005/8/layout/hList9"/>
    <dgm:cxn modelId="{F9091BB4-70E7-4F7C-971B-476D2403CB66}" type="presParOf" srcId="{A7A3CE76-30EE-4CFF-B420-602EB2B3C67B}" destId="{78EBFD34-AE58-4C00-B19F-48F773CD7A48}" srcOrd="1" destOrd="0" presId="urn:microsoft.com/office/officeart/2005/8/layout/hList9"/>
    <dgm:cxn modelId="{2BD35806-0522-4420-B3FC-72AADEA34D29}" type="presParOf" srcId="{78EBFD34-AE58-4C00-B19F-48F773CD7A48}" destId="{1D34A891-0A4C-4644-A164-717A65F62102}" srcOrd="0" destOrd="0" presId="urn:microsoft.com/office/officeart/2005/8/layout/hList9"/>
    <dgm:cxn modelId="{2A5224BC-4F60-403F-8E14-692DDC6FCAFE}" type="presParOf" srcId="{78EBFD34-AE58-4C00-B19F-48F773CD7A48}" destId="{69BD46C1-C80A-4505-9A0E-48F71B3A824E}" srcOrd="1" destOrd="0" presId="urn:microsoft.com/office/officeart/2005/8/layout/hList9"/>
    <dgm:cxn modelId="{C07C08EF-C371-480B-AB37-76EB6725EC85}" type="presParOf" srcId="{69BD46C1-C80A-4505-9A0E-48F71B3A824E}" destId="{6DF553CA-508A-46DF-A98A-27184A915B4F}" srcOrd="0" destOrd="0" presId="urn:microsoft.com/office/officeart/2005/8/layout/hList9"/>
    <dgm:cxn modelId="{587D371A-DB29-44B0-9F26-5F3B75959770}" type="presParOf" srcId="{69BD46C1-C80A-4505-9A0E-48F71B3A824E}" destId="{5DBE656F-EFFE-441A-BD18-42E69C649CE6}" srcOrd="1" destOrd="0" presId="urn:microsoft.com/office/officeart/2005/8/layout/hList9"/>
    <dgm:cxn modelId="{B55CAC16-B126-4FB6-A8C3-91C4EB2B1945}" type="presParOf" srcId="{A7A3CE76-30EE-4CFF-B420-602EB2B3C67B}" destId="{3B0B76EA-05CB-4C06-8647-2ADEACFA7B7E}" srcOrd="2" destOrd="0" presId="urn:microsoft.com/office/officeart/2005/8/layout/hList9"/>
    <dgm:cxn modelId="{B48C16C3-2FE1-4A06-B984-6EF13A851A86}" type="presParOf" srcId="{A7A3CE76-30EE-4CFF-B420-602EB2B3C67B}" destId="{731C441E-B8CB-4CF9-A5F5-77D3F929E1A9}" srcOrd="3" destOrd="0" presId="urn:microsoft.com/office/officeart/2005/8/layout/hList9"/>
    <dgm:cxn modelId="{9EE0DD35-0CC2-4D6E-8F88-196ADA5AD4F2}" type="presParOf" srcId="{A7A3CE76-30EE-4CFF-B420-602EB2B3C67B}" destId="{97129459-B20D-4BAF-82EF-E455EA3ACE7B}" srcOrd="4" destOrd="0" presId="urn:microsoft.com/office/officeart/2005/8/layout/hList9"/>
    <dgm:cxn modelId="{332DCDD6-3155-47E6-A0DC-7C00FEA2889B}" type="presParOf" srcId="{A7A3CE76-30EE-4CFF-B420-602EB2B3C67B}" destId="{734B4CA5-4C59-4ED2-922B-7A526C11D8E8}" srcOrd="5" destOrd="0" presId="urn:microsoft.com/office/officeart/2005/8/layout/hList9"/>
    <dgm:cxn modelId="{6DA79D0E-F9BC-47FE-AC13-9EE7981B0214}" type="presParOf" srcId="{A7A3CE76-30EE-4CFF-B420-602EB2B3C67B}" destId="{14621F9F-5615-47B9-8A04-9C5EC61B37CE}" srcOrd="6" destOrd="0" presId="urn:microsoft.com/office/officeart/2005/8/layout/hList9"/>
    <dgm:cxn modelId="{731F09B0-33A3-4D81-B792-D84282B36B64}" type="presParOf" srcId="{14621F9F-5615-47B9-8A04-9C5EC61B37CE}" destId="{7AE8911B-1232-422B-97F9-6CD862460655}" srcOrd="0" destOrd="0" presId="urn:microsoft.com/office/officeart/2005/8/layout/hList9"/>
    <dgm:cxn modelId="{0B24D3C3-8473-46CB-8BDA-3586C808A657}" type="presParOf" srcId="{14621F9F-5615-47B9-8A04-9C5EC61B37CE}" destId="{E0845428-E117-4550-9D56-EC129FD11D5C}" srcOrd="1" destOrd="0" presId="urn:microsoft.com/office/officeart/2005/8/layout/hList9"/>
    <dgm:cxn modelId="{1BF80275-5ECC-4E79-B792-88B63C5B6B7E}" type="presParOf" srcId="{E0845428-E117-4550-9D56-EC129FD11D5C}" destId="{A2D00DD0-57CC-4B7F-B9EA-9AAA8B0AB276}" srcOrd="0" destOrd="0" presId="urn:microsoft.com/office/officeart/2005/8/layout/hList9"/>
    <dgm:cxn modelId="{67ED6C45-BEF7-4AFA-BB07-9BFB64B8C3D7}" type="presParOf" srcId="{E0845428-E117-4550-9D56-EC129FD11D5C}" destId="{B4081798-4890-4301-AFAC-CC3FCBE24457}" srcOrd="1" destOrd="0" presId="urn:microsoft.com/office/officeart/2005/8/layout/hList9"/>
    <dgm:cxn modelId="{B31BAD5A-C06D-4C2B-87C2-1DFE4541F0CF}" type="presParOf" srcId="{14621F9F-5615-47B9-8A04-9C5EC61B37CE}" destId="{B1E6C213-54A7-4DCB-B69E-A2FE0F34EBA6}" srcOrd="2" destOrd="0" presId="urn:microsoft.com/office/officeart/2005/8/layout/hList9"/>
    <dgm:cxn modelId="{20A944C2-DAA8-4B89-8C3C-3AFC4297B116}" type="presParOf" srcId="{B1E6C213-54A7-4DCB-B69E-A2FE0F34EBA6}" destId="{5445CA5A-319A-4E68-8106-EAB1E48899B9}" srcOrd="0" destOrd="0" presId="urn:microsoft.com/office/officeart/2005/8/layout/hList9"/>
    <dgm:cxn modelId="{3BC9149C-90F0-4FF3-8B92-EDA2B45B6C76}" type="presParOf" srcId="{B1E6C213-54A7-4DCB-B69E-A2FE0F34EBA6}" destId="{776785D1-A453-4A89-A095-9C4ADB27C735}" srcOrd="1" destOrd="0" presId="urn:microsoft.com/office/officeart/2005/8/layout/hList9"/>
    <dgm:cxn modelId="{267ADCF1-9523-4E08-B58E-B9A109D2CF47}" type="presParOf" srcId="{14621F9F-5615-47B9-8A04-9C5EC61B37CE}" destId="{AB131AC9-DF18-468B-B872-C9A1D7A43704}" srcOrd="3" destOrd="0" presId="urn:microsoft.com/office/officeart/2005/8/layout/hList9"/>
    <dgm:cxn modelId="{A3F77C25-B5B2-4EFC-8DBD-DEBA1A8C4F80}" type="presParOf" srcId="{AB131AC9-DF18-468B-B872-C9A1D7A43704}" destId="{7EAD45F0-7EDF-4781-A848-00FCA462AF71}" srcOrd="0" destOrd="0" presId="urn:microsoft.com/office/officeart/2005/8/layout/hList9"/>
    <dgm:cxn modelId="{A601735B-FE2E-46EA-9793-AE62DA0785CD}" type="presParOf" srcId="{AB131AC9-DF18-468B-B872-C9A1D7A43704}" destId="{3B471BC5-33FC-4509-8F62-08EE6CE911F1}" srcOrd="1" destOrd="0" presId="urn:microsoft.com/office/officeart/2005/8/layout/hList9"/>
    <dgm:cxn modelId="{2DEB5EF2-35B0-4E92-8BFC-574B7577CF69}" type="presParOf" srcId="{A7A3CE76-30EE-4CFF-B420-602EB2B3C67B}" destId="{7806FC0E-A113-4DD3-BFAC-9074D5B1BD24}" srcOrd="7" destOrd="0" presId="urn:microsoft.com/office/officeart/2005/8/layout/hList9"/>
    <dgm:cxn modelId="{9616AE2E-A962-44E8-9ADD-B4A94CDF1A1F}" type="presParOf" srcId="{A7A3CE76-30EE-4CFF-B420-602EB2B3C67B}" destId="{41BA0882-40DD-4556-9302-6B549E22C224}"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34ED25-4CEC-40B1-81A7-59F295CF5E0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E8863984-721A-4B38-943C-A753B777B939}">
      <dgm:prSet phldrT="[Text]"/>
      <dgm:spPr/>
      <dgm:t>
        <a:bodyPr/>
        <a:lstStyle/>
        <a:p>
          <a:r>
            <a:rPr lang="fr-FR" dirty="0"/>
            <a:t>Déclaration du chiffre d’affaires</a:t>
          </a:r>
        </a:p>
      </dgm:t>
    </dgm:pt>
    <dgm:pt modelId="{B978B1D5-1DE8-4B17-B2DF-82DE4245F42F}" type="parTrans" cxnId="{906F6269-242E-4A94-AE2A-FEC2657CDA50}">
      <dgm:prSet/>
      <dgm:spPr/>
      <dgm:t>
        <a:bodyPr/>
        <a:lstStyle/>
        <a:p>
          <a:endParaRPr lang="fr-FR"/>
        </a:p>
      </dgm:t>
    </dgm:pt>
    <dgm:pt modelId="{CF30B3D7-1A67-4EC8-976F-19ED5EF36DA5}" type="sibTrans" cxnId="{906F6269-242E-4A94-AE2A-FEC2657CDA50}">
      <dgm:prSet/>
      <dgm:spPr/>
      <dgm:t>
        <a:bodyPr/>
        <a:lstStyle/>
        <a:p>
          <a:endParaRPr lang="fr-FR"/>
        </a:p>
      </dgm:t>
    </dgm:pt>
    <dgm:pt modelId="{814150BD-7D8A-4123-9740-074529EA1CF4}">
      <dgm:prSet phldrT="[Text]"/>
      <dgm:spPr/>
      <dgm:t>
        <a:bodyPr/>
        <a:lstStyle/>
        <a:p>
          <a:r>
            <a:rPr lang="fr-FR" dirty="0"/>
            <a:t>Formulaire mobile simplifié à compléter</a:t>
          </a:r>
        </a:p>
      </dgm:t>
    </dgm:pt>
    <dgm:pt modelId="{41F442CD-B776-4820-9EA8-E4DF00770375}" type="parTrans" cxnId="{496187B7-B23A-43B9-BFDD-6AE4E12FD3AD}">
      <dgm:prSet/>
      <dgm:spPr/>
      <dgm:t>
        <a:bodyPr/>
        <a:lstStyle/>
        <a:p>
          <a:endParaRPr lang="fr-FR"/>
        </a:p>
      </dgm:t>
    </dgm:pt>
    <dgm:pt modelId="{A1460AC5-4816-49DF-8782-88BB695BB0C5}" type="sibTrans" cxnId="{496187B7-B23A-43B9-BFDD-6AE4E12FD3AD}">
      <dgm:prSet/>
      <dgm:spPr/>
      <dgm:t>
        <a:bodyPr/>
        <a:lstStyle/>
        <a:p>
          <a:endParaRPr lang="fr-FR"/>
        </a:p>
      </dgm:t>
    </dgm:pt>
    <dgm:pt modelId="{B40278F3-A60F-491D-8EDA-0DFD1D700336}">
      <dgm:prSet phldrT="[Text]"/>
      <dgm:spPr/>
      <dgm:t>
        <a:bodyPr/>
        <a:lstStyle/>
        <a:p>
          <a:r>
            <a:rPr lang="fr-FR" dirty="0"/>
            <a:t>Total du montant à payer</a:t>
          </a:r>
        </a:p>
      </dgm:t>
    </dgm:pt>
    <dgm:pt modelId="{F1731F93-4231-4B9E-80CB-47B743C5FB17}" type="parTrans" cxnId="{2F4DCDBF-1457-4A4F-8E1A-DB6884BDFD00}">
      <dgm:prSet/>
      <dgm:spPr/>
      <dgm:t>
        <a:bodyPr/>
        <a:lstStyle/>
        <a:p>
          <a:endParaRPr lang="fr-FR"/>
        </a:p>
      </dgm:t>
    </dgm:pt>
    <dgm:pt modelId="{967AE5BA-C893-48E9-AFBE-455A7CAD9736}" type="sibTrans" cxnId="{2F4DCDBF-1457-4A4F-8E1A-DB6884BDFD00}">
      <dgm:prSet/>
      <dgm:spPr/>
      <dgm:t>
        <a:bodyPr/>
        <a:lstStyle/>
        <a:p>
          <a:endParaRPr lang="fr-FR"/>
        </a:p>
      </dgm:t>
    </dgm:pt>
    <dgm:pt modelId="{C8509983-A85F-4871-9A37-1E7C42892333}">
      <dgm:prSet phldrT="[Text]"/>
      <dgm:spPr/>
      <dgm:t>
        <a:bodyPr/>
        <a:lstStyle/>
        <a:p>
          <a:r>
            <a:rPr lang="fr-FR" dirty="0"/>
            <a:t>Consultation, téléchargement et envoi des attestations </a:t>
          </a:r>
        </a:p>
      </dgm:t>
    </dgm:pt>
    <dgm:pt modelId="{BD075EDA-4B8A-438B-A9D7-C6D874CA8A75}" type="parTrans" cxnId="{42A922E3-277C-4CB1-8B2C-4AD9AE86CD8A}">
      <dgm:prSet/>
      <dgm:spPr/>
      <dgm:t>
        <a:bodyPr/>
        <a:lstStyle/>
        <a:p>
          <a:endParaRPr lang="fr-FR"/>
        </a:p>
      </dgm:t>
    </dgm:pt>
    <dgm:pt modelId="{5D160C8F-C5AB-4ECB-8BEB-36112CD34807}" type="sibTrans" cxnId="{42A922E3-277C-4CB1-8B2C-4AD9AE86CD8A}">
      <dgm:prSet/>
      <dgm:spPr/>
      <dgm:t>
        <a:bodyPr/>
        <a:lstStyle/>
        <a:p>
          <a:endParaRPr lang="fr-FR"/>
        </a:p>
      </dgm:t>
    </dgm:pt>
    <dgm:pt modelId="{6497B020-FA62-4D47-B8AE-2DCD7CBC59B7}">
      <dgm:prSet phldrT="[Text]"/>
      <dgm:spPr/>
      <dgm:t>
        <a:bodyPr/>
        <a:lstStyle/>
        <a:p>
          <a:r>
            <a:rPr lang="fr-FR" dirty="0"/>
            <a:t>Accès rapide à toutes les attestations </a:t>
          </a:r>
        </a:p>
      </dgm:t>
    </dgm:pt>
    <dgm:pt modelId="{0FF4CBE0-A1B1-46CA-B8D9-0124CE871FC2}" type="parTrans" cxnId="{138B4FDD-4479-4836-9179-4D49E3400A98}">
      <dgm:prSet/>
      <dgm:spPr/>
      <dgm:t>
        <a:bodyPr/>
        <a:lstStyle/>
        <a:p>
          <a:endParaRPr lang="fr-FR"/>
        </a:p>
      </dgm:t>
    </dgm:pt>
    <dgm:pt modelId="{E3F9D850-2D89-47EF-BC7A-FDDDE51B1FD2}" type="sibTrans" cxnId="{138B4FDD-4479-4836-9179-4D49E3400A98}">
      <dgm:prSet/>
      <dgm:spPr/>
      <dgm:t>
        <a:bodyPr/>
        <a:lstStyle/>
        <a:p>
          <a:endParaRPr lang="fr-FR"/>
        </a:p>
      </dgm:t>
    </dgm:pt>
    <dgm:pt modelId="{06057EB6-72DF-43AB-BD61-E78E83152531}">
      <dgm:prSet phldrT="[Text]"/>
      <dgm:spPr/>
      <dgm:t>
        <a:bodyPr/>
        <a:lstStyle/>
        <a:p>
          <a:r>
            <a:rPr lang="fr-FR" dirty="0"/>
            <a:t>Téléchargement PDF ou envoi par email</a:t>
          </a:r>
        </a:p>
      </dgm:t>
    </dgm:pt>
    <dgm:pt modelId="{B16955E7-653D-4F03-89DE-B8D44A424235}" type="parTrans" cxnId="{540D26A1-CACF-4789-BB0E-5E426BAB8F07}">
      <dgm:prSet/>
      <dgm:spPr/>
      <dgm:t>
        <a:bodyPr/>
        <a:lstStyle/>
        <a:p>
          <a:endParaRPr lang="fr-FR"/>
        </a:p>
      </dgm:t>
    </dgm:pt>
    <dgm:pt modelId="{554660D7-9AF9-4555-A509-341570C2B46C}" type="sibTrans" cxnId="{540D26A1-CACF-4789-BB0E-5E426BAB8F07}">
      <dgm:prSet/>
      <dgm:spPr/>
      <dgm:t>
        <a:bodyPr/>
        <a:lstStyle/>
        <a:p>
          <a:endParaRPr lang="fr-FR"/>
        </a:p>
      </dgm:t>
    </dgm:pt>
    <dgm:pt modelId="{47A61FD9-E487-48B6-B1C1-A0D24E61BA23}">
      <dgm:prSet phldrT="[Text]"/>
      <dgm:spPr/>
      <dgm:t>
        <a:bodyPr/>
        <a:lstStyle/>
        <a:p>
          <a:r>
            <a:rPr lang="fr-FR" dirty="0"/>
            <a:t>Demande de génération des attestations de vigilance</a:t>
          </a:r>
        </a:p>
      </dgm:t>
    </dgm:pt>
    <dgm:pt modelId="{6F12ACB9-12F9-47AC-B934-D74D94354DFE}" type="parTrans" cxnId="{D7C05666-FB6A-4908-BB81-7095F704A032}">
      <dgm:prSet/>
      <dgm:spPr/>
      <dgm:t>
        <a:bodyPr/>
        <a:lstStyle/>
        <a:p>
          <a:endParaRPr lang="fr-FR"/>
        </a:p>
      </dgm:t>
    </dgm:pt>
    <dgm:pt modelId="{DC9B06E9-3DDE-4A91-B1FE-DD17EDDEF413}" type="sibTrans" cxnId="{D7C05666-FB6A-4908-BB81-7095F704A032}">
      <dgm:prSet/>
      <dgm:spPr/>
      <dgm:t>
        <a:bodyPr/>
        <a:lstStyle/>
        <a:p>
          <a:endParaRPr lang="fr-FR"/>
        </a:p>
      </dgm:t>
    </dgm:pt>
    <dgm:pt modelId="{8749D266-9425-4066-B6D8-5627C1AE4811}">
      <dgm:prSet phldrT="[Text]"/>
      <dgm:spPr/>
      <dgm:t>
        <a:bodyPr/>
        <a:lstStyle/>
        <a:p>
          <a:r>
            <a:rPr lang="fr-FR" dirty="0"/>
            <a:t>Création instantanée des attestations de vigilance </a:t>
          </a:r>
        </a:p>
      </dgm:t>
    </dgm:pt>
    <dgm:pt modelId="{BC334AE5-AFCD-4C31-BFDC-05EFE528C114}" type="parTrans" cxnId="{FC095617-6F56-4C1C-A086-889E7E9F8BAA}">
      <dgm:prSet/>
      <dgm:spPr/>
      <dgm:t>
        <a:bodyPr/>
        <a:lstStyle/>
        <a:p>
          <a:endParaRPr lang="fr-FR"/>
        </a:p>
      </dgm:t>
    </dgm:pt>
    <dgm:pt modelId="{B013F6EA-B230-47EF-801B-85A35A234623}" type="sibTrans" cxnId="{FC095617-6F56-4C1C-A086-889E7E9F8BAA}">
      <dgm:prSet/>
      <dgm:spPr/>
      <dgm:t>
        <a:bodyPr/>
        <a:lstStyle/>
        <a:p>
          <a:endParaRPr lang="fr-FR"/>
        </a:p>
      </dgm:t>
    </dgm:pt>
    <dgm:pt modelId="{041717FE-9A02-40A2-ACBF-A2C7AD1A0CDF}">
      <dgm:prSet phldrT="[Text]"/>
      <dgm:spPr/>
      <dgm:t>
        <a:bodyPr/>
        <a:lstStyle/>
        <a:p>
          <a:r>
            <a:rPr lang="fr-FR" dirty="0"/>
            <a:t>Téléchargement PDF ou envoi par email</a:t>
          </a:r>
        </a:p>
      </dgm:t>
    </dgm:pt>
    <dgm:pt modelId="{F689EE90-5D1D-4FE6-8FC5-06BBF01B4FAD}" type="parTrans" cxnId="{13870968-DF84-4EE8-B3C7-B4ED2B687149}">
      <dgm:prSet/>
      <dgm:spPr/>
      <dgm:t>
        <a:bodyPr/>
        <a:lstStyle/>
        <a:p>
          <a:endParaRPr lang="fr-FR"/>
        </a:p>
      </dgm:t>
    </dgm:pt>
    <dgm:pt modelId="{BBF8AE31-76D0-40A5-85E8-9446B9C51B7D}" type="sibTrans" cxnId="{13870968-DF84-4EE8-B3C7-B4ED2B687149}">
      <dgm:prSet/>
      <dgm:spPr/>
      <dgm:t>
        <a:bodyPr/>
        <a:lstStyle/>
        <a:p>
          <a:endParaRPr lang="fr-FR"/>
        </a:p>
      </dgm:t>
    </dgm:pt>
    <dgm:pt modelId="{E1BF36FA-3969-41FE-BC04-47286CFDF86D}">
      <dgm:prSet phldrT="[Text]"/>
      <dgm:spPr/>
      <dgm:t>
        <a:bodyPr/>
        <a:lstStyle/>
        <a:p>
          <a:r>
            <a:rPr lang="fr-FR" dirty="0"/>
            <a:t>Confirmation de déclaration</a:t>
          </a:r>
        </a:p>
      </dgm:t>
    </dgm:pt>
    <dgm:pt modelId="{35A007FC-3311-4761-A170-2391C2DA4202}" type="parTrans" cxnId="{520F9B63-FC44-4D20-ADA1-6235F7DE4B82}">
      <dgm:prSet/>
      <dgm:spPr/>
      <dgm:t>
        <a:bodyPr/>
        <a:lstStyle/>
        <a:p>
          <a:endParaRPr lang="fr-FR"/>
        </a:p>
      </dgm:t>
    </dgm:pt>
    <dgm:pt modelId="{0884E2A9-7EA1-41CB-8775-B3314EC4A06D}" type="sibTrans" cxnId="{520F9B63-FC44-4D20-ADA1-6235F7DE4B82}">
      <dgm:prSet/>
      <dgm:spPr/>
      <dgm:t>
        <a:bodyPr/>
        <a:lstStyle/>
        <a:p>
          <a:endParaRPr lang="fr-FR"/>
        </a:p>
      </dgm:t>
    </dgm:pt>
    <dgm:pt modelId="{FA7A65A6-D23F-4679-8671-2333BF50EFA3}" type="pres">
      <dgm:prSet presAssocID="{F234ED25-4CEC-40B1-81A7-59F295CF5E01}" presName="Name0" presStyleCnt="0">
        <dgm:presLayoutVars>
          <dgm:dir/>
          <dgm:animLvl val="lvl"/>
          <dgm:resizeHandles val="exact"/>
        </dgm:presLayoutVars>
      </dgm:prSet>
      <dgm:spPr/>
    </dgm:pt>
    <dgm:pt modelId="{304EFB6D-39FD-4365-B7F2-B02523E76E0C}" type="pres">
      <dgm:prSet presAssocID="{E8863984-721A-4B38-943C-A753B777B939}" presName="linNode" presStyleCnt="0"/>
      <dgm:spPr/>
    </dgm:pt>
    <dgm:pt modelId="{23AEBD96-69FD-43BA-B79A-1CD4597C8D86}" type="pres">
      <dgm:prSet presAssocID="{E8863984-721A-4B38-943C-A753B777B939}" presName="parentText" presStyleLbl="node1" presStyleIdx="0" presStyleCnt="3">
        <dgm:presLayoutVars>
          <dgm:chMax val="1"/>
          <dgm:bulletEnabled val="1"/>
        </dgm:presLayoutVars>
      </dgm:prSet>
      <dgm:spPr/>
    </dgm:pt>
    <dgm:pt modelId="{800E5C63-5A21-4707-AE0D-A02E1801E47D}" type="pres">
      <dgm:prSet presAssocID="{E8863984-721A-4B38-943C-A753B777B939}" presName="descendantText" presStyleLbl="alignAccFollowNode1" presStyleIdx="0" presStyleCnt="3">
        <dgm:presLayoutVars>
          <dgm:bulletEnabled val="1"/>
        </dgm:presLayoutVars>
      </dgm:prSet>
      <dgm:spPr/>
    </dgm:pt>
    <dgm:pt modelId="{CD05E9F8-D1AE-4C54-9C48-D562694D1B40}" type="pres">
      <dgm:prSet presAssocID="{CF30B3D7-1A67-4EC8-976F-19ED5EF36DA5}" presName="sp" presStyleCnt="0"/>
      <dgm:spPr/>
    </dgm:pt>
    <dgm:pt modelId="{0403F02D-7093-4B82-8BCE-CBDFDE2AC594}" type="pres">
      <dgm:prSet presAssocID="{C8509983-A85F-4871-9A37-1E7C42892333}" presName="linNode" presStyleCnt="0"/>
      <dgm:spPr/>
    </dgm:pt>
    <dgm:pt modelId="{A7F4A822-AD20-4075-BEC8-3B586D701DD6}" type="pres">
      <dgm:prSet presAssocID="{C8509983-A85F-4871-9A37-1E7C42892333}" presName="parentText" presStyleLbl="node1" presStyleIdx="1" presStyleCnt="3">
        <dgm:presLayoutVars>
          <dgm:chMax val="1"/>
          <dgm:bulletEnabled val="1"/>
        </dgm:presLayoutVars>
      </dgm:prSet>
      <dgm:spPr/>
    </dgm:pt>
    <dgm:pt modelId="{A2C77938-431E-4BF8-A9B5-2C65B6B2D2E4}" type="pres">
      <dgm:prSet presAssocID="{C8509983-A85F-4871-9A37-1E7C42892333}" presName="descendantText" presStyleLbl="alignAccFollowNode1" presStyleIdx="1" presStyleCnt="3">
        <dgm:presLayoutVars>
          <dgm:bulletEnabled val="1"/>
        </dgm:presLayoutVars>
      </dgm:prSet>
      <dgm:spPr/>
    </dgm:pt>
    <dgm:pt modelId="{F32F789E-5F81-4DFB-920B-BC2B1438EF6A}" type="pres">
      <dgm:prSet presAssocID="{5D160C8F-C5AB-4ECB-8BEB-36112CD34807}" presName="sp" presStyleCnt="0"/>
      <dgm:spPr/>
    </dgm:pt>
    <dgm:pt modelId="{09B7D077-9990-4E30-9D26-90DAB04E5D71}" type="pres">
      <dgm:prSet presAssocID="{47A61FD9-E487-48B6-B1C1-A0D24E61BA23}" presName="linNode" presStyleCnt="0"/>
      <dgm:spPr/>
    </dgm:pt>
    <dgm:pt modelId="{9F730B02-71E4-459C-999A-AFF2F70F4692}" type="pres">
      <dgm:prSet presAssocID="{47A61FD9-E487-48B6-B1C1-A0D24E61BA23}" presName="parentText" presStyleLbl="node1" presStyleIdx="2" presStyleCnt="3">
        <dgm:presLayoutVars>
          <dgm:chMax val="1"/>
          <dgm:bulletEnabled val="1"/>
        </dgm:presLayoutVars>
      </dgm:prSet>
      <dgm:spPr/>
    </dgm:pt>
    <dgm:pt modelId="{2F9DEB7B-825C-425B-8654-6573B83978DA}" type="pres">
      <dgm:prSet presAssocID="{47A61FD9-E487-48B6-B1C1-A0D24E61BA23}" presName="descendantText" presStyleLbl="alignAccFollowNode1" presStyleIdx="2" presStyleCnt="3">
        <dgm:presLayoutVars>
          <dgm:bulletEnabled val="1"/>
        </dgm:presLayoutVars>
      </dgm:prSet>
      <dgm:spPr/>
    </dgm:pt>
  </dgm:ptLst>
  <dgm:cxnLst>
    <dgm:cxn modelId="{CD5CB203-2229-4DF0-86EB-8C349ADB28E4}" type="presOf" srcId="{814150BD-7D8A-4123-9740-074529EA1CF4}" destId="{800E5C63-5A21-4707-AE0D-A02E1801E47D}" srcOrd="0" destOrd="0" presId="urn:microsoft.com/office/officeart/2005/8/layout/vList5"/>
    <dgm:cxn modelId="{FC095617-6F56-4C1C-A086-889E7E9F8BAA}" srcId="{47A61FD9-E487-48B6-B1C1-A0D24E61BA23}" destId="{8749D266-9425-4066-B6D8-5627C1AE4811}" srcOrd="0" destOrd="0" parTransId="{BC334AE5-AFCD-4C31-BFDC-05EFE528C114}" sibTransId="{B013F6EA-B230-47EF-801B-85A35A234623}"/>
    <dgm:cxn modelId="{9DE7973F-476D-434A-9D99-A96D87B72836}" type="presOf" srcId="{47A61FD9-E487-48B6-B1C1-A0D24E61BA23}" destId="{9F730B02-71E4-459C-999A-AFF2F70F4692}" srcOrd="0" destOrd="0" presId="urn:microsoft.com/office/officeart/2005/8/layout/vList5"/>
    <dgm:cxn modelId="{E3591C5D-1165-4691-8F3E-C19ABCC957D3}" type="presOf" srcId="{C8509983-A85F-4871-9A37-1E7C42892333}" destId="{A7F4A822-AD20-4075-BEC8-3B586D701DD6}" srcOrd="0" destOrd="0" presId="urn:microsoft.com/office/officeart/2005/8/layout/vList5"/>
    <dgm:cxn modelId="{520F9B63-FC44-4D20-ADA1-6235F7DE4B82}" srcId="{E8863984-721A-4B38-943C-A753B777B939}" destId="{E1BF36FA-3969-41FE-BC04-47286CFDF86D}" srcOrd="2" destOrd="0" parTransId="{35A007FC-3311-4761-A170-2391C2DA4202}" sibTransId="{0884E2A9-7EA1-41CB-8775-B3314EC4A06D}"/>
    <dgm:cxn modelId="{9417F743-55C5-4138-9646-D0E57EF5079E}" type="presOf" srcId="{F234ED25-4CEC-40B1-81A7-59F295CF5E01}" destId="{FA7A65A6-D23F-4679-8671-2333BF50EFA3}" srcOrd="0" destOrd="0" presId="urn:microsoft.com/office/officeart/2005/8/layout/vList5"/>
    <dgm:cxn modelId="{D7C05666-FB6A-4908-BB81-7095F704A032}" srcId="{F234ED25-4CEC-40B1-81A7-59F295CF5E01}" destId="{47A61FD9-E487-48B6-B1C1-A0D24E61BA23}" srcOrd="2" destOrd="0" parTransId="{6F12ACB9-12F9-47AC-B934-D74D94354DFE}" sibTransId="{DC9B06E9-3DDE-4A91-B1FE-DD17EDDEF413}"/>
    <dgm:cxn modelId="{13870968-DF84-4EE8-B3C7-B4ED2B687149}" srcId="{47A61FD9-E487-48B6-B1C1-A0D24E61BA23}" destId="{041717FE-9A02-40A2-ACBF-A2C7AD1A0CDF}" srcOrd="1" destOrd="0" parTransId="{F689EE90-5D1D-4FE6-8FC5-06BBF01B4FAD}" sibTransId="{BBF8AE31-76D0-40A5-85E8-9446B9C51B7D}"/>
    <dgm:cxn modelId="{906F6269-242E-4A94-AE2A-FEC2657CDA50}" srcId="{F234ED25-4CEC-40B1-81A7-59F295CF5E01}" destId="{E8863984-721A-4B38-943C-A753B777B939}" srcOrd="0" destOrd="0" parTransId="{B978B1D5-1DE8-4B17-B2DF-82DE4245F42F}" sibTransId="{CF30B3D7-1A67-4EC8-976F-19ED5EF36DA5}"/>
    <dgm:cxn modelId="{CC789A53-D93F-46E8-8466-17F3AB93D551}" type="presOf" srcId="{8749D266-9425-4066-B6D8-5627C1AE4811}" destId="{2F9DEB7B-825C-425B-8654-6573B83978DA}" srcOrd="0" destOrd="0" presId="urn:microsoft.com/office/officeart/2005/8/layout/vList5"/>
    <dgm:cxn modelId="{85EFB69E-2F8F-4875-82DE-1A52D34717F3}" type="presOf" srcId="{E8863984-721A-4B38-943C-A753B777B939}" destId="{23AEBD96-69FD-43BA-B79A-1CD4597C8D86}" srcOrd="0" destOrd="0" presId="urn:microsoft.com/office/officeart/2005/8/layout/vList5"/>
    <dgm:cxn modelId="{540D26A1-CACF-4789-BB0E-5E426BAB8F07}" srcId="{C8509983-A85F-4871-9A37-1E7C42892333}" destId="{06057EB6-72DF-43AB-BD61-E78E83152531}" srcOrd="1" destOrd="0" parTransId="{B16955E7-653D-4F03-89DE-B8D44A424235}" sibTransId="{554660D7-9AF9-4555-A509-341570C2B46C}"/>
    <dgm:cxn modelId="{496187B7-B23A-43B9-BFDD-6AE4E12FD3AD}" srcId="{E8863984-721A-4B38-943C-A753B777B939}" destId="{814150BD-7D8A-4123-9740-074529EA1CF4}" srcOrd="0" destOrd="0" parTransId="{41F442CD-B776-4820-9EA8-E4DF00770375}" sibTransId="{A1460AC5-4816-49DF-8782-88BB695BB0C5}"/>
    <dgm:cxn modelId="{2F4DCDBF-1457-4A4F-8E1A-DB6884BDFD00}" srcId="{E8863984-721A-4B38-943C-A753B777B939}" destId="{B40278F3-A60F-491D-8EDA-0DFD1D700336}" srcOrd="1" destOrd="0" parTransId="{F1731F93-4231-4B9E-80CB-47B743C5FB17}" sibTransId="{967AE5BA-C893-48E9-AFBE-455A7CAD9736}"/>
    <dgm:cxn modelId="{8FBD77CB-79B2-4D8C-9A22-ADAC01251AB9}" type="presOf" srcId="{6497B020-FA62-4D47-B8AE-2DCD7CBC59B7}" destId="{A2C77938-431E-4BF8-A9B5-2C65B6B2D2E4}" srcOrd="0" destOrd="0" presId="urn:microsoft.com/office/officeart/2005/8/layout/vList5"/>
    <dgm:cxn modelId="{138B4FDD-4479-4836-9179-4D49E3400A98}" srcId="{C8509983-A85F-4871-9A37-1E7C42892333}" destId="{6497B020-FA62-4D47-B8AE-2DCD7CBC59B7}" srcOrd="0" destOrd="0" parTransId="{0FF4CBE0-A1B1-46CA-B8D9-0124CE871FC2}" sibTransId="{E3F9D850-2D89-47EF-BC7A-FDDDE51B1FD2}"/>
    <dgm:cxn modelId="{42A922E3-277C-4CB1-8B2C-4AD9AE86CD8A}" srcId="{F234ED25-4CEC-40B1-81A7-59F295CF5E01}" destId="{C8509983-A85F-4871-9A37-1E7C42892333}" srcOrd="1" destOrd="0" parTransId="{BD075EDA-4B8A-438B-A9D7-C6D874CA8A75}" sibTransId="{5D160C8F-C5AB-4ECB-8BEB-36112CD34807}"/>
    <dgm:cxn modelId="{F81C81E6-0297-40F6-ABCF-7DCFEFEE84EB}" type="presOf" srcId="{B40278F3-A60F-491D-8EDA-0DFD1D700336}" destId="{800E5C63-5A21-4707-AE0D-A02E1801E47D}" srcOrd="0" destOrd="1" presId="urn:microsoft.com/office/officeart/2005/8/layout/vList5"/>
    <dgm:cxn modelId="{43166AEC-6EA5-4108-ACCC-F57D5813A0D5}" type="presOf" srcId="{041717FE-9A02-40A2-ACBF-A2C7AD1A0CDF}" destId="{2F9DEB7B-825C-425B-8654-6573B83978DA}" srcOrd="0" destOrd="1" presId="urn:microsoft.com/office/officeart/2005/8/layout/vList5"/>
    <dgm:cxn modelId="{D2449EEC-EC77-4C2F-B65D-10954C2D56D0}" type="presOf" srcId="{06057EB6-72DF-43AB-BD61-E78E83152531}" destId="{A2C77938-431E-4BF8-A9B5-2C65B6B2D2E4}" srcOrd="0" destOrd="1" presId="urn:microsoft.com/office/officeart/2005/8/layout/vList5"/>
    <dgm:cxn modelId="{B616F9FF-084C-4047-BB2E-18BD11BCDCC0}" type="presOf" srcId="{E1BF36FA-3969-41FE-BC04-47286CFDF86D}" destId="{800E5C63-5A21-4707-AE0D-A02E1801E47D}" srcOrd="0" destOrd="2" presId="urn:microsoft.com/office/officeart/2005/8/layout/vList5"/>
    <dgm:cxn modelId="{18F3D6EA-9F51-4E3F-A498-AB20B8E332E5}" type="presParOf" srcId="{FA7A65A6-D23F-4679-8671-2333BF50EFA3}" destId="{304EFB6D-39FD-4365-B7F2-B02523E76E0C}" srcOrd="0" destOrd="0" presId="urn:microsoft.com/office/officeart/2005/8/layout/vList5"/>
    <dgm:cxn modelId="{FEEA88B3-52E1-4804-AD59-84CF30897FD5}" type="presParOf" srcId="{304EFB6D-39FD-4365-B7F2-B02523E76E0C}" destId="{23AEBD96-69FD-43BA-B79A-1CD4597C8D86}" srcOrd="0" destOrd="0" presId="urn:microsoft.com/office/officeart/2005/8/layout/vList5"/>
    <dgm:cxn modelId="{0AD138B0-7850-4B1A-A132-2E3D90E90F4D}" type="presParOf" srcId="{304EFB6D-39FD-4365-B7F2-B02523E76E0C}" destId="{800E5C63-5A21-4707-AE0D-A02E1801E47D}" srcOrd="1" destOrd="0" presId="urn:microsoft.com/office/officeart/2005/8/layout/vList5"/>
    <dgm:cxn modelId="{42626D00-0966-4884-BEFD-40FEAA531C37}" type="presParOf" srcId="{FA7A65A6-D23F-4679-8671-2333BF50EFA3}" destId="{CD05E9F8-D1AE-4C54-9C48-D562694D1B40}" srcOrd="1" destOrd="0" presId="urn:microsoft.com/office/officeart/2005/8/layout/vList5"/>
    <dgm:cxn modelId="{FE07289D-2D12-4C97-AD21-F39F37D9C6E0}" type="presParOf" srcId="{FA7A65A6-D23F-4679-8671-2333BF50EFA3}" destId="{0403F02D-7093-4B82-8BCE-CBDFDE2AC594}" srcOrd="2" destOrd="0" presId="urn:microsoft.com/office/officeart/2005/8/layout/vList5"/>
    <dgm:cxn modelId="{9DAC7FB1-E0AA-4B05-890A-6DD8BBAE391F}" type="presParOf" srcId="{0403F02D-7093-4B82-8BCE-CBDFDE2AC594}" destId="{A7F4A822-AD20-4075-BEC8-3B586D701DD6}" srcOrd="0" destOrd="0" presId="urn:microsoft.com/office/officeart/2005/8/layout/vList5"/>
    <dgm:cxn modelId="{85FB2F45-378F-4510-A558-E4FF850D6C0C}" type="presParOf" srcId="{0403F02D-7093-4B82-8BCE-CBDFDE2AC594}" destId="{A2C77938-431E-4BF8-A9B5-2C65B6B2D2E4}" srcOrd="1" destOrd="0" presId="urn:microsoft.com/office/officeart/2005/8/layout/vList5"/>
    <dgm:cxn modelId="{2457E014-E0CB-4399-B2B7-C936C996794B}" type="presParOf" srcId="{FA7A65A6-D23F-4679-8671-2333BF50EFA3}" destId="{F32F789E-5F81-4DFB-920B-BC2B1438EF6A}" srcOrd="3" destOrd="0" presId="urn:microsoft.com/office/officeart/2005/8/layout/vList5"/>
    <dgm:cxn modelId="{828BE487-681C-4E37-B898-CEEA56333A81}" type="presParOf" srcId="{FA7A65A6-D23F-4679-8671-2333BF50EFA3}" destId="{09B7D077-9990-4E30-9D26-90DAB04E5D71}" srcOrd="4" destOrd="0" presId="urn:microsoft.com/office/officeart/2005/8/layout/vList5"/>
    <dgm:cxn modelId="{65A5A473-7097-4EE1-8652-BE743F0979B1}" type="presParOf" srcId="{09B7D077-9990-4E30-9D26-90DAB04E5D71}" destId="{9F730B02-71E4-459C-999A-AFF2F70F4692}" srcOrd="0" destOrd="0" presId="urn:microsoft.com/office/officeart/2005/8/layout/vList5"/>
    <dgm:cxn modelId="{03820023-5C58-4C9A-89F3-FF683A9C557A}" type="presParOf" srcId="{09B7D077-9990-4E30-9D26-90DAB04E5D71}" destId="{2F9DEB7B-825C-425B-8654-6573B83978D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3995AC-3671-41C1-92FE-EE4D1FB301D3}"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fr-FR"/>
        </a:p>
      </dgm:t>
    </dgm:pt>
    <dgm:pt modelId="{97C0A82C-144E-440F-AAE0-324374329FC2}">
      <dgm:prSet phldrT="[Text]"/>
      <dgm:spPr/>
      <dgm:t>
        <a:bodyPr/>
        <a:lstStyle/>
        <a:p>
          <a:r>
            <a:rPr lang="fr-FR" dirty="0"/>
            <a:t>Tabulations de navigation</a:t>
          </a:r>
        </a:p>
      </dgm:t>
    </dgm:pt>
    <dgm:pt modelId="{BA6A1D72-7F95-434D-B7FC-83F47ED7FA24}" type="parTrans" cxnId="{CF8A5E03-FE3B-452D-9E4B-6C648E3B5DC5}">
      <dgm:prSet/>
      <dgm:spPr/>
      <dgm:t>
        <a:bodyPr/>
        <a:lstStyle/>
        <a:p>
          <a:endParaRPr lang="fr-FR"/>
        </a:p>
      </dgm:t>
    </dgm:pt>
    <dgm:pt modelId="{125A08CD-54EF-4E2F-8320-964109439E67}" type="sibTrans" cxnId="{CF8A5E03-FE3B-452D-9E4B-6C648E3B5DC5}">
      <dgm:prSet/>
      <dgm:spPr/>
      <dgm:t>
        <a:bodyPr/>
        <a:lstStyle/>
        <a:p>
          <a:endParaRPr lang="fr-FR"/>
        </a:p>
      </dgm:t>
    </dgm:pt>
    <dgm:pt modelId="{6ABB62AB-B437-4FD6-B0AB-A909E371037B}">
      <dgm:prSet phldrT="[Text]"/>
      <dgm:spPr/>
      <dgm:t>
        <a:bodyPr/>
        <a:lstStyle/>
        <a:p>
          <a:r>
            <a:rPr lang="fr-FR" dirty="0"/>
            <a:t>Les tabulations de navigation permettent à l’utilisateur de connaître instantanément </a:t>
          </a:r>
          <a:r>
            <a:rPr lang="fr-FR" b="0" i="1" dirty="0"/>
            <a:t>« sa position actuelle »</a:t>
          </a:r>
          <a:r>
            <a:rPr lang="fr-FR" b="0" i="0" dirty="0"/>
            <a:t> et </a:t>
          </a:r>
          <a:r>
            <a:rPr lang="fr-FR" b="0" i="1" dirty="0"/>
            <a:t>« où il peut se rendre »</a:t>
          </a:r>
          <a:r>
            <a:rPr lang="fr-FR" b="0" i="0" dirty="0"/>
            <a:t>. Ces deux informations restent visibles en permanence, ce qui permet de passer d’une page à l’autre en un seul </a:t>
          </a:r>
          <a:r>
            <a:rPr lang="fr-FR" b="0" i="1" dirty="0" err="1"/>
            <a:t>tap</a:t>
          </a:r>
          <a:r>
            <a:rPr lang="fr-FR" b="0" i="0" dirty="0"/>
            <a:t>. </a:t>
          </a:r>
          <a:r>
            <a:rPr lang="fr-FR" dirty="0"/>
            <a:t>La couleur du texte change afin que l’utilisateur identifie la section dans laquelle il se trouve. Les tabulations sont placées sur le haut de la page, une des zones les moins précises de </a:t>
          </a:r>
          <a:r>
            <a:rPr lang="fr-FR" i="1" dirty="0" err="1"/>
            <a:t>taps</a:t>
          </a:r>
          <a:r>
            <a:rPr lang="fr-FR" i="1" dirty="0"/>
            <a:t> </a:t>
          </a:r>
          <a:r>
            <a:rPr lang="fr-FR" dirty="0"/>
            <a:t>sur mobile,  car cette fonctionnalité n’est pas prioritaire. </a:t>
          </a:r>
        </a:p>
      </dgm:t>
    </dgm:pt>
    <dgm:pt modelId="{225E2B2E-875F-49EC-A1B0-FD58D98F3D45}" type="parTrans" cxnId="{AEEFC8B8-1FDD-44A6-AD2D-88C291FA8F3F}">
      <dgm:prSet/>
      <dgm:spPr/>
      <dgm:t>
        <a:bodyPr/>
        <a:lstStyle/>
        <a:p>
          <a:endParaRPr lang="fr-FR"/>
        </a:p>
      </dgm:t>
    </dgm:pt>
    <dgm:pt modelId="{F5F7EAA1-4E3B-447F-AEAE-747D772E801C}" type="sibTrans" cxnId="{AEEFC8B8-1FDD-44A6-AD2D-88C291FA8F3F}">
      <dgm:prSet/>
      <dgm:spPr/>
      <dgm:t>
        <a:bodyPr/>
        <a:lstStyle/>
        <a:p>
          <a:endParaRPr lang="fr-FR"/>
        </a:p>
      </dgm:t>
    </dgm:pt>
    <dgm:pt modelId="{1F8B7B72-2AD9-4C70-9762-E7B39E1A10E1}">
      <dgm:prSet phldrT="[Text]"/>
      <dgm:spPr/>
      <dgm:t>
        <a:bodyPr/>
        <a:lstStyle/>
        <a:p>
          <a:r>
            <a:rPr lang="fr-FR" dirty="0"/>
            <a:t>Information sur dernières declaration</a:t>
          </a:r>
        </a:p>
      </dgm:t>
    </dgm:pt>
    <dgm:pt modelId="{E56F30D6-D2D5-48C8-9A2F-08506C7C679E}" type="parTrans" cxnId="{39146F17-5910-446A-8456-0DB2B0D2240B}">
      <dgm:prSet/>
      <dgm:spPr/>
      <dgm:t>
        <a:bodyPr/>
        <a:lstStyle/>
        <a:p>
          <a:endParaRPr lang="fr-FR"/>
        </a:p>
      </dgm:t>
    </dgm:pt>
    <dgm:pt modelId="{65DB1914-8AC2-45F8-9E01-FC7F4753C469}" type="sibTrans" cxnId="{39146F17-5910-446A-8456-0DB2B0D2240B}">
      <dgm:prSet/>
      <dgm:spPr/>
      <dgm:t>
        <a:bodyPr/>
        <a:lstStyle/>
        <a:p>
          <a:endParaRPr lang="fr-FR"/>
        </a:p>
      </dgm:t>
    </dgm:pt>
    <dgm:pt modelId="{EE110646-387B-4D06-96A6-4EA65F25CF2E}">
      <dgm:prSet phldrT="[Text]"/>
      <dgm:spPr/>
      <dgm:t>
        <a:bodyPr/>
        <a:lstStyle/>
        <a:p>
          <a:r>
            <a:rPr lang="fr-FR" b="0" i="0" dirty="0"/>
            <a:t>Avec des téléphones de plus en plus grands, l’écran se divise naturellement en deux zones: la zone supérieure en tant que zone de consultation et la zone inférieure en tant que zone d’interaction. De ce fait, le bloc d’information sur les dernières déclarations se trouve dans la zone supérieure. Ainsi, a</a:t>
          </a:r>
          <a:r>
            <a:rPr lang="fr-FR" dirty="0"/>
            <a:t>vant de débuter son interaction, l’utilisateur visualise la date de sa dernière déclaration.</a:t>
          </a:r>
        </a:p>
      </dgm:t>
    </dgm:pt>
    <dgm:pt modelId="{DBCE3131-1B10-40AF-801F-36136B90E552}" type="parTrans" cxnId="{071F8ED6-73EE-4417-99E6-9E33C3ED286B}">
      <dgm:prSet/>
      <dgm:spPr/>
      <dgm:t>
        <a:bodyPr/>
        <a:lstStyle/>
        <a:p>
          <a:endParaRPr lang="fr-FR"/>
        </a:p>
      </dgm:t>
    </dgm:pt>
    <dgm:pt modelId="{5A0F2126-0A2A-4D30-A21F-5AA4CE88B1C1}" type="sibTrans" cxnId="{071F8ED6-73EE-4417-99E6-9E33C3ED286B}">
      <dgm:prSet/>
      <dgm:spPr/>
      <dgm:t>
        <a:bodyPr/>
        <a:lstStyle/>
        <a:p>
          <a:endParaRPr lang="fr-FR"/>
        </a:p>
      </dgm:t>
    </dgm:pt>
    <dgm:pt modelId="{610721A7-75A3-4C19-A765-72EE8E9F57F1}">
      <dgm:prSet phldrT="[Text]"/>
      <dgm:spPr/>
      <dgm:t>
        <a:bodyPr/>
        <a:lstStyle/>
        <a:p>
          <a:r>
            <a:rPr lang="fr-FR" dirty="0"/>
            <a:t>Formulaire de declaration</a:t>
          </a:r>
        </a:p>
      </dgm:t>
    </dgm:pt>
    <dgm:pt modelId="{EB89361E-3D4E-4F7B-939C-2A3B85506C2C}" type="parTrans" cxnId="{16423E89-4767-4E09-92CB-3B85CEDBE518}">
      <dgm:prSet/>
      <dgm:spPr/>
      <dgm:t>
        <a:bodyPr/>
        <a:lstStyle/>
        <a:p>
          <a:endParaRPr lang="fr-FR"/>
        </a:p>
      </dgm:t>
    </dgm:pt>
    <dgm:pt modelId="{49EF42E9-B57C-4CE3-AE76-DC23A8E1D561}" type="sibTrans" cxnId="{16423E89-4767-4E09-92CB-3B85CEDBE518}">
      <dgm:prSet/>
      <dgm:spPr/>
      <dgm:t>
        <a:bodyPr/>
        <a:lstStyle/>
        <a:p>
          <a:endParaRPr lang="fr-FR"/>
        </a:p>
      </dgm:t>
    </dgm:pt>
    <dgm:pt modelId="{0CE70D52-F99C-44AA-8320-F71668D6218E}">
      <dgm:prSet phldrT="[Text]"/>
      <dgm:spPr/>
      <dgm:t>
        <a:bodyPr/>
        <a:lstStyle/>
        <a:p>
          <a:r>
            <a:rPr lang="fr-FR" dirty="0"/>
            <a:t>La partie inférieure étant la </a:t>
          </a:r>
          <a:r>
            <a:rPr lang="fr-FR" b="0" i="0" dirty="0"/>
            <a:t>zone d’interaction, le</a:t>
          </a:r>
          <a:r>
            <a:rPr lang="fr-FR" dirty="0"/>
            <a:t> formulaire de déclaration s’y situe. Il est visible, facile d’accès et incite à compléter les données. Il est épuré afin de faciliter son utilisation et de garder une bonne visibilité sur mobile. </a:t>
          </a:r>
          <a:r>
            <a:rPr lang="fr-FR" b="0" i="0" dirty="0"/>
            <a:t>L’utilisation d’une mise en page en une seule colonne est préférable à une mise en page sur deux colonnes pour simplifier la lecture et la compréhension. L’espacement entre chaque label et son champ est faible afin d’aider l’utilisateur à comprendre quel label correspond à quel champ.</a:t>
          </a:r>
          <a:r>
            <a:rPr lang="fr-FR" dirty="0"/>
            <a:t>  </a:t>
          </a:r>
        </a:p>
      </dgm:t>
    </dgm:pt>
    <dgm:pt modelId="{6E2AECCA-34C0-4FD9-BA99-75C1CFB6ABF4}" type="parTrans" cxnId="{4A0F4E7A-BFEA-4788-9D43-157959FDD234}">
      <dgm:prSet/>
      <dgm:spPr/>
      <dgm:t>
        <a:bodyPr/>
        <a:lstStyle/>
        <a:p>
          <a:endParaRPr lang="fr-FR"/>
        </a:p>
      </dgm:t>
    </dgm:pt>
    <dgm:pt modelId="{B49D084C-116D-4A8F-A6D4-7DB9B3F56924}" type="sibTrans" cxnId="{4A0F4E7A-BFEA-4788-9D43-157959FDD234}">
      <dgm:prSet/>
      <dgm:spPr/>
      <dgm:t>
        <a:bodyPr/>
        <a:lstStyle/>
        <a:p>
          <a:endParaRPr lang="fr-FR"/>
        </a:p>
      </dgm:t>
    </dgm:pt>
    <dgm:pt modelId="{DD3721CE-C5AF-4DCC-B3E1-A10F617E43D4}">
      <dgm:prSet phldrT="[Text]"/>
      <dgm:spPr/>
      <dgm:t>
        <a:bodyPr/>
        <a:lstStyle/>
        <a:p>
          <a:endParaRPr lang="fr-FR" dirty="0"/>
        </a:p>
      </dgm:t>
    </dgm:pt>
    <dgm:pt modelId="{16BC28C7-2A13-4A00-8FAA-C35E2AB49CAD}" type="parTrans" cxnId="{DC9C9AE1-8CED-4CDB-AB92-CBCE9EF2FA2D}">
      <dgm:prSet/>
      <dgm:spPr/>
      <dgm:t>
        <a:bodyPr/>
        <a:lstStyle/>
        <a:p>
          <a:endParaRPr lang="fr-FR"/>
        </a:p>
      </dgm:t>
    </dgm:pt>
    <dgm:pt modelId="{7DE55B23-914D-44A4-A415-17656C2C9498}" type="sibTrans" cxnId="{DC9C9AE1-8CED-4CDB-AB92-CBCE9EF2FA2D}">
      <dgm:prSet/>
      <dgm:spPr/>
      <dgm:t>
        <a:bodyPr/>
        <a:lstStyle/>
        <a:p>
          <a:endParaRPr lang="fr-FR"/>
        </a:p>
      </dgm:t>
    </dgm:pt>
    <dgm:pt modelId="{8120B1D0-4AFF-4442-A20C-488316A2662B}">
      <dgm:prSet/>
      <dgm:spPr/>
      <dgm:t>
        <a:bodyPr/>
        <a:lstStyle/>
        <a:p>
          <a:r>
            <a:rPr lang="fr-FR" dirty="0"/>
            <a:t>Icônes de navigation rapide</a:t>
          </a:r>
        </a:p>
      </dgm:t>
    </dgm:pt>
    <dgm:pt modelId="{D8A784CE-E078-49E1-BFCB-C6168C9EB0D0}" type="parTrans" cxnId="{3B49C969-E32B-423C-9526-0D1CF0D93FBF}">
      <dgm:prSet/>
      <dgm:spPr/>
      <dgm:t>
        <a:bodyPr/>
        <a:lstStyle/>
        <a:p>
          <a:endParaRPr lang="fr-FR"/>
        </a:p>
      </dgm:t>
    </dgm:pt>
    <dgm:pt modelId="{C66FAFFB-5B05-493B-87D9-6440C48C6FD4}" type="sibTrans" cxnId="{3B49C969-E32B-423C-9526-0D1CF0D93FBF}">
      <dgm:prSet/>
      <dgm:spPr/>
      <dgm:t>
        <a:bodyPr/>
        <a:lstStyle/>
        <a:p>
          <a:endParaRPr lang="fr-FR"/>
        </a:p>
      </dgm:t>
    </dgm:pt>
    <dgm:pt modelId="{C56CEA5C-D406-4F51-B417-9AFC49E94AAE}">
      <dgm:prSet/>
      <dgm:spPr/>
      <dgm:t>
        <a:bodyPr/>
        <a:lstStyle/>
        <a:p>
          <a:r>
            <a:rPr lang="fr-FR" dirty="0"/>
            <a:t>La mise en place de la navigation rapide en bas de la page permet à l’utilisateur de naviguer rapidement à l’aide de ses pouces entre trois fonctionnalités: page profile, page d’aide et se déconnecter. La navigation rapide </a:t>
          </a:r>
          <a:r>
            <a:rPr lang="fr-FR" b="0" i="0" dirty="0"/>
            <a:t>est visible et disponible en permanence. Elle est vivement conseillé dans une application contenant un nombre réduit de fonctionnalités, ce qui est le cas pour cette application. </a:t>
          </a:r>
          <a:endParaRPr lang="fr-FR" dirty="0"/>
        </a:p>
      </dgm:t>
    </dgm:pt>
    <dgm:pt modelId="{EB094AAC-5401-4803-B0FF-A8A38F71C07D}" type="parTrans" cxnId="{CE3861C5-18AD-4A46-AB18-C3F8A2DC03C9}">
      <dgm:prSet/>
      <dgm:spPr/>
      <dgm:t>
        <a:bodyPr/>
        <a:lstStyle/>
        <a:p>
          <a:endParaRPr lang="fr-FR"/>
        </a:p>
      </dgm:t>
    </dgm:pt>
    <dgm:pt modelId="{7CFCCFBE-7F18-4026-AD22-9DAB8D898CD0}" type="sibTrans" cxnId="{CE3861C5-18AD-4A46-AB18-C3F8A2DC03C9}">
      <dgm:prSet/>
      <dgm:spPr/>
      <dgm:t>
        <a:bodyPr/>
        <a:lstStyle/>
        <a:p>
          <a:endParaRPr lang="fr-FR"/>
        </a:p>
      </dgm:t>
    </dgm:pt>
    <dgm:pt modelId="{E3911775-40BB-4D6A-8D9A-EBDB9533FC7E}">
      <dgm:prSet/>
      <dgm:spPr/>
      <dgm:t>
        <a:bodyPr/>
        <a:lstStyle/>
        <a:p>
          <a:endParaRPr lang="fr-FR" dirty="0"/>
        </a:p>
      </dgm:t>
    </dgm:pt>
    <dgm:pt modelId="{D40F67CA-156F-46E3-BD1D-5C053F088501}" type="parTrans" cxnId="{E5B337F0-DD2D-4AF0-92F3-5183D1649809}">
      <dgm:prSet/>
      <dgm:spPr/>
      <dgm:t>
        <a:bodyPr/>
        <a:lstStyle/>
        <a:p>
          <a:endParaRPr lang="fr-FR"/>
        </a:p>
      </dgm:t>
    </dgm:pt>
    <dgm:pt modelId="{A7F02C27-EDF7-49E8-B949-7D4863241463}" type="sibTrans" cxnId="{E5B337F0-DD2D-4AF0-92F3-5183D1649809}">
      <dgm:prSet/>
      <dgm:spPr/>
      <dgm:t>
        <a:bodyPr/>
        <a:lstStyle/>
        <a:p>
          <a:endParaRPr lang="fr-FR"/>
        </a:p>
      </dgm:t>
    </dgm:pt>
    <dgm:pt modelId="{50046378-97AE-4572-A913-77CC3A998A50}">
      <dgm:prSet phldrT="[Text]"/>
      <dgm:spPr/>
      <dgm:t>
        <a:bodyPr/>
        <a:lstStyle/>
        <a:p>
          <a:endParaRPr lang="fr-FR" dirty="0"/>
        </a:p>
      </dgm:t>
    </dgm:pt>
    <dgm:pt modelId="{3A9CC78E-62F7-4BCF-BADA-CDA3936EA757}" type="parTrans" cxnId="{1CD78AB3-BFF9-427E-B2F0-C06734E1C8D6}">
      <dgm:prSet/>
      <dgm:spPr/>
      <dgm:t>
        <a:bodyPr/>
        <a:lstStyle/>
        <a:p>
          <a:endParaRPr lang="fr-FR"/>
        </a:p>
      </dgm:t>
    </dgm:pt>
    <dgm:pt modelId="{620E80F1-5166-4DCE-A7B9-6B348C52417E}" type="sibTrans" cxnId="{1CD78AB3-BFF9-427E-B2F0-C06734E1C8D6}">
      <dgm:prSet/>
      <dgm:spPr/>
      <dgm:t>
        <a:bodyPr/>
        <a:lstStyle/>
        <a:p>
          <a:endParaRPr lang="fr-FR"/>
        </a:p>
      </dgm:t>
    </dgm:pt>
    <dgm:pt modelId="{8BCD7F5B-C4C5-440A-80AB-42D762FDD857}">
      <dgm:prSet phldrT="[Text]"/>
      <dgm:spPr/>
      <dgm:t>
        <a:bodyPr/>
        <a:lstStyle/>
        <a:p>
          <a:endParaRPr lang="fr-FR" dirty="0"/>
        </a:p>
      </dgm:t>
    </dgm:pt>
    <dgm:pt modelId="{FA687EA8-63A6-4BDA-85AE-E02AE1ED39FB}" type="parTrans" cxnId="{3AC4427D-DCEB-4F90-8D52-50ADFEBEB355}">
      <dgm:prSet/>
      <dgm:spPr/>
      <dgm:t>
        <a:bodyPr/>
        <a:lstStyle/>
        <a:p>
          <a:endParaRPr lang="fr-FR"/>
        </a:p>
      </dgm:t>
    </dgm:pt>
    <dgm:pt modelId="{B7A6F45F-A2B0-4874-98AB-B0246400C2D9}" type="sibTrans" cxnId="{3AC4427D-DCEB-4F90-8D52-50ADFEBEB355}">
      <dgm:prSet/>
      <dgm:spPr/>
      <dgm:t>
        <a:bodyPr/>
        <a:lstStyle/>
        <a:p>
          <a:endParaRPr lang="fr-FR"/>
        </a:p>
      </dgm:t>
    </dgm:pt>
    <dgm:pt modelId="{4BA3320C-0202-44FE-B44D-66A645D2DA54}" type="pres">
      <dgm:prSet presAssocID="{693995AC-3671-41C1-92FE-EE4D1FB301D3}" presName="Name0" presStyleCnt="0">
        <dgm:presLayoutVars>
          <dgm:chMax/>
          <dgm:chPref val="3"/>
          <dgm:dir/>
          <dgm:animOne val="branch"/>
          <dgm:animLvl val="lvl"/>
        </dgm:presLayoutVars>
      </dgm:prSet>
      <dgm:spPr/>
    </dgm:pt>
    <dgm:pt modelId="{D013F385-0AA7-47B4-B4A6-DDD359171CDF}" type="pres">
      <dgm:prSet presAssocID="{97C0A82C-144E-440F-AAE0-324374329FC2}" presName="composite" presStyleCnt="0"/>
      <dgm:spPr/>
    </dgm:pt>
    <dgm:pt modelId="{2A543041-A81C-403A-A539-B7C719D96CE5}" type="pres">
      <dgm:prSet presAssocID="{97C0A82C-144E-440F-AAE0-324374329FC2}" presName="FirstChild" presStyleLbl="revTx" presStyleIdx="0" presStyleCnt="8">
        <dgm:presLayoutVars>
          <dgm:chMax val="0"/>
          <dgm:chPref val="0"/>
          <dgm:bulletEnabled val="1"/>
        </dgm:presLayoutVars>
      </dgm:prSet>
      <dgm:spPr/>
    </dgm:pt>
    <dgm:pt modelId="{5C071324-AB3D-4461-82A8-66FC8DECC3BF}" type="pres">
      <dgm:prSet presAssocID="{97C0A82C-144E-440F-AAE0-324374329FC2}" presName="Parent" presStyleLbl="alignNode1" presStyleIdx="0" presStyleCnt="4">
        <dgm:presLayoutVars>
          <dgm:chMax val="3"/>
          <dgm:chPref val="3"/>
          <dgm:bulletEnabled val="1"/>
        </dgm:presLayoutVars>
      </dgm:prSet>
      <dgm:spPr/>
    </dgm:pt>
    <dgm:pt modelId="{1FC5B0A6-82CB-474C-9F2E-10671CE5B2F0}" type="pres">
      <dgm:prSet presAssocID="{97C0A82C-144E-440F-AAE0-324374329FC2}" presName="Accent" presStyleLbl="parChTrans1D1" presStyleIdx="0" presStyleCnt="4"/>
      <dgm:spPr/>
    </dgm:pt>
    <dgm:pt modelId="{0A29D02A-9546-4725-ADFF-8790F427D93F}" type="pres">
      <dgm:prSet presAssocID="{97C0A82C-144E-440F-AAE0-324374329FC2}" presName="Child" presStyleLbl="revTx" presStyleIdx="1" presStyleCnt="8" custScaleY="62117" custLinFactNeighborY="76860">
        <dgm:presLayoutVars>
          <dgm:chMax val="0"/>
          <dgm:chPref val="0"/>
          <dgm:bulletEnabled val="1"/>
        </dgm:presLayoutVars>
      </dgm:prSet>
      <dgm:spPr/>
    </dgm:pt>
    <dgm:pt modelId="{018FDB24-6B54-4095-A6BA-472FBCE24AAA}" type="pres">
      <dgm:prSet presAssocID="{125A08CD-54EF-4E2F-8320-964109439E67}" presName="sibTrans" presStyleCnt="0"/>
      <dgm:spPr/>
    </dgm:pt>
    <dgm:pt modelId="{3E721818-BF1D-463B-AAC2-95C5E097B465}" type="pres">
      <dgm:prSet presAssocID="{1F8B7B72-2AD9-4C70-9762-E7B39E1A10E1}" presName="composite" presStyleCnt="0"/>
      <dgm:spPr/>
    </dgm:pt>
    <dgm:pt modelId="{9393AFA5-367F-4EAA-B73E-E65DE1CB97D0}" type="pres">
      <dgm:prSet presAssocID="{1F8B7B72-2AD9-4C70-9762-E7B39E1A10E1}" presName="FirstChild" presStyleLbl="revTx" presStyleIdx="2" presStyleCnt="8">
        <dgm:presLayoutVars>
          <dgm:chMax val="0"/>
          <dgm:chPref val="0"/>
          <dgm:bulletEnabled val="1"/>
        </dgm:presLayoutVars>
      </dgm:prSet>
      <dgm:spPr/>
    </dgm:pt>
    <dgm:pt modelId="{E44D964F-FFFC-404E-A4AF-BF1A7F8C4F0B}" type="pres">
      <dgm:prSet presAssocID="{1F8B7B72-2AD9-4C70-9762-E7B39E1A10E1}" presName="Parent" presStyleLbl="alignNode1" presStyleIdx="1" presStyleCnt="4">
        <dgm:presLayoutVars>
          <dgm:chMax val="3"/>
          <dgm:chPref val="3"/>
          <dgm:bulletEnabled val="1"/>
        </dgm:presLayoutVars>
      </dgm:prSet>
      <dgm:spPr/>
    </dgm:pt>
    <dgm:pt modelId="{EB0EBD08-607B-4F84-848B-29AC7F4C7F81}" type="pres">
      <dgm:prSet presAssocID="{1F8B7B72-2AD9-4C70-9762-E7B39E1A10E1}" presName="Accent" presStyleLbl="parChTrans1D1" presStyleIdx="1" presStyleCnt="4"/>
      <dgm:spPr/>
    </dgm:pt>
    <dgm:pt modelId="{DCC6E5BC-9D79-4E3E-A754-5B33C4FC89DC}" type="pres">
      <dgm:prSet presAssocID="{1F8B7B72-2AD9-4C70-9762-E7B39E1A10E1}" presName="Child" presStyleLbl="revTx" presStyleIdx="3" presStyleCnt="8" custScaleY="59167">
        <dgm:presLayoutVars>
          <dgm:chMax val="0"/>
          <dgm:chPref val="0"/>
          <dgm:bulletEnabled val="1"/>
        </dgm:presLayoutVars>
      </dgm:prSet>
      <dgm:spPr/>
    </dgm:pt>
    <dgm:pt modelId="{57DD6830-2ECF-48D1-AF69-466EBD2BFA06}" type="pres">
      <dgm:prSet presAssocID="{65DB1914-8AC2-45F8-9E01-FC7F4753C469}" presName="sibTrans" presStyleCnt="0"/>
      <dgm:spPr/>
    </dgm:pt>
    <dgm:pt modelId="{6C95AFC5-95B2-4002-A1DA-6A19DEF60577}" type="pres">
      <dgm:prSet presAssocID="{610721A7-75A3-4C19-A765-72EE8E9F57F1}" presName="composite" presStyleCnt="0"/>
      <dgm:spPr/>
    </dgm:pt>
    <dgm:pt modelId="{7C108B8F-51A7-45C1-9213-0D2DA02144CA}" type="pres">
      <dgm:prSet presAssocID="{610721A7-75A3-4C19-A765-72EE8E9F57F1}" presName="FirstChild" presStyleLbl="revTx" presStyleIdx="4" presStyleCnt="8">
        <dgm:presLayoutVars>
          <dgm:chMax val="0"/>
          <dgm:chPref val="0"/>
          <dgm:bulletEnabled val="1"/>
        </dgm:presLayoutVars>
      </dgm:prSet>
      <dgm:spPr/>
    </dgm:pt>
    <dgm:pt modelId="{DF750082-C7D7-492C-8F91-382B5C976F60}" type="pres">
      <dgm:prSet presAssocID="{610721A7-75A3-4C19-A765-72EE8E9F57F1}" presName="Parent" presStyleLbl="alignNode1" presStyleIdx="2" presStyleCnt="4">
        <dgm:presLayoutVars>
          <dgm:chMax val="3"/>
          <dgm:chPref val="3"/>
          <dgm:bulletEnabled val="1"/>
        </dgm:presLayoutVars>
      </dgm:prSet>
      <dgm:spPr/>
    </dgm:pt>
    <dgm:pt modelId="{7E33C169-EBEB-4344-AD40-EC0704606CA2}" type="pres">
      <dgm:prSet presAssocID="{610721A7-75A3-4C19-A765-72EE8E9F57F1}" presName="Accent" presStyleLbl="parChTrans1D1" presStyleIdx="2" presStyleCnt="4"/>
      <dgm:spPr/>
    </dgm:pt>
    <dgm:pt modelId="{3E7EC0DC-BBD3-4BDD-A689-50F7680A1710}" type="pres">
      <dgm:prSet presAssocID="{610721A7-75A3-4C19-A765-72EE8E9F57F1}" presName="Child" presStyleLbl="revTx" presStyleIdx="5" presStyleCnt="8" custScaleY="54411">
        <dgm:presLayoutVars>
          <dgm:chMax val="0"/>
          <dgm:chPref val="0"/>
          <dgm:bulletEnabled val="1"/>
        </dgm:presLayoutVars>
      </dgm:prSet>
      <dgm:spPr/>
    </dgm:pt>
    <dgm:pt modelId="{6820CB8D-CAB7-491F-899A-04BEEA978DF8}" type="pres">
      <dgm:prSet presAssocID="{49EF42E9-B57C-4CE3-AE76-DC23A8E1D561}" presName="sibTrans" presStyleCnt="0"/>
      <dgm:spPr/>
    </dgm:pt>
    <dgm:pt modelId="{E66969D5-BF27-4BB0-8027-D3CFADCEC75C}" type="pres">
      <dgm:prSet presAssocID="{8120B1D0-4AFF-4442-A20C-488316A2662B}" presName="composite" presStyleCnt="0"/>
      <dgm:spPr/>
    </dgm:pt>
    <dgm:pt modelId="{176E41C1-70B7-4FFB-B834-2B152807B4FB}" type="pres">
      <dgm:prSet presAssocID="{8120B1D0-4AFF-4442-A20C-488316A2662B}" presName="FirstChild" presStyleLbl="revTx" presStyleIdx="6" presStyleCnt="8">
        <dgm:presLayoutVars>
          <dgm:chMax val="0"/>
          <dgm:chPref val="0"/>
          <dgm:bulletEnabled val="1"/>
        </dgm:presLayoutVars>
      </dgm:prSet>
      <dgm:spPr/>
    </dgm:pt>
    <dgm:pt modelId="{B81AD93C-0E8C-4A61-B6B1-53EED1D18F25}" type="pres">
      <dgm:prSet presAssocID="{8120B1D0-4AFF-4442-A20C-488316A2662B}" presName="Parent" presStyleLbl="alignNode1" presStyleIdx="3" presStyleCnt="4">
        <dgm:presLayoutVars>
          <dgm:chMax val="3"/>
          <dgm:chPref val="3"/>
          <dgm:bulletEnabled val="1"/>
        </dgm:presLayoutVars>
      </dgm:prSet>
      <dgm:spPr/>
    </dgm:pt>
    <dgm:pt modelId="{937B0ED7-A401-4623-83EB-517FFAD1481F}" type="pres">
      <dgm:prSet presAssocID="{8120B1D0-4AFF-4442-A20C-488316A2662B}" presName="Accent" presStyleLbl="parChTrans1D1" presStyleIdx="3" presStyleCnt="4"/>
      <dgm:spPr/>
    </dgm:pt>
    <dgm:pt modelId="{96DAA401-2031-4F35-81AF-9E97F1BE9B14}" type="pres">
      <dgm:prSet presAssocID="{8120B1D0-4AFF-4442-A20C-488316A2662B}" presName="Child" presStyleLbl="revTx" presStyleIdx="7" presStyleCnt="8">
        <dgm:presLayoutVars>
          <dgm:chMax val="0"/>
          <dgm:chPref val="0"/>
          <dgm:bulletEnabled val="1"/>
        </dgm:presLayoutVars>
      </dgm:prSet>
      <dgm:spPr/>
    </dgm:pt>
  </dgm:ptLst>
  <dgm:cxnLst>
    <dgm:cxn modelId="{CF8A5E03-FE3B-452D-9E4B-6C648E3B5DC5}" srcId="{693995AC-3671-41C1-92FE-EE4D1FB301D3}" destId="{97C0A82C-144E-440F-AAE0-324374329FC2}" srcOrd="0" destOrd="0" parTransId="{BA6A1D72-7F95-434D-B7FC-83F47ED7FA24}" sibTransId="{125A08CD-54EF-4E2F-8320-964109439E67}"/>
    <dgm:cxn modelId="{39146F17-5910-446A-8456-0DB2B0D2240B}" srcId="{693995AC-3671-41C1-92FE-EE4D1FB301D3}" destId="{1F8B7B72-2AD9-4C70-9762-E7B39E1A10E1}" srcOrd="1" destOrd="0" parTransId="{E56F30D6-D2D5-48C8-9A2F-08506C7C679E}" sibTransId="{65DB1914-8AC2-45F8-9E01-FC7F4753C469}"/>
    <dgm:cxn modelId="{6D950130-091A-4604-8B4E-41FC3C7BEF2B}" type="presOf" srcId="{C56CEA5C-D406-4F51-B417-9AFC49E94AAE}" destId="{96DAA401-2031-4F35-81AF-9E97F1BE9B14}" srcOrd="0" destOrd="0" presId="urn:microsoft.com/office/officeart/2011/layout/TabList"/>
    <dgm:cxn modelId="{42A1DA39-22F8-409E-8A64-1D0FCEB7F264}" type="presOf" srcId="{693995AC-3671-41C1-92FE-EE4D1FB301D3}" destId="{4BA3320C-0202-44FE-B44D-66A645D2DA54}" srcOrd="0" destOrd="0" presId="urn:microsoft.com/office/officeart/2011/layout/TabList"/>
    <dgm:cxn modelId="{20BBC061-D3E2-47F7-B9F0-B98D26F8D8E8}" type="presOf" srcId="{6ABB62AB-B437-4FD6-B0AB-A909E371037B}" destId="{0A29D02A-9546-4725-ADFF-8790F427D93F}" srcOrd="0" destOrd="0" presId="urn:microsoft.com/office/officeart/2011/layout/TabList"/>
    <dgm:cxn modelId="{94A11E44-B7DE-4421-BFB5-244CAF9437E8}" type="presOf" srcId="{1F8B7B72-2AD9-4C70-9762-E7B39E1A10E1}" destId="{E44D964F-FFFC-404E-A4AF-BF1A7F8C4F0B}" srcOrd="0" destOrd="0" presId="urn:microsoft.com/office/officeart/2011/layout/TabList"/>
    <dgm:cxn modelId="{3B49C969-E32B-423C-9526-0D1CF0D93FBF}" srcId="{693995AC-3671-41C1-92FE-EE4D1FB301D3}" destId="{8120B1D0-4AFF-4442-A20C-488316A2662B}" srcOrd="3" destOrd="0" parTransId="{D8A784CE-E078-49E1-BFCB-C6168C9EB0D0}" sibTransId="{C66FAFFB-5B05-493B-87D9-6440C48C6FD4}"/>
    <dgm:cxn modelId="{667B8E6F-CEAD-4A50-8B7D-871D22B03601}" type="presOf" srcId="{E3911775-40BB-4D6A-8D9A-EBDB9533FC7E}" destId="{176E41C1-70B7-4FFB-B834-2B152807B4FB}" srcOrd="0" destOrd="0" presId="urn:microsoft.com/office/officeart/2011/layout/TabList"/>
    <dgm:cxn modelId="{EA623655-876D-483E-BB70-C375377A47B9}" type="presOf" srcId="{610721A7-75A3-4C19-A765-72EE8E9F57F1}" destId="{DF750082-C7D7-492C-8F91-382B5C976F60}" srcOrd="0" destOrd="0" presId="urn:microsoft.com/office/officeart/2011/layout/TabList"/>
    <dgm:cxn modelId="{4A0F4E7A-BFEA-4788-9D43-157959FDD234}" srcId="{610721A7-75A3-4C19-A765-72EE8E9F57F1}" destId="{0CE70D52-F99C-44AA-8320-F71668D6218E}" srcOrd="1" destOrd="0" parTransId="{6E2AECCA-34C0-4FD9-BA99-75C1CFB6ABF4}" sibTransId="{B49D084C-116D-4A8F-A6D4-7DB9B3F56924}"/>
    <dgm:cxn modelId="{3AC4427D-DCEB-4F90-8D52-50ADFEBEB355}" srcId="{97C0A82C-144E-440F-AAE0-324374329FC2}" destId="{8BCD7F5B-C4C5-440A-80AB-42D762FDD857}" srcOrd="0" destOrd="0" parTransId="{FA687EA8-63A6-4BDA-85AE-E02AE1ED39FB}" sibTransId="{B7A6F45F-A2B0-4874-98AB-B0246400C2D9}"/>
    <dgm:cxn modelId="{09E3B481-D031-4381-BCAA-C193E9DC9171}" type="presOf" srcId="{8BCD7F5B-C4C5-440A-80AB-42D762FDD857}" destId="{2A543041-A81C-403A-A539-B7C719D96CE5}" srcOrd="0" destOrd="0" presId="urn:microsoft.com/office/officeart/2011/layout/TabList"/>
    <dgm:cxn modelId="{16423E89-4767-4E09-92CB-3B85CEDBE518}" srcId="{693995AC-3671-41C1-92FE-EE4D1FB301D3}" destId="{610721A7-75A3-4C19-A765-72EE8E9F57F1}" srcOrd="2" destOrd="0" parTransId="{EB89361E-3D4E-4F7B-939C-2A3B85506C2C}" sibTransId="{49EF42E9-B57C-4CE3-AE76-DC23A8E1D561}"/>
    <dgm:cxn modelId="{7389D38E-1D43-447C-912A-D63D5A219A6D}" type="presOf" srcId="{EE110646-387B-4D06-96A6-4EA65F25CF2E}" destId="{DCC6E5BC-9D79-4E3E-A754-5B33C4FC89DC}" srcOrd="0" destOrd="0" presId="urn:microsoft.com/office/officeart/2011/layout/TabList"/>
    <dgm:cxn modelId="{1CD78AB3-BFF9-427E-B2F0-C06734E1C8D6}" srcId="{1F8B7B72-2AD9-4C70-9762-E7B39E1A10E1}" destId="{50046378-97AE-4572-A913-77CC3A998A50}" srcOrd="0" destOrd="0" parTransId="{3A9CC78E-62F7-4BCF-BADA-CDA3936EA757}" sibTransId="{620E80F1-5166-4DCE-A7B9-6B348C52417E}"/>
    <dgm:cxn modelId="{AEEFC8B8-1FDD-44A6-AD2D-88C291FA8F3F}" srcId="{97C0A82C-144E-440F-AAE0-324374329FC2}" destId="{6ABB62AB-B437-4FD6-B0AB-A909E371037B}" srcOrd="1" destOrd="0" parTransId="{225E2B2E-875F-49EC-A1B0-FD58D98F3D45}" sibTransId="{F5F7EAA1-4E3B-447F-AEAE-747D772E801C}"/>
    <dgm:cxn modelId="{DCD689BF-DDA2-4A98-B9ED-4F7C6B0A7D19}" type="presOf" srcId="{97C0A82C-144E-440F-AAE0-324374329FC2}" destId="{5C071324-AB3D-4461-82A8-66FC8DECC3BF}" srcOrd="0" destOrd="0" presId="urn:microsoft.com/office/officeart/2011/layout/TabList"/>
    <dgm:cxn modelId="{CE3861C5-18AD-4A46-AB18-C3F8A2DC03C9}" srcId="{8120B1D0-4AFF-4442-A20C-488316A2662B}" destId="{C56CEA5C-D406-4F51-B417-9AFC49E94AAE}" srcOrd="1" destOrd="0" parTransId="{EB094AAC-5401-4803-B0FF-A8A38F71C07D}" sibTransId="{7CFCCFBE-7F18-4026-AD22-9DAB8D898CD0}"/>
    <dgm:cxn modelId="{A3E6ECD1-9710-474D-9449-E1D6C481E7A5}" type="presOf" srcId="{8120B1D0-4AFF-4442-A20C-488316A2662B}" destId="{B81AD93C-0E8C-4A61-B6B1-53EED1D18F25}" srcOrd="0" destOrd="0" presId="urn:microsoft.com/office/officeart/2011/layout/TabList"/>
    <dgm:cxn modelId="{071F8ED6-73EE-4417-99E6-9E33C3ED286B}" srcId="{1F8B7B72-2AD9-4C70-9762-E7B39E1A10E1}" destId="{EE110646-387B-4D06-96A6-4EA65F25CF2E}" srcOrd="1" destOrd="0" parTransId="{DBCE3131-1B10-40AF-801F-36136B90E552}" sibTransId="{5A0F2126-0A2A-4D30-A21F-5AA4CE88B1C1}"/>
    <dgm:cxn modelId="{44A6B5E0-C726-4424-A8F7-3C928F7720AC}" type="presOf" srcId="{50046378-97AE-4572-A913-77CC3A998A50}" destId="{9393AFA5-367F-4EAA-B73E-E65DE1CB97D0}" srcOrd="0" destOrd="0" presId="urn:microsoft.com/office/officeart/2011/layout/TabList"/>
    <dgm:cxn modelId="{DC9C9AE1-8CED-4CDB-AB92-CBCE9EF2FA2D}" srcId="{610721A7-75A3-4C19-A765-72EE8E9F57F1}" destId="{DD3721CE-C5AF-4DCC-B3E1-A10F617E43D4}" srcOrd="0" destOrd="0" parTransId="{16BC28C7-2A13-4A00-8FAA-C35E2AB49CAD}" sibTransId="{7DE55B23-914D-44A4-A415-17656C2C9498}"/>
    <dgm:cxn modelId="{ECA308EC-BCDB-4D85-882A-FE7577348B1A}" type="presOf" srcId="{DD3721CE-C5AF-4DCC-B3E1-A10F617E43D4}" destId="{7C108B8F-51A7-45C1-9213-0D2DA02144CA}" srcOrd="0" destOrd="0" presId="urn:microsoft.com/office/officeart/2011/layout/TabList"/>
    <dgm:cxn modelId="{D621B6EE-9893-4A0C-BB00-CA3E0242B369}" type="presOf" srcId="{0CE70D52-F99C-44AA-8320-F71668D6218E}" destId="{3E7EC0DC-BBD3-4BDD-A689-50F7680A1710}" srcOrd="0" destOrd="0" presId="urn:microsoft.com/office/officeart/2011/layout/TabList"/>
    <dgm:cxn modelId="{E5B337F0-DD2D-4AF0-92F3-5183D1649809}" srcId="{8120B1D0-4AFF-4442-A20C-488316A2662B}" destId="{E3911775-40BB-4D6A-8D9A-EBDB9533FC7E}" srcOrd="0" destOrd="0" parTransId="{D40F67CA-156F-46E3-BD1D-5C053F088501}" sibTransId="{A7F02C27-EDF7-49E8-B949-7D4863241463}"/>
    <dgm:cxn modelId="{A92F21BE-47AD-4C27-8D68-A7B28C3D6282}" type="presParOf" srcId="{4BA3320C-0202-44FE-B44D-66A645D2DA54}" destId="{D013F385-0AA7-47B4-B4A6-DDD359171CDF}" srcOrd="0" destOrd="0" presId="urn:microsoft.com/office/officeart/2011/layout/TabList"/>
    <dgm:cxn modelId="{E4C9D182-F88E-451F-AD73-66BA61BC3A02}" type="presParOf" srcId="{D013F385-0AA7-47B4-B4A6-DDD359171CDF}" destId="{2A543041-A81C-403A-A539-B7C719D96CE5}" srcOrd="0" destOrd="0" presId="urn:microsoft.com/office/officeart/2011/layout/TabList"/>
    <dgm:cxn modelId="{E9FD023B-9D14-4765-9BAB-E10D8546B5FF}" type="presParOf" srcId="{D013F385-0AA7-47B4-B4A6-DDD359171CDF}" destId="{5C071324-AB3D-4461-82A8-66FC8DECC3BF}" srcOrd="1" destOrd="0" presId="urn:microsoft.com/office/officeart/2011/layout/TabList"/>
    <dgm:cxn modelId="{8266B383-CBEA-4CF3-A6C9-8620EF218765}" type="presParOf" srcId="{D013F385-0AA7-47B4-B4A6-DDD359171CDF}" destId="{1FC5B0A6-82CB-474C-9F2E-10671CE5B2F0}" srcOrd="2" destOrd="0" presId="urn:microsoft.com/office/officeart/2011/layout/TabList"/>
    <dgm:cxn modelId="{6CA78A42-9DFF-4373-8FEA-D210855CDF71}" type="presParOf" srcId="{4BA3320C-0202-44FE-B44D-66A645D2DA54}" destId="{0A29D02A-9546-4725-ADFF-8790F427D93F}" srcOrd="1" destOrd="0" presId="urn:microsoft.com/office/officeart/2011/layout/TabList"/>
    <dgm:cxn modelId="{262DDB9D-D4CF-4EAB-9F53-7FCF396EEE8A}" type="presParOf" srcId="{4BA3320C-0202-44FE-B44D-66A645D2DA54}" destId="{018FDB24-6B54-4095-A6BA-472FBCE24AAA}" srcOrd="2" destOrd="0" presId="urn:microsoft.com/office/officeart/2011/layout/TabList"/>
    <dgm:cxn modelId="{80F9E679-F939-4AB7-B68E-CFB6378CA0DE}" type="presParOf" srcId="{4BA3320C-0202-44FE-B44D-66A645D2DA54}" destId="{3E721818-BF1D-463B-AAC2-95C5E097B465}" srcOrd="3" destOrd="0" presId="urn:microsoft.com/office/officeart/2011/layout/TabList"/>
    <dgm:cxn modelId="{C854D81F-8624-47DC-AD56-6C440660FBD9}" type="presParOf" srcId="{3E721818-BF1D-463B-AAC2-95C5E097B465}" destId="{9393AFA5-367F-4EAA-B73E-E65DE1CB97D0}" srcOrd="0" destOrd="0" presId="urn:microsoft.com/office/officeart/2011/layout/TabList"/>
    <dgm:cxn modelId="{DE51CAE7-6FA0-46DB-9110-053168F575CE}" type="presParOf" srcId="{3E721818-BF1D-463B-AAC2-95C5E097B465}" destId="{E44D964F-FFFC-404E-A4AF-BF1A7F8C4F0B}" srcOrd="1" destOrd="0" presId="urn:microsoft.com/office/officeart/2011/layout/TabList"/>
    <dgm:cxn modelId="{D6B6DCBB-F7A1-49F7-B663-E284FBAED0F4}" type="presParOf" srcId="{3E721818-BF1D-463B-AAC2-95C5E097B465}" destId="{EB0EBD08-607B-4F84-848B-29AC7F4C7F81}" srcOrd="2" destOrd="0" presId="urn:microsoft.com/office/officeart/2011/layout/TabList"/>
    <dgm:cxn modelId="{31BFFC5C-48D0-46CF-8B9F-0087F4FB593A}" type="presParOf" srcId="{4BA3320C-0202-44FE-B44D-66A645D2DA54}" destId="{DCC6E5BC-9D79-4E3E-A754-5B33C4FC89DC}" srcOrd="4" destOrd="0" presId="urn:microsoft.com/office/officeart/2011/layout/TabList"/>
    <dgm:cxn modelId="{F273A529-8568-46F0-AC1A-55FB640F9287}" type="presParOf" srcId="{4BA3320C-0202-44FE-B44D-66A645D2DA54}" destId="{57DD6830-2ECF-48D1-AF69-466EBD2BFA06}" srcOrd="5" destOrd="0" presId="urn:microsoft.com/office/officeart/2011/layout/TabList"/>
    <dgm:cxn modelId="{2BA013A7-54EA-4FF2-93FB-B9B18B2FFBBD}" type="presParOf" srcId="{4BA3320C-0202-44FE-B44D-66A645D2DA54}" destId="{6C95AFC5-95B2-4002-A1DA-6A19DEF60577}" srcOrd="6" destOrd="0" presId="urn:microsoft.com/office/officeart/2011/layout/TabList"/>
    <dgm:cxn modelId="{EBB4FD2C-3191-4966-B2EA-FAEF5694F947}" type="presParOf" srcId="{6C95AFC5-95B2-4002-A1DA-6A19DEF60577}" destId="{7C108B8F-51A7-45C1-9213-0D2DA02144CA}" srcOrd="0" destOrd="0" presId="urn:microsoft.com/office/officeart/2011/layout/TabList"/>
    <dgm:cxn modelId="{D2C7A028-0410-4FAB-AFBC-2F83F1E3854A}" type="presParOf" srcId="{6C95AFC5-95B2-4002-A1DA-6A19DEF60577}" destId="{DF750082-C7D7-492C-8F91-382B5C976F60}" srcOrd="1" destOrd="0" presId="urn:microsoft.com/office/officeart/2011/layout/TabList"/>
    <dgm:cxn modelId="{7DC89709-5C0F-45A4-BB12-D63008BD7FFF}" type="presParOf" srcId="{6C95AFC5-95B2-4002-A1DA-6A19DEF60577}" destId="{7E33C169-EBEB-4344-AD40-EC0704606CA2}" srcOrd="2" destOrd="0" presId="urn:microsoft.com/office/officeart/2011/layout/TabList"/>
    <dgm:cxn modelId="{02230639-8A70-437F-ACB7-A76FFDC695B8}" type="presParOf" srcId="{4BA3320C-0202-44FE-B44D-66A645D2DA54}" destId="{3E7EC0DC-BBD3-4BDD-A689-50F7680A1710}" srcOrd="7" destOrd="0" presId="urn:microsoft.com/office/officeart/2011/layout/TabList"/>
    <dgm:cxn modelId="{8A5FDA28-5E22-49FC-8F2A-5D14CBA0E22E}" type="presParOf" srcId="{4BA3320C-0202-44FE-B44D-66A645D2DA54}" destId="{6820CB8D-CAB7-491F-899A-04BEEA978DF8}" srcOrd="8" destOrd="0" presId="urn:microsoft.com/office/officeart/2011/layout/TabList"/>
    <dgm:cxn modelId="{F63D35B9-604C-4E1A-A874-C54C4CF303F0}" type="presParOf" srcId="{4BA3320C-0202-44FE-B44D-66A645D2DA54}" destId="{E66969D5-BF27-4BB0-8027-D3CFADCEC75C}" srcOrd="9" destOrd="0" presId="urn:microsoft.com/office/officeart/2011/layout/TabList"/>
    <dgm:cxn modelId="{B3E649B6-9303-426C-BF80-1C35D14EC41E}" type="presParOf" srcId="{E66969D5-BF27-4BB0-8027-D3CFADCEC75C}" destId="{176E41C1-70B7-4FFB-B834-2B152807B4FB}" srcOrd="0" destOrd="0" presId="urn:microsoft.com/office/officeart/2011/layout/TabList"/>
    <dgm:cxn modelId="{D9237E57-0671-468E-A5FF-B805ACC3F9F0}" type="presParOf" srcId="{E66969D5-BF27-4BB0-8027-D3CFADCEC75C}" destId="{B81AD93C-0E8C-4A61-B6B1-53EED1D18F25}" srcOrd="1" destOrd="0" presId="urn:microsoft.com/office/officeart/2011/layout/TabList"/>
    <dgm:cxn modelId="{F0C9ACE8-5747-45E1-B4BA-9344EBD544E9}" type="presParOf" srcId="{E66969D5-BF27-4BB0-8027-D3CFADCEC75C}" destId="{937B0ED7-A401-4623-83EB-517FFAD1481F}" srcOrd="2" destOrd="0" presId="urn:microsoft.com/office/officeart/2011/layout/TabList"/>
    <dgm:cxn modelId="{35D4D03E-5A8E-45C1-B236-2132D805FD5C}" type="presParOf" srcId="{4BA3320C-0202-44FE-B44D-66A645D2DA54}" destId="{96DAA401-2031-4F35-81AF-9E97F1BE9B14}"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6EAC76-4D26-42E4-9332-B3C0B88BAC6E}" type="doc">
      <dgm:prSet loTypeId="urn:microsoft.com/office/officeart/2005/8/layout/hProcess7" loCatId="list" qsTypeId="urn:microsoft.com/office/officeart/2005/8/quickstyle/simple1" qsCatId="simple" csTypeId="urn:microsoft.com/office/officeart/2005/8/colors/accent1_5" csCatId="accent1" phldr="1"/>
      <dgm:spPr/>
      <dgm:t>
        <a:bodyPr/>
        <a:lstStyle/>
        <a:p>
          <a:endParaRPr lang="fr-FR"/>
        </a:p>
      </dgm:t>
    </dgm:pt>
    <dgm:pt modelId="{B35B3235-39AB-4625-BD10-A3A0F13913C6}">
      <dgm:prSet phldrT="[Text]"/>
      <dgm:spPr/>
      <dgm:t>
        <a:bodyPr/>
        <a:lstStyle/>
        <a:p>
          <a:r>
            <a:rPr lang="fr-FR" dirty="0"/>
            <a:t>Les Couleurs</a:t>
          </a:r>
        </a:p>
      </dgm:t>
    </dgm:pt>
    <dgm:pt modelId="{55BF753B-2560-4A81-AABB-A868E3285456}" type="parTrans" cxnId="{8F351FE8-96C8-4205-B894-37AC320624E5}">
      <dgm:prSet/>
      <dgm:spPr/>
      <dgm:t>
        <a:bodyPr/>
        <a:lstStyle/>
        <a:p>
          <a:endParaRPr lang="fr-FR"/>
        </a:p>
      </dgm:t>
    </dgm:pt>
    <dgm:pt modelId="{E27A0B87-4A76-4162-AC38-BEBA3D2DCDB1}" type="sibTrans" cxnId="{8F351FE8-96C8-4205-B894-37AC320624E5}">
      <dgm:prSet/>
      <dgm:spPr/>
      <dgm:t>
        <a:bodyPr/>
        <a:lstStyle/>
        <a:p>
          <a:endParaRPr lang="fr-FR"/>
        </a:p>
      </dgm:t>
    </dgm:pt>
    <dgm:pt modelId="{2AF2C1E7-2B85-477F-A729-ADE5FDC2E588}">
      <dgm:prSet phldrT="[Text]" custT="1"/>
      <dgm:spPr/>
      <dgm:t>
        <a:bodyPr/>
        <a:lstStyle/>
        <a:p>
          <a:r>
            <a:rPr lang="fr-FR" sz="1800" dirty="0"/>
            <a:t>Le bleu et le vert sont des couleurs relaxantes et apaisantes ; elles transmettent des sentiments de confiance, d'engagement et de sérieux. Ces éléments sont impératifs dans un contexte de déclarations sociales et fiscales. </a:t>
          </a:r>
        </a:p>
      </dgm:t>
    </dgm:pt>
    <dgm:pt modelId="{97901EA1-CC81-43ED-9190-30330CFACCC3}" type="parTrans" cxnId="{25882163-460A-4411-975C-C4F0C80EB399}">
      <dgm:prSet/>
      <dgm:spPr/>
      <dgm:t>
        <a:bodyPr/>
        <a:lstStyle/>
        <a:p>
          <a:endParaRPr lang="fr-FR"/>
        </a:p>
      </dgm:t>
    </dgm:pt>
    <dgm:pt modelId="{0300BECC-EF5E-4C38-89A1-F008018D80FA}" type="sibTrans" cxnId="{25882163-460A-4411-975C-C4F0C80EB399}">
      <dgm:prSet/>
      <dgm:spPr/>
      <dgm:t>
        <a:bodyPr/>
        <a:lstStyle/>
        <a:p>
          <a:endParaRPr lang="fr-FR"/>
        </a:p>
      </dgm:t>
    </dgm:pt>
    <dgm:pt modelId="{C1776817-CE83-45DA-BA82-60A72B41C1C5}">
      <dgm:prSet phldrT="[Text]"/>
      <dgm:spPr/>
      <dgm:t>
        <a:bodyPr/>
        <a:lstStyle/>
        <a:p>
          <a:r>
            <a:rPr lang="fr-FR" dirty="0"/>
            <a:t>La Typographie</a:t>
          </a:r>
        </a:p>
      </dgm:t>
    </dgm:pt>
    <dgm:pt modelId="{0AE37872-ACA5-40C1-A83D-2137FFF3FB9D}" type="parTrans" cxnId="{8FF3DA2D-CA00-4F0D-A02A-709DB4667D19}">
      <dgm:prSet/>
      <dgm:spPr/>
      <dgm:t>
        <a:bodyPr/>
        <a:lstStyle/>
        <a:p>
          <a:endParaRPr lang="fr-FR"/>
        </a:p>
      </dgm:t>
    </dgm:pt>
    <dgm:pt modelId="{B0CD95A8-F243-4126-A8B9-50365A9AC18F}" type="sibTrans" cxnId="{8FF3DA2D-CA00-4F0D-A02A-709DB4667D19}">
      <dgm:prSet/>
      <dgm:spPr/>
      <dgm:t>
        <a:bodyPr/>
        <a:lstStyle/>
        <a:p>
          <a:endParaRPr lang="fr-FR"/>
        </a:p>
      </dgm:t>
    </dgm:pt>
    <dgm:pt modelId="{A685D476-7942-439C-90AF-DDD489070B24}">
      <dgm:prSet phldrT="[Text]" custT="1"/>
      <dgm:spPr/>
      <dgm:t>
        <a:bodyPr/>
        <a:lstStyle/>
        <a:p>
          <a:r>
            <a:rPr lang="fr-FR" sz="1800" dirty="0"/>
            <a:t>La typographie choisie est sobre et épurée afin de faciliter la lecture des informations sur l’application. </a:t>
          </a:r>
        </a:p>
        <a:p>
          <a:r>
            <a:rPr lang="fr-FR" sz="1800" dirty="0"/>
            <a:t>La police Roboto est la police la plus populaire en 2021 selon Google.</a:t>
          </a:r>
        </a:p>
      </dgm:t>
    </dgm:pt>
    <dgm:pt modelId="{782B3D40-C39B-4D7E-B8BB-BA32EEF21F3E}" type="parTrans" cxnId="{CBF08248-028E-4183-9E44-DFD91766B14F}">
      <dgm:prSet/>
      <dgm:spPr/>
      <dgm:t>
        <a:bodyPr/>
        <a:lstStyle/>
        <a:p>
          <a:endParaRPr lang="fr-FR"/>
        </a:p>
      </dgm:t>
    </dgm:pt>
    <dgm:pt modelId="{AE99A2FB-26ED-4971-A16A-393A1A3C3F62}" type="sibTrans" cxnId="{CBF08248-028E-4183-9E44-DFD91766B14F}">
      <dgm:prSet/>
      <dgm:spPr/>
      <dgm:t>
        <a:bodyPr/>
        <a:lstStyle/>
        <a:p>
          <a:endParaRPr lang="fr-FR"/>
        </a:p>
      </dgm:t>
    </dgm:pt>
    <dgm:pt modelId="{656785E5-6118-4EEB-8A02-7BA14CD3A290}">
      <dgm:prSet phldrT="[Text]"/>
      <dgm:spPr/>
      <dgm:t>
        <a:bodyPr/>
        <a:lstStyle/>
        <a:p>
          <a:r>
            <a:rPr lang="fr-FR" dirty="0"/>
            <a:t>Les Icônes</a:t>
          </a:r>
        </a:p>
      </dgm:t>
    </dgm:pt>
    <dgm:pt modelId="{36D5C8D0-56B7-4879-BD69-A01FE6727C26}" type="parTrans" cxnId="{F99900C8-0572-4121-A485-2D8A09B10213}">
      <dgm:prSet/>
      <dgm:spPr/>
      <dgm:t>
        <a:bodyPr/>
        <a:lstStyle/>
        <a:p>
          <a:endParaRPr lang="fr-FR"/>
        </a:p>
      </dgm:t>
    </dgm:pt>
    <dgm:pt modelId="{B55D4A79-3F52-4CC3-88DD-41F1B61BCF0F}" type="sibTrans" cxnId="{F99900C8-0572-4121-A485-2D8A09B10213}">
      <dgm:prSet/>
      <dgm:spPr/>
      <dgm:t>
        <a:bodyPr/>
        <a:lstStyle/>
        <a:p>
          <a:endParaRPr lang="fr-FR"/>
        </a:p>
      </dgm:t>
    </dgm:pt>
    <dgm:pt modelId="{845D0FC6-2F7F-4F16-8150-27EDC1B3BC04}">
      <dgm:prSet phldrT="[Text]" custT="1"/>
      <dgm:spPr/>
      <dgm:t>
        <a:bodyPr/>
        <a:lstStyle/>
        <a:p>
          <a:r>
            <a:rPr lang="fr-FR" sz="1800" dirty="0"/>
            <a:t>Les icônes choisies sont populaires et facilement reconnaissables lors d’une première utilisation. Elles sont explicites et épurées pour en faciliter leurs utilisations. </a:t>
          </a:r>
        </a:p>
      </dgm:t>
    </dgm:pt>
    <dgm:pt modelId="{870DC091-3F47-43AC-9ED7-FF6AE33F5F32}" type="parTrans" cxnId="{A825F101-F9CC-4E7F-BEAE-FFC0E6EA5EEC}">
      <dgm:prSet/>
      <dgm:spPr/>
      <dgm:t>
        <a:bodyPr/>
        <a:lstStyle/>
        <a:p>
          <a:endParaRPr lang="fr-FR"/>
        </a:p>
      </dgm:t>
    </dgm:pt>
    <dgm:pt modelId="{585622B8-D0FE-4C86-8978-755893ECBE66}" type="sibTrans" cxnId="{A825F101-F9CC-4E7F-BEAE-FFC0E6EA5EEC}">
      <dgm:prSet/>
      <dgm:spPr/>
      <dgm:t>
        <a:bodyPr/>
        <a:lstStyle/>
        <a:p>
          <a:endParaRPr lang="fr-FR"/>
        </a:p>
      </dgm:t>
    </dgm:pt>
    <dgm:pt modelId="{CE9B1155-96CC-4C41-BBD4-C2A29349B90C}" type="pres">
      <dgm:prSet presAssocID="{CC6EAC76-4D26-42E4-9332-B3C0B88BAC6E}" presName="Name0" presStyleCnt="0">
        <dgm:presLayoutVars>
          <dgm:dir/>
          <dgm:animLvl val="lvl"/>
          <dgm:resizeHandles val="exact"/>
        </dgm:presLayoutVars>
      </dgm:prSet>
      <dgm:spPr/>
    </dgm:pt>
    <dgm:pt modelId="{AB95CA7E-D254-47C4-B82C-231624D0B264}" type="pres">
      <dgm:prSet presAssocID="{B35B3235-39AB-4625-BD10-A3A0F13913C6}" presName="compositeNode" presStyleCnt="0">
        <dgm:presLayoutVars>
          <dgm:bulletEnabled val="1"/>
        </dgm:presLayoutVars>
      </dgm:prSet>
      <dgm:spPr/>
    </dgm:pt>
    <dgm:pt modelId="{BE0091C7-D61A-43E0-BFDB-6137AAFBDFF7}" type="pres">
      <dgm:prSet presAssocID="{B35B3235-39AB-4625-BD10-A3A0F13913C6}" presName="bgRect" presStyleLbl="node1" presStyleIdx="0" presStyleCnt="3"/>
      <dgm:spPr/>
    </dgm:pt>
    <dgm:pt modelId="{1049F704-B92B-4641-B281-CBAD9F8743A4}" type="pres">
      <dgm:prSet presAssocID="{B35B3235-39AB-4625-BD10-A3A0F13913C6}" presName="parentNode" presStyleLbl="node1" presStyleIdx="0" presStyleCnt="3">
        <dgm:presLayoutVars>
          <dgm:chMax val="0"/>
          <dgm:bulletEnabled val="1"/>
        </dgm:presLayoutVars>
      </dgm:prSet>
      <dgm:spPr/>
    </dgm:pt>
    <dgm:pt modelId="{815A8C6B-BADF-46DD-990B-4D2656734EDC}" type="pres">
      <dgm:prSet presAssocID="{B35B3235-39AB-4625-BD10-A3A0F13913C6}" presName="childNode" presStyleLbl="node1" presStyleIdx="0" presStyleCnt="3">
        <dgm:presLayoutVars>
          <dgm:bulletEnabled val="1"/>
        </dgm:presLayoutVars>
      </dgm:prSet>
      <dgm:spPr/>
    </dgm:pt>
    <dgm:pt modelId="{6A3796B3-4805-49D3-A5AE-764E211D39CF}" type="pres">
      <dgm:prSet presAssocID="{E27A0B87-4A76-4162-AC38-BEBA3D2DCDB1}" presName="hSp" presStyleCnt="0"/>
      <dgm:spPr/>
    </dgm:pt>
    <dgm:pt modelId="{4716BE45-232A-4364-9516-4B980C22EF9C}" type="pres">
      <dgm:prSet presAssocID="{E27A0B87-4A76-4162-AC38-BEBA3D2DCDB1}" presName="vProcSp" presStyleCnt="0"/>
      <dgm:spPr/>
    </dgm:pt>
    <dgm:pt modelId="{9B495834-882F-44AC-9C2B-504994647069}" type="pres">
      <dgm:prSet presAssocID="{E27A0B87-4A76-4162-AC38-BEBA3D2DCDB1}" presName="vSp1" presStyleCnt="0"/>
      <dgm:spPr/>
    </dgm:pt>
    <dgm:pt modelId="{364F062A-863E-4932-B4F3-009F06395DDF}" type="pres">
      <dgm:prSet presAssocID="{E27A0B87-4A76-4162-AC38-BEBA3D2DCDB1}" presName="simulatedConn" presStyleLbl="solidFgAcc1" presStyleIdx="0" presStyleCnt="2"/>
      <dgm:spPr/>
    </dgm:pt>
    <dgm:pt modelId="{E9D3E84F-3A06-4253-B5D4-3174B37CC234}" type="pres">
      <dgm:prSet presAssocID="{E27A0B87-4A76-4162-AC38-BEBA3D2DCDB1}" presName="vSp2" presStyleCnt="0"/>
      <dgm:spPr/>
    </dgm:pt>
    <dgm:pt modelId="{3684E3A3-C336-4BFF-AACE-A30E53F3392B}" type="pres">
      <dgm:prSet presAssocID="{E27A0B87-4A76-4162-AC38-BEBA3D2DCDB1}" presName="sibTrans" presStyleCnt="0"/>
      <dgm:spPr/>
    </dgm:pt>
    <dgm:pt modelId="{00FE764D-13A2-40E6-9FA0-BADD11C412F0}" type="pres">
      <dgm:prSet presAssocID="{C1776817-CE83-45DA-BA82-60A72B41C1C5}" presName="compositeNode" presStyleCnt="0">
        <dgm:presLayoutVars>
          <dgm:bulletEnabled val="1"/>
        </dgm:presLayoutVars>
      </dgm:prSet>
      <dgm:spPr/>
    </dgm:pt>
    <dgm:pt modelId="{A432E47D-34B7-4518-B3AD-E0E75331313C}" type="pres">
      <dgm:prSet presAssocID="{C1776817-CE83-45DA-BA82-60A72B41C1C5}" presName="bgRect" presStyleLbl="node1" presStyleIdx="1" presStyleCnt="3"/>
      <dgm:spPr/>
    </dgm:pt>
    <dgm:pt modelId="{634785BE-D22B-4251-BC1D-4B55A5EF0486}" type="pres">
      <dgm:prSet presAssocID="{C1776817-CE83-45DA-BA82-60A72B41C1C5}" presName="parentNode" presStyleLbl="node1" presStyleIdx="1" presStyleCnt="3">
        <dgm:presLayoutVars>
          <dgm:chMax val="0"/>
          <dgm:bulletEnabled val="1"/>
        </dgm:presLayoutVars>
      </dgm:prSet>
      <dgm:spPr/>
    </dgm:pt>
    <dgm:pt modelId="{849FE884-5030-4B5B-9411-61CA07E424F5}" type="pres">
      <dgm:prSet presAssocID="{C1776817-CE83-45DA-BA82-60A72B41C1C5}" presName="childNode" presStyleLbl="node1" presStyleIdx="1" presStyleCnt="3">
        <dgm:presLayoutVars>
          <dgm:bulletEnabled val="1"/>
        </dgm:presLayoutVars>
      </dgm:prSet>
      <dgm:spPr/>
    </dgm:pt>
    <dgm:pt modelId="{70FF8F47-9E6E-42C2-B820-541E63466541}" type="pres">
      <dgm:prSet presAssocID="{B0CD95A8-F243-4126-A8B9-50365A9AC18F}" presName="hSp" presStyleCnt="0"/>
      <dgm:spPr/>
    </dgm:pt>
    <dgm:pt modelId="{E6DB0443-14D4-470C-ADAE-87275F88BB19}" type="pres">
      <dgm:prSet presAssocID="{B0CD95A8-F243-4126-A8B9-50365A9AC18F}" presName="vProcSp" presStyleCnt="0"/>
      <dgm:spPr/>
    </dgm:pt>
    <dgm:pt modelId="{47877E59-A467-4BE5-B0A1-980C3E97D79D}" type="pres">
      <dgm:prSet presAssocID="{B0CD95A8-F243-4126-A8B9-50365A9AC18F}" presName="vSp1" presStyleCnt="0"/>
      <dgm:spPr/>
    </dgm:pt>
    <dgm:pt modelId="{013EF265-5DFC-4489-945E-F650A9C44407}" type="pres">
      <dgm:prSet presAssocID="{B0CD95A8-F243-4126-A8B9-50365A9AC18F}" presName="simulatedConn" presStyleLbl="solidFgAcc1" presStyleIdx="1" presStyleCnt="2"/>
      <dgm:spPr/>
    </dgm:pt>
    <dgm:pt modelId="{70C8B0B5-0832-4E81-8532-3C44DB46BD8D}" type="pres">
      <dgm:prSet presAssocID="{B0CD95A8-F243-4126-A8B9-50365A9AC18F}" presName="vSp2" presStyleCnt="0"/>
      <dgm:spPr/>
    </dgm:pt>
    <dgm:pt modelId="{64B4121C-FF9C-4B96-8DCA-B2F8CD55E7BB}" type="pres">
      <dgm:prSet presAssocID="{B0CD95A8-F243-4126-A8B9-50365A9AC18F}" presName="sibTrans" presStyleCnt="0"/>
      <dgm:spPr/>
    </dgm:pt>
    <dgm:pt modelId="{56897744-921F-4B7A-B60F-D972FE2F130C}" type="pres">
      <dgm:prSet presAssocID="{656785E5-6118-4EEB-8A02-7BA14CD3A290}" presName="compositeNode" presStyleCnt="0">
        <dgm:presLayoutVars>
          <dgm:bulletEnabled val="1"/>
        </dgm:presLayoutVars>
      </dgm:prSet>
      <dgm:spPr/>
    </dgm:pt>
    <dgm:pt modelId="{589F0D4F-4D8D-4FB8-9C0D-6C1EB05D97EA}" type="pres">
      <dgm:prSet presAssocID="{656785E5-6118-4EEB-8A02-7BA14CD3A290}" presName="bgRect" presStyleLbl="node1" presStyleIdx="2" presStyleCnt="3"/>
      <dgm:spPr/>
    </dgm:pt>
    <dgm:pt modelId="{A992D69C-23BC-4097-B425-A40EF34EF2EB}" type="pres">
      <dgm:prSet presAssocID="{656785E5-6118-4EEB-8A02-7BA14CD3A290}" presName="parentNode" presStyleLbl="node1" presStyleIdx="2" presStyleCnt="3">
        <dgm:presLayoutVars>
          <dgm:chMax val="0"/>
          <dgm:bulletEnabled val="1"/>
        </dgm:presLayoutVars>
      </dgm:prSet>
      <dgm:spPr/>
    </dgm:pt>
    <dgm:pt modelId="{5FFC6858-FEED-4CE7-A170-E2EF0BD95DC4}" type="pres">
      <dgm:prSet presAssocID="{656785E5-6118-4EEB-8A02-7BA14CD3A290}" presName="childNode" presStyleLbl="node1" presStyleIdx="2" presStyleCnt="3">
        <dgm:presLayoutVars>
          <dgm:bulletEnabled val="1"/>
        </dgm:presLayoutVars>
      </dgm:prSet>
      <dgm:spPr/>
    </dgm:pt>
  </dgm:ptLst>
  <dgm:cxnLst>
    <dgm:cxn modelId="{A825F101-F9CC-4E7F-BEAE-FFC0E6EA5EEC}" srcId="{656785E5-6118-4EEB-8A02-7BA14CD3A290}" destId="{845D0FC6-2F7F-4F16-8150-27EDC1B3BC04}" srcOrd="0" destOrd="0" parTransId="{870DC091-3F47-43AC-9ED7-FF6AE33F5F32}" sibTransId="{585622B8-D0FE-4C86-8978-755893ECBE66}"/>
    <dgm:cxn modelId="{D39DBB27-1134-4ADF-9782-34B9AB06B23F}" type="presOf" srcId="{C1776817-CE83-45DA-BA82-60A72B41C1C5}" destId="{A432E47D-34B7-4518-B3AD-E0E75331313C}" srcOrd="0" destOrd="0" presId="urn:microsoft.com/office/officeart/2005/8/layout/hProcess7"/>
    <dgm:cxn modelId="{41DB0B29-B2D4-4AA3-8F2F-BB6B11EBA67E}" type="presOf" srcId="{845D0FC6-2F7F-4F16-8150-27EDC1B3BC04}" destId="{5FFC6858-FEED-4CE7-A170-E2EF0BD95DC4}" srcOrd="0" destOrd="0" presId="urn:microsoft.com/office/officeart/2005/8/layout/hProcess7"/>
    <dgm:cxn modelId="{8FF3DA2D-CA00-4F0D-A02A-709DB4667D19}" srcId="{CC6EAC76-4D26-42E4-9332-B3C0B88BAC6E}" destId="{C1776817-CE83-45DA-BA82-60A72B41C1C5}" srcOrd="1" destOrd="0" parTransId="{0AE37872-ACA5-40C1-A83D-2137FFF3FB9D}" sibTransId="{B0CD95A8-F243-4126-A8B9-50365A9AC18F}"/>
    <dgm:cxn modelId="{BE30E562-9823-4677-B0E1-EF1E7AE33114}" type="presOf" srcId="{CC6EAC76-4D26-42E4-9332-B3C0B88BAC6E}" destId="{CE9B1155-96CC-4C41-BBD4-C2A29349B90C}" srcOrd="0" destOrd="0" presId="urn:microsoft.com/office/officeart/2005/8/layout/hProcess7"/>
    <dgm:cxn modelId="{25882163-460A-4411-975C-C4F0C80EB399}" srcId="{B35B3235-39AB-4625-BD10-A3A0F13913C6}" destId="{2AF2C1E7-2B85-477F-A729-ADE5FDC2E588}" srcOrd="0" destOrd="0" parTransId="{97901EA1-CC81-43ED-9190-30330CFACCC3}" sibTransId="{0300BECC-EF5E-4C38-89A1-F008018D80FA}"/>
    <dgm:cxn modelId="{CBF08248-028E-4183-9E44-DFD91766B14F}" srcId="{C1776817-CE83-45DA-BA82-60A72B41C1C5}" destId="{A685D476-7942-439C-90AF-DDD489070B24}" srcOrd="0" destOrd="0" parTransId="{782B3D40-C39B-4D7E-B8BB-BA32EEF21F3E}" sibTransId="{AE99A2FB-26ED-4971-A16A-393A1A3C3F62}"/>
    <dgm:cxn modelId="{D5885254-9F41-4A70-AF94-1E81715887E7}" type="presOf" srcId="{B35B3235-39AB-4625-BD10-A3A0F13913C6}" destId="{1049F704-B92B-4641-B281-CBAD9F8743A4}" srcOrd="1" destOrd="0" presId="urn:microsoft.com/office/officeart/2005/8/layout/hProcess7"/>
    <dgm:cxn modelId="{BA6DC098-3753-474F-8C80-F2BF48786CB0}" type="presOf" srcId="{B35B3235-39AB-4625-BD10-A3A0F13913C6}" destId="{BE0091C7-D61A-43E0-BFDB-6137AAFBDFF7}" srcOrd="0" destOrd="0" presId="urn:microsoft.com/office/officeart/2005/8/layout/hProcess7"/>
    <dgm:cxn modelId="{9E1CADA8-CB75-4465-8BE2-A8C11B4A8303}" type="presOf" srcId="{656785E5-6118-4EEB-8A02-7BA14CD3A290}" destId="{589F0D4F-4D8D-4FB8-9C0D-6C1EB05D97EA}" srcOrd="0" destOrd="0" presId="urn:microsoft.com/office/officeart/2005/8/layout/hProcess7"/>
    <dgm:cxn modelId="{EB5389AA-B833-4C5F-A31C-6A0A033FAE5C}" type="presOf" srcId="{C1776817-CE83-45DA-BA82-60A72B41C1C5}" destId="{634785BE-D22B-4251-BC1D-4B55A5EF0486}" srcOrd="1" destOrd="0" presId="urn:microsoft.com/office/officeart/2005/8/layout/hProcess7"/>
    <dgm:cxn modelId="{53C454AE-140B-40F6-BAA6-F1DA192A1466}" type="presOf" srcId="{2AF2C1E7-2B85-477F-A729-ADE5FDC2E588}" destId="{815A8C6B-BADF-46DD-990B-4D2656734EDC}" srcOrd="0" destOrd="0" presId="urn:microsoft.com/office/officeart/2005/8/layout/hProcess7"/>
    <dgm:cxn modelId="{746BEDAF-0F37-4CD4-8C61-20D4CCD5CDB5}" type="presOf" srcId="{656785E5-6118-4EEB-8A02-7BA14CD3A290}" destId="{A992D69C-23BC-4097-B425-A40EF34EF2EB}" srcOrd="1" destOrd="0" presId="urn:microsoft.com/office/officeart/2005/8/layout/hProcess7"/>
    <dgm:cxn modelId="{F99900C8-0572-4121-A485-2D8A09B10213}" srcId="{CC6EAC76-4D26-42E4-9332-B3C0B88BAC6E}" destId="{656785E5-6118-4EEB-8A02-7BA14CD3A290}" srcOrd="2" destOrd="0" parTransId="{36D5C8D0-56B7-4879-BD69-A01FE6727C26}" sibTransId="{B55D4A79-3F52-4CC3-88DD-41F1B61BCF0F}"/>
    <dgm:cxn modelId="{2DFF51DE-1EDF-426F-9075-44E168CD21B1}" type="presOf" srcId="{A685D476-7942-439C-90AF-DDD489070B24}" destId="{849FE884-5030-4B5B-9411-61CA07E424F5}" srcOrd="0" destOrd="0" presId="urn:microsoft.com/office/officeart/2005/8/layout/hProcess7"/>
    <dgm:cxn modelId="{8F351FE8-96C8-4205-B894-37AC320624E5}" srcId="{CC6EAC76-4D26-42E4-9332-B3C0B88BAC6E}" destId="{B35B3235-39AB-4625-BD10-A3A0F13913C6}" srcOrd="0" destOrd="0" parTransId="{55BF753B-2560-4A81-AABB-A868E3285456}" sibTransId="{E27A0B87-4A76-4162-AC38-BEBA3D2DCDB1}"/>
    <dgm:cxn modelId="{A3DF6EEC-2F6B-46D5-A002-962F10977398}" type="presParOf" srcId="{CE9B1155-96CC-4C41-BBD4-C2A29349B90C}" destId="{AB95CA7E-D254-47C4-B82C-231624D0B264}" srcOrd="0" destOrd="0" presId="urn:microsoft.com/office/officeart/2005/8/layout/hProcess7"/>
    <dgm:cxn modelId="{50A95D4A-B2BC-498F-A87C-928822B139C9}" type="presParOf" srcId="{AB95CA7E-D254-47C4-B82C-231624D0B264}" destId="{BE0091C7-D61A-43E0-BFDB-6137AAFBDFF7}" srcOrd="0" destOrd="0" presId="urn:microsoft.com/office/officeart/2005/8/layout/hProcess7"/>
    <dgm:cxn modelId="{288F487A-FC80-48D4-AAC1-051CEBAC1F5F}" type="presParOf" srcId="{AB95CA7E-D254-47C4-B82C-231624D0B264}" destId="{1049F704-B92B-4641-B281-CBAD9F8743A4}" srcOrd="1" destOrd="0" presId="urn:microsoft.com/office/officeart/2005/8/layout/hProcess7"/>
    <dgm:cxn modelId="{56BF7743-2F93-489D-AFD1-E22B2F70D59F}" type="presParOf" srcId="{AB95CA7E-D254-47C4-B82C-231624D0B264}" destId="{815A8C6B-BADF-46DD-990B-4D2656734EDC}" srcOrd="2" destOrd="0" presId="urn:microsoft.com/office/officeart/2005/8/layout/hProcess7"/>
    <dgm:cxn modelId="{7DC1BB5D-918B-4FDF-8E88-97AA3E574B69}" type="presParOf" srcId="{CE9B1155-96CC-4C41-BBD4-C2A29349B90C}" destId="{6A3796B3-4805-49D3-A5AE-764E211D39CF}" srcOrd="1" destOrd="0" presId="urn:microsoft.com/office/officeart/2005/8/layout/hProcess7"/>
    <dgm:cxn modelId="{4B07FB69-1FA4-4058-9E0A-97DE071F04EF}" type="presParOf" srcId="{CE9B1155-96CC-4C41-BBD4-C2A29349B90C}" destId="{4716BE45-232A-4364-9516-4B980C22EF9C}" srcOrd="2" destOrd="0" presId="urn:microsoft.com/office/officeart/2005/8/layout/hProcess7"/>
    <dgm:cxn modelId="{A726A261-53F3-46BC-A70B-C2E3210AEED5}" type="presParOf" srcId="{4716BE45-232A-4364-9516-4B980C22EF9C}" destId="{9B495834-882F-44AC-9C2B-504994647069}" srcOrd="0" destOrd="0" presId="urn:microsoft.com/office/officeart/2005/8/layout/hProcess7"/>
    <dgm:cxn modelId="{B89C5343-1D3C-43A2-85AA-07862AA0E5CB}" type="presParOf" srcId="{4716BE45-232A-4364-9516-4B980C22EF9C}" destId="{364F062A-863E-4932-B4F3-009F06395DDF}" srcOrd="1" destOrd="0" presId="urn:microsoft.com/office/officeart/2005/8/layout/hProcess7"/>
    <dgm:cxn modelId="{D97EBE39-78EA-4A26-97B2-2DD5FFEBB319}" type="presParOf" srcId="{4716BE45-232A-4364-9516-4B980C22EF9C}" destId="{E9D3E84F-3A06-4253-B5D4-3174B37CC234}" srcOrd="2" destOrd="0" presId="urn:microsoft.com/office/officeart/2005/8/layout/hProcess7"/>
    <dgm:cxn modelId="{B56EFD7B-94DC-42E6-AA7B-A3C97CA29AAD}" type="presParOf" srcId="{CE9B1155-96CC-4C41-BBD4-C2A29349B90C}" destId="{3684E3A3-C336-4BFF-AACE-A30E53F3392B}" srcOrd="3" destOrd="0" presId="urn:microsoft.com/office/officeart/2005/8/layout/hProcess7"/>
    <dgm:cxn modelId="{DA9CE5D8-CFF3-416F-AF8C-BEC883A597EF}" type="presParOf" srcId="{CE9B1155-96CC-4C41-BBD4-C2A29349B90C}" destId="{00FE764D-13A2-40E6-9FA0-BADD11C412F0}" srcOrd="4" destOrd="0" presId="urn:microsoft.com/office/officeart/2005/8/layout/hProcess7"/>
    <dgm:cxn modelId="{99BC214A-F3C9-4B62-9BEF-9AC59E0B6616}" type="presParOf" srcId="{00FE764D-13A2-40E6-9FA0-BADD11C412F0}" destId="{A432E47D-34B7-4518-B3AD-E0E75331313C}" srcOrd="0" destOrd="0" presId="urn:microsoft.com/office/officeart/2005/8/layout/hProcess7"/>
    <dgm:cxn modelId="{B7842FFB-922D-46FA-A016-9CF8D6B6700E}" type="presParOf" srcId="{00FE764D-13A2-40E6-9FA0-BADD11C412F0}" destId="{634785BE-D22B-4251-BC1D-4B55A5EF0486}" srcOrd="1" destOrd="0" presId="urn:microsoft.com/office/officeart/2005/8/layout/hProcess7"/>
    <dgm:cxn modelId="{624E0557-B36A-4D2C-A4B7-D87BB9C1CBC1}" type="presParOf" srcId="{00FE764D-13A2-40E6-9FA0-BADD11C412F0}" destId="{849FE884-5030-4B5B-9411-61CA07E424F5}" srcOrd="2" destOrd="0" presId="urn:microsoft.com/office/officeart/2005/8/layout/hProcess7"/>
    <dgm:cxn modelId="{07771294-08D3-49C2-B990-0F9A35960E49}" type="presParOf" srcId="{CE9B1155-96CC-4C41-BBD4-C2A29349B90C}" destId="{70FF8F47-9E6E-42C2-B820-541E63466541}" srcOrd="5" destOrd="0" presId="urn:microsoft.com/office/officeart/2005/8/layout/hProcess7"/>
    <dgm:cxn modelId="{A063F2BC-493E-478A-A614-C3D69DE5BEF3}" type="presParOf" srcId="{CE9B1155-96CC-4C41-BBD4-C2A29349B90C}" destId="{E6DB0443-14D4-470C-ADAE-87275F88BB19}" srcOrd="6" destOrd="0" presId="urn:microsoft.com/office/officeart/2005/8/layout/hProcess7"/>
    <dgm:cxn modelId="{3617F65C-9C12-44F9-8F5B-76F573CBB197}" type="presParOf" srcId="{E6DB0443-14D4-470C-ADAE-87275F88BB19}" destId="{47877E59-A467-4BE5-B0A1-980C3E97D79D}" srcOrd="0" destOrd="0" presId="urn:microsoft.com/office/officeart/2005/8/layout/hProcess7"/>
    <dgm:cxn modelId="{5DEDEA10-4BA3-4066-A034-BD386A54E7B7}" type="presParOf" srcId="{E6DB0443-14D4-470C-ADAE-87275F88BB19}" destId="{013EF265-5DFC-4489-945E-F650A9C44407}" srcOrd="1" destOrd="0" presId="urn:microsoft.com/office/officeart/2005/8/layout/hProcess7"/>
    <dgm:cxn modelId="{570B253D-DB94-40E2-AF3F-D7D96C9DE9BE}" type="presParOf" srcId="{E6DB0443-14D4-470C-ADAE-87275F88BB19}" destId="{70C8B0B5-0832-4E81-8532-3C44DB46BD8D}" srcOrd="2" destOrd="0" presId="urn:microsoft.com/office/officeart/2005/8/layout/hProcess7"/>
    <dgm:cxn modelId="{F3894A70-8C39-4EFA-9E8B-00400551C139}" type="presParOf" srcId="{CE9B1155-96CC-4C41-BBD4-C2A29349B90C}" destId="{64B4121C-FF9C-4B96-8DCA-B2F8CD55E7BB}" srcOrd="7" destOrd="0" presId="urn:microsoft.com/office/officeart/2005/8/layout/hProcess7"/>
    <dgm:cxn modelId="{125FFBA0-0810-4F57-84D8-919D7507276F}" type="presParOf" srcId="{CE9B1155-96CC-4C41-BBD4-C2A29349B90C}" destId="{56897744-921F-4B7A-B60F-D972FE2F130C}" srcOrd="8" destOrd="0" presId="urn:microsoft.com/office/officeart/2005/8/layout/hProcess7"/>
    <dgm:cxn modelId="{303FBA8C-DA5D-4B5A-ADB9-4D851F5295B8}" type="presParOf" srcId="{56897744-921F-4B7A-B60F-D972FE2F130C}" destId="{589F0D4F-4D8D-4FB8-9C0D-6C1EB05D97EA}" srcOrd="0" destOrd="0" presId="urn:microsoft.com/office/officeart/2005/8/layout/hProcess7"/>
    <dgm:cxn modelId="{33770145-6D9F-4B1D-957B-67E4DB51FBF4}" type="presParOf" srcId="{56897744-921F-4B7A-B60F-D972FE2F130C}" destId="{A992D69C-23BC-4097-B425-A40EF34EF2EB}" srcOrd="1" destOrd="0" presId="urn:microsoft.com/office/officeart/2005/8/layout/hProcess7"/>
    <dgm:cxn modelId="{DC867D82-BC55-4DF7-95E1-AE77D0F71C2B}" type="presParOf" srcId="{56897744-921F-4B7A-B60F-D972FE2F130C}" destId="{5FFC6858-FEED-4CE7-A170-E2EF0BD95DC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pPr>
            <a:lnSpc>
              <a:spcPct val="100000"/>
            </a:lnSpc>
          </a:pPr>
          <a:r>
            <a:rPr lang="en-US" sz="2000" b="1" i="0" dirty="0">
              <a:solidFill>
                <a:schemeClr val="tx1">
                  <a:lumMod val="75000"/>
                  <a:lumOff val="25000"/>
                </a:schemeClr>
              </a:solidFill>
            </a:rPr>
            <a:t>LinkedIn</a:t>
          </a:r>
          <a:br>
            <a:rPr lang="en-US" sz="2000" b="0" i="0" dirty="0">
              <a:solidFill>
                <a:schemeClr val="tx1">
                  <a:lumMod val="75000"/>
                  <a:lumOff val="25000"/>
                </a:schemeClr>
              </a:solidFill>
            </a:rPr>
          </a:br>
          <a:r>
            <a:rPr lang="fr-FR" sz="1600" b="0" i="0" dirty="0">
              <a:solidFill>
                <a:schemeClr val="tx1">
                  <a:lumMod val="75000"/>
                  <a:lumOff val="25000"/>
                </a:schemeClr>
              </a:solidFill>
            </a:rPr>
            <a:t>https://www.linkedin.com/in/amaury-doux/</a:t>
          </a:r>
          <a:endParaRPr lang="en-US" sz="1600" b="0" i="0" dirty="0">
            <a:solidFill>
              <a:schemeClr val="tx1">
                <a:lumMod val="75000"/>
                <a:lumOff val="25000"/>
              </a:schemeClr>
            </a:solidFill>
          </a:endParaRPr>
        </a:p>
      </dgm:t>
    </dgm:pt>
    <dgm:pt modelId="{2EA7AC4A-E82B-43F0-A6EA-F599428578FC}" type="parTrans" cxnId="{92D3A76D-ADBB-49F3-861D-D2B74F81812E}">
      <dgm:prSet/>
      <dgm:spPr/>
      <dgm:t>
        <a:bodyPr/>
        <a:lstStyle/>
        <a:p>
          <a:endParaRPr lang="en-US" sz="1600" b="0" i="0">
            <a:solidFill>
              <a:schemeClr val="tx1">
                <a:lumMod val="75000"/>
                <a:lumOff val="25000"/>
              </a:schemeClr>
            </a:solidFill>
          </a:endParaRPr>
        </a:p>
      </dgm:t>
    </dgm:pt>
    <dgm:pt modelId="{8862CE7B-AE72-45E8-B982-5279C14F7985}" type="sibTrans" cxnId="{92D3A76D-ADBB-49F3-861D-D2B74F81812E}">
      <dgm:prSet/>
      <dgm:spPr/>
      <dgm:t>
        <a:bodyPr/>
        <a:lstStyle/>
        <a:p>
          <a:endParaRPr lang="en-US" sz="1600" b="0" i="0">
            <a:solidFill>
              <a:schemeClr val="tx1">
                <a:lumMod val="75000"/>
                <a:lumOff val="25000"/>
              </a:schemeClr>
            </a:solidFill>
          </a:endParaRPr>
        </a:p>
      </dgm:t>
    </dgm:pt>
    <dgm:pt modelId="{BC68B812-A325-41D8-A08E-C2392666DF66}">
      <dgm:prSet custT="1"/>
      <dgm:spPr/>
      <dgm:t>
        <a:bodyPr/>
        <a:lstStyle/>
        <a:p>
          <a:pPr>
            <a:lnSpc>
              <a:spcPct val="100000"/>
            </a:lnSpc>
          </a:pPr>
          <a:r>
            <a:rPr lang="en-US" sz="2000" b="1" i="0" dirty="0">
              <a:solidFill>
                <a:schemeClr val="tx1">
                  <a:lumMod val="75000"/>
                  <a:lumOff val="25000"/>
                </a:schemeClr>
              </a:solidFill>
            </a:rPr>
            <a:t>Email</a:t>
          </a:r>
          <a:br>
            <a:rPr lang="en-US" sz="2000" b="0" i="0" dirty="0">
              <a:solidFill>
                <a:schemeClr val="tx1">
                  <a:lumMod val="75000"/>
                  <a:lumOff val="25000"/>
                </a:schemeClr>
              </a:solidFill>
            </a:rPr>
          </a:br>
          <a:r>
            <a:rPr lang="en-US" sz="1600" b="0" i="0" dirty="0">
              <a:solidFill>
                <a:schemeClr val="tx1">
                  <a:lumMod val="75000"/>
                  <a:lumOff val="25000"/>
                </a:schemeClr>
              </a:solidFill>
            </a:rPr>
            <a:t>Amaury.doux@gmail.com</a:t>
          </a:r>
        </a:p>
      </dgm:t>
    </dgm:pt>
    <dgm:pt modelId="{23A01A1D-B409-49E7-91BA-2321B9A237C2}" type="parTrans" cxnId="{AAD26E9B-C129-46B7-BFCC-98D5999B6B9A}">
      <dgm:prSet/>
      <dgm:spPr/>
      <dgm:t>
        <a:bodyPr/>
        <a:lstStyle/>
        <a:p>
          <a:endParaRPr lang="en-US" sz="1600" b="0" i="0">
            <a:solidFill>
              <a:schemeClr val="tx1">
                <a:lumMod val="75000"/>
                <a:lumOff val="25000"/>
              </a:schemeClr>
            </a:solidFill>
          </a:endParaRPr>
        </a:p>
      </dgm:t>
    </dgm:pt>
    <dgm:pt modelId="{E950D3C2-0472-429B-98B0-86C856FA65A1}" type="sibTrans" cxnId="{AAD26E9B-C129-46B7-BFCC-98D5999B6B9A}">
      <dgm:prSet/>
      <dgm:spPr/>
      <dgm:t>
        <a:bodyPr/>
        <a:lstStyle/>
        <a:p>
          <a:endParaRPr lang="en-US" sz="1600" b="0" i="0">
            <a:solidFill>
              <a:schemeClr val="tx1">
                <a:lumMod val="75000"/>
                <a:lumOff val="25000"/>
              </a:schemeClr>
            </a:solidFill>
          </a:endParaRPr>
        </a:p>
      </dgm:t>
    </dgm:pt>
    <dgm:pt modelId="{7D1766B6-66CF-40CE-9693-BD20AFFFA3C9}">
      <dgm:prSet custT="1"/>
      <dgm:spPr/>
      <dgm:t>
        <a:bodyPr/>
        <a:lstStyle/>
        <a:p>
          <a:pPr>
            <a:lnSpc>
              <a:spcPct val="100000"/>
            </a:lnSpc>
          </a:pPr>
          <a:r>
            <a:rPr lang="en-US" sz="2000" b="1" i="0" dirty="0" err="1">
              <a:solidFill>
                <a:schemeClr val="tx1">
                  <a:lumMod val="75000"/>
                  <a:lumOff val="25000"/>
                </a:schemeClr>
              </a:solidFill>
            </a:rPr>
            <a:t>Téléphone</a:t>
          </a:r>
          <a:br>
            <a:rPr lang="en-US" sz="2000" b="0" i="0" dirty="0">
              <a:solidFill>
                <a:schemeClr val="tx1">
                  <a:lumMod val="75000"/>
                  <a:lumOff val="25000"/>
                </a:schemeClr>
              </a:solidFill>
            </a:rPr>
          </a:br>
          <a:r>
            <a:rPr lang="en-US" sz="1600" b="0" i="0" dirty="0">
              <a:solidFill>
                <a:schemeClr val="tx1">
                  <a:lumMod val="75000"/>
                  <a:lumOff val="25000"/>
                </a:schemeClr>
              </a:solidFill>
            </a:rPr>
            <a:t>+33781242154</a:t>
          </a:r>
        </a:p>
      </dgm:t>
    </dgm:pt>
    <dgm:pt modelId="{76694DF4-F7BE-4AF1-9E12-BAEDD42D9ED3}" type="parTrans" cxnId="{EA0F618E-4C96-42F0-9E3C-66B0158BCCBE}">
      <dgm:prSet/>
      <dgm:spPr/>
      <dgm:t>
        <a:bodyPr/>
        <a:lstStyle/>
        <a:p>
          <a:endParaRPr lang="en-US" sz="1600" b="0" i="0">
            <a:solidFill>
              <a:schemeClr val="tx1">
                <a:lumMod val="75000"/>
                <a:lumOff val="25000"/>
              </a:schemeClr>
            </a:solidFill>
          </a:endParaRPr>
        </a:p>
      </dgm:t>
    </dgm:pt>
    <dgm:pt modelId="{0C6A2CC7-5741-4D63-A8FF-E7E06F0D1222}" type="sibTrans" cxnId="{EA0F618E-4C96-42F0-9E3C-66B0158BCCBE}">
      <dgm:prSet/>
      <dgm:spPr/>
      <dgm:t>
        <a:bodyPr/>
        <a:lstStyle/>
        <a:p>
          <a:endParaRPr lang="en-US" sz="1600" b="0" i="0">
            <a:solidFill>
              <a:schemeClr val="tx1">
                <a:lumMod val="75000"/>
                <a:lumOff val="25000"/>
              </a:schemeClr>
            </a:solidFill>
          </a:endParaRPr>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3"/>
      <dgm:spPr>
        <a:prstGeom prst="rect">
          <a:avLst/>
        </a:prstGeom>
        <a:noFill/>
        <a:ln w="22225">
          <a:noFill/>
        </a:ln>
        <a:effectLst/>
      </dgm:spPr>
    </dgm:pt>
    <dgm:pt modelId="{70C56EED-B0B5-4180-A100-474B69DE81C3}" type="pres">
      <dgm:prSet presAssocID="{65B3944D-D926-4D0F-A305-F5740000747A}" presName="iconRect" presStyleLbl="node1" presStyleIdx="0" presStyleCnt="3"/>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3">
        <dgm:presLayoutVars>
          <dgm:chMax val="0"/>
          <dgm:chPref val="0"/>
        </dgm:presLayoutVars>
      </dgm:prSet>
      <dgm:spPr/>
    </dgm:pt>
    <dgm:pt modelId="{21CE6EA1-CB92-41CD-8FAE-4CFF03E26BE6}" type="pres">
      <dgm:prSet presAssocID="{8862CE7B-AE72-45E8-B982-5279C14F7985}"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1" presStyleCnt="3"/>
      <dgm:spPr>
        <a:prstGeom prst="rect">
          <a:avLst/>
        </a:prstGeom>
        <a:noFill/>
        <a:ln w="22225">
          <a:noFill/>
        </a:ln>
        <a:effectLst/>
      </dgm:spPr>
    </dgm:pt>
    <dgm:pt modelId="{6C7A9EF9-02EB-4D4D-A251-EC3A2F0EFD57}" type="pres">
      <dgm:prSet presAssocID="{BC68B812-A325-41D8-A08E-C2392666DF66}" presName="iconRect" presStyleLbl="node1" presStyleIdx="1" presStyleCnt="3"/>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1" presStyleCnt="3">
        <dgm:presLayoutVars>
          <dgm:chMax val="0"/>
          <dgm:chPref val="0"/>
        </dgm:presLayoutVars>
      </dgm:prSet>
      <dgm:spPr/>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2" presStyleCnt="3"/>
      <dgm:spPr>
        <a:prstGeom prst="rect">
          <a:avLst/>
        </a:prstGeom>
        <a:noFill/>
        <a:ln w="22225">
          <a:noFill/>
        </a:ln>
        <a:effectLst/>
      </dgm:spPr>
    </dgm:pt>
    <dgm:pt modelId="{E81A461C-9D61-4B88-8277-F9DC532D2140}" type="pres">
      <dgm:prSet presAssocID="{7D1766B6-66CF-40CE-9693-BD20AFFFA3C9}" presName="iconRect" presStyleLbl="node1" presStyleIdx="2" presStyleCnt="3"/>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2" presStyleCnt="3">
        <dgm:presLayoutVars>
          <dgm:chMax val="0"/>
          <dgm:chPref val="0"/>
        </dgm:presLayoutVars>
      </dgm:prSet>
      <dgm:spPr/>
    </dgm:pt>
  </dgm:ptLst>
  <dgm:cxnL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643FF34F-8DBA-4A80-B845-400878209600}" type="presOf" srcId="{7D1766B6-66CF-40CE-9693-BD20AFFFA3C9}" destId="{CC81887C-6C6F-4E1A-BA2B-49AE8504B865}" srcOrd="0" destOrd="0" presId="urn:microsoft.com/office/officeart/2018/2/layout/IconVerticalSolidList"/>
    <dgm:cxn modelId="{9D5AFC8C-3FE5-4AED-9F29-5D039E47B81F}" type="presOf" srcId="{D7951F77-4E36-4893-91C6-3151A6D51694}" destId="{F61FEBF0-CB2F-4364-8F44-722FB7578D18}" srcOrd="0" destOrd="0" presId="urn:microsoft.com/office/officeart/2018/2/layout/IconVerticalSolidList"/>
    <dgm:cxn modelId="{EA0F618E-4C96-42F0-9E3C-66B0158BCCBE}" srcId="{D7951F77-4E36-4893-91C6-3151A6D51694}" destId="{7D1766B6-66CF-40CE-9693-BD20AFFFA3C9}" srcOrd="2" destOrd="0" parTransId="{76694DF4-F7BE-4AF1-9E12-BAEDD42D9ED3}" sibTransId="{0C6A2CC7-5741-4D63-A8FF-E7E06F0D1222}"/>
    <dgm:cxn modelId="{AAD26E9B-C129-46B7-BFCC-98D5999B6B9A}" srcId="{D7951F77-4E36-4893-91C6-3151A6D51694}" destId="{BC68B812-A325-41D8-A08E-C2392666DF66}" srcOrd="1"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AC8A67FF-09EA-4C04-AE25-5A9F33A57654}" type="presParOf" srcId="{F61FEBF0-CB2F-4364-8F44-722FB7578D18}" destId="{763367BB-4527-4646-8015-D79C10A337E8}" srcOrd="2"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3" destOrd="0" presId="urn:microsoft.com/office/officeart/2018/2/layout/IconVerticalSolidList"/>
    <dgm:cxn modelId="{69E1E3B7-31C1-4B29-966A-E5A8BB0D531A}" type="presParOf" srcId="{F61FEBF0-CB2F-4364-8F44-722FB7578D18}" destId="{DD57C002-1714-4E12-872A-FCE88CC043FE}" srcOrd="4"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553CA-508A-46DF-A98A-27184A915B4F}">
      <dsp:nvSpPr>
        <dsp:cNvPr id="0" name=""/>
        <dsp:cNvSpPr/>
      </dsp:nvSpPr>
      <dsp:spPr>
        <a:xfrm>
          <a:off x="1121851" y="1917173"/>
          <a:ext cx="2052084" cy="136874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None/>
          </a:pPr>
          <a:r>
            <a:rPr lang="fr-FR" sz="2000" kern="1200" dirty="0"/>
            <a:t>Entrepreneurs</a:t>
          </a:r>
        </a:p>
      </dsp:txBody>
      <dsp:txXfrm>
        <a:off x="1450185" y="1917173"/>
        <a:ext cx="1723751" cy="1368740"/>
      </dsp:txXfrm>
    </dsp:sp>
    <dsp:sp modelId="{731C441E-B8CB-4CF9-A5F5-77D3F929E1A9}">
      <dsp:nvSpPr>
        <dsp:cNvPr id="0" name=""/>
        <dsp:cNvSpPr/>
      </dsp:nvSpPr>
      <dsp:spPr>
        <a:xfrm>
          <a:off x="26133" y="1358533"/>
          <a:ext cx="1368056" cy="13680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fr-FR" sz="2300" kern="1200" dirty="0">
              <a:latin typeface="Calibri" panose="020F0502020204030204" pitchFamily="34" charset="0"/>
              <a:cs typeface="Calibri" panose="020F0502020204030204" pitchFamily="34" charset="0"/>
            </a:rPr>
            <a:t>Pour qui</a:t>
          </a:r>
        </a:p>
      </dsp:txBody>
      <dsp:txXfrm>
        <a:off x="226480" y="1558880"/>
        <a:ext cx="967362" cy="967362"/>
      </dsp:txXfrm>
    </dsp:sp>
    <dsp:sp modelId="{A2D00DD0-57CC-4B7F-B9EA-9AAA8B0AB276}">
      <dsp:nvSpPr>
        <dsp:cNvPr id="0" name=""/>
        <dsp:cNvSpPr/>
      </dsp:nvSpPr>
      <dsp:spPr>
        <a:xfrm>
          <a:off x="4515869" y="558630"/>
          <a:ext cx="2052084" cy="136874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None/>
          </a:pPr>
          <a:r>
            <a:rPr lang="fr-FR" sz="2000" kern="1200" dirty="0"/>
            <a:t>Déclaration du chiffre d’affaires</a:t>
          </a:r>
        </a:p>
      </dsp:txBody>
      <dsp:txXfrm>
        <a:off x="4844203" y="558630"/>
        <a:ext cx="1723751" cy="1368740"/>
      </dsp:txXfrm>
    </dsp:sp>
    <dsp:sp modelId="{5445CA5A-319A-4E68-8106-EAB1E48899B9}">
      <dsp:nvSpPr>
        <dsp:cNvPr id="0" name=""/>
        <dsp:cNvSpPr/>
      </dsp:nvSpPr>
      <dsp:spPr>
        <a:xfrm>
          <a:off x="4515869" y="1927370"/>
          <a:ext cx="2052084" cy="136874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fr-FR" sz="2000" kern="1200" dirty="0"/>
            <a:t>Consultation, téléchargement et envoi des attestations</a:t>
          </a:r>
        </a:p>
      </dsp:txBody>
      <dsp:txXfrm>
        <a:off x="4844203" y="1927370"/>
        <a:ext cx="1723751" cy="1368740"/>
      </dsp:txXfrm>
    </dsp:sp>
    <dsp:sp modelId="{7EAD45F0-7EDF-4781-A848-00FCA462AF71}">
      <dsp:nvSpPr>
        <dsp:cNvPr id="0" name=""/>
        <dsp:cNvSpPr/>
      </dsp:nvSpPr>
      <dsp:spPr>
        <a:xfrm>
          <a:off x="4515869" y="3296111"/>
          <a:ext cx="2052084" cy="136874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fr-FR" sz="2000" kern="1200" dirty="0"/>
            <a:t>Demande de génération des attestations de vigilance</a:t>
          </a:r>
        </a:p>
      </dsp:txBody>
      <dsp:txXfrm>
        <a:off x="4844203" y="3296111"/>
        <a:ext cx="1723751" cy="1368740"/>
      </dsp:txXfrm>
    </dsp:sp>
    <dsp:sp modelId="{41BA0882-40DD-4556-9302-6B549E22C224}">
      <dsp:nvSpPr>
        <dsp:cNvPr id="0" name=""/>
        <dsp:cNvSpPr/>
      </dsp:nvSpPr>
      <dsp:spPr>
        <a:xfrm>
          <a:off x="3343988" y="0"/>
          <a:ext cx="1368056" cy="13680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fr-FR" sz="2300" kern="1200" dirty="0">
              <a:latin typeface="Calibri" panose="020F0502020204030204" pitchFamily="34" charset="0"/>
              <a:cs typeface="Calibri" panose="020F0502020204030204" pitchFamily="34" charset="0"/>
            </a:rPr>
            <a:t>Pour quoi faire</a:t>
          </a:r>
        </a:p>
      </dsp:txBody>
      <dsp:txXfrm>
        <a:off x="3544335" y="200347"/>
        <a:ext cx="967362" cy="967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E5C63-5A21-4707-AE0D-A02E1801E47D}">
      <dsp:nvSpPr>
        <dsp:cNvPr id="0" name=""/>
        <dsp:cNvSpPr/>
      </dsp:nvSpPr>
      <dsp:spPr>
        <a:xfrm rot="5400000">
          <a:off x="6212382" y="-2487805"/>
          <a:ext cx="1112535" cy="637049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a:t>Formulaire mobile simplifié à compléter</a:t>
          </a:r>
        </a:p>
        <a:p>
          <a:pPr marL="228600" lvl="1" indent="-228600" algn="l" defTabSz="977900">
            <a:lnSpc>
              <a:spcPct val="90000"/>
            </a:lnSpc>
            <a:spcBef>
              <a:spcPct val="0"/>
            </a:spcBef>
            <a:spcAft>
              <a:spcPct val="15000"/>
            </a:spcAft>
            <a:buChar char="•"/>
          </a:pPr>
          <a:r>
            <a:rPr lang="fr-FR" sz="2200" kern="1200" dirty="0"/>
            <a:t>Total du montant à payer</a:t>
          </a:r>
        </a:p>
        <a:p>
          <a:pPr marL="228600" lvl="1" indent="-228600" algn="l" defTabSz="977900">
            <a:lnSpc>
              <a:spcPct val="90000"/>
            </a:lnSpc>
            <a:spcBef>
              <a:spcPct val="0"/>
            </a:spcBef>
            <a:spcAft>
              <a:spcPct val="15000"/>
            </a:spcAft>
            <a:buChar char="•"/>
          </a:pPr>
          <a:r>
            <a:rPr lang="fr-FR" sz="2200" kern="1200" dirty="0"/>
            <a:t>Confirmation de déclaration</a:t>
          </a:r>
        </a:p>
      </dsp:txBody>
      <dsp:txXfrm rot="-5400000">
        <a:off x="3583403" y="195483"/>
        <a:ext cx="6316185" cy="1003917"/>
      </dsp:txXfrm>
    </dsp:sp>
    <dsp:sp modelId="{23AEBD96-69FD-43BA-B79A-1CD4597C8D86}">
      <dsp:nvSpPr>
        <dsp:cNvPr id="0" name=""/>
        <dsp:cNvSpPr/>
      </dsp:nvSpPr>
      <dsp:spPr>
        <a:xfrm>
          <a:off x="0" y="2107"/>
          <a:ext cx="3583403" cy="13906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fr-FR" sz="2600" kern="1200" dirty="0"/>
            <a:t>Déclaration du chiffre d’affaires</a:t>
          </a:r>
        </a:p>
      </dsp:txBody>
      <dsp:txXfrm>
        <a:off x="67887" y="69994"/>
        <a:ext cx="3447629" cy="1254895"/>
      </dsp:txXfrm>
    </dsp:sp>
    <dsp:sp modelId="{A2C77938-431E-4BF8-A9B5-2C65B6B2D2E4}">
      <dsp:nvSpPr>
        <dsp:cNvPr id="0" name=""/>
        <dsp:cNvSpPr/>
      </dsp:nvSpPr>
      <dsp:spPr>
        <a:xfrm rot="5400000">
          <a:off x="6212382" y="-1027601"/>
          <a:ext cx="1112535" cy="637049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a:t>Accès rapide à toutes les attestations </a:t>
          </a:r>
        </a:p>
        <a:p>
          <a:pPr marL="228600" lvl="1" indent="-228600" algn="l" defTabSz="977900">
            <a:lnSpc>
              <a:spcPct val="90000"/>
            </a:lnSpc>
            <a:spcBef>
              <a:spcPct val="0"/>
            </a:spcBef>
            <a:spcAft>
              <a:spcPct val="15000"/>
            </a:spcAft>
            <a:buChar char="•"/>
          </a:pPr>
          <a:r>
            <a:rPr lang="fr-FR" sz="2200" kern="1200" dirty="0"/>
            <a:t>Téléchargement PDF ou envoi par email</a:t>
          </a:r>
        </a:p>
      </dsp:txBody>
      <dsp:txXfrm rot="-5400000">
        <a:off x="3583403" y="1655687"/>
        <a:ext cx="6316185" cy="1003917"/>
      </dsp:txXfrm>
    </dsp:sp>
    <dsp:sp modelId="{A7F4A822-AD20-4075-BEC8-3B586D701DD6}">
      <dsp:nvSpPr>
        <dsp:cNvPr id="0" name=""/>
        <dsp:cNvSpPr/>
      </dsp:nvSpPr>
      <dsp:spPr>
        <a:xfrm>
          <a:off x="0" y="1462310"/>
          <a:ext cx="3583403" cy="13906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fr-FR" sz="2600" kern="1200" dirty="0"/>
            <a:t>Consultation, téléchargement et envoi des attestations </a:t>
          </a:r>
        </a:p>
      </dsp:txBody>
      <dsp:txXfrm>
        <a:off x="67887" y="1530197"/>
        <a:ext cx="3447629" cy="1254895"/>
      </dsp:txXfrm>
    </dsp:sp>
    <dsp:sp modelId="{2F9DEB7B-825C-425B-8654-6573B83978DA}">
      <dsp:nvSpPr>
        <dsp:cNvPr id="0" name=""/>
        <dsp:cNvSpPr/>
      </dsp:nvSpPr>
      <dsp:spPr>
        <a:xfrm rot="5400000">
          <a:off x="6212382" y="432601"/>
          <a:ext cx="1112535" cy="637049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a:t>Création instantanée des attestations de vigilance </a:t>
          </a:r>
        </a:p>
        <a:p>
          <a:pPr marL="228600" lvl="1" indent="-228600" algn="l" defTabSz="977900">
            <a:lnSpc>
              <a:spcPct val="90000"/>
            </a:lnSpc>
            <a:spcBef>
              <a:spcPct val="0"/>
            </a:spcBef>
            <a:spcAft>
              <a:spcPct val="15000"/>
            </a:spcAft>
            <a:buChar char="•"/>
          </a:pPr>
          <a:r>
            <a:rPr lang="fr-FR" sz="2200" kern="1200" dirty="0"/>
            <a:t>Téléchargement PDF ou envoi par email</a:t>
          </a:r>
        </a:p>
      </dsp:txBody>
      <dsp:txXfrm rot="-5400000">
        <a:off x="3583403" y="3115890"/>
        <a:ext cx="6316185" cy="1003917"/>
      </dsp:txXfrm>
    </dsp:sp>
    <dsp:sp modelId="{9F730B02-71E4-459C-999A-AFF2F70F4692}">
      <dsp:nvSpPr>
        <dsp:cNvPr id="0" name=""/>
        <dsp:cNvSpPr/>
      </dsp:nvSpPr>
      <dsp:spPr>
        <a:xfrm>
          <a:off x="0" y="2922513"/>
          <a:ext cx="3583403" cy="13906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fr-FR" sz="2600" kern="1200" dirty="0"/>
            <a:t>Demande de génération des attestations de vigilance</a:t>
          </a:r>
        </a:p>
      </dsp:txBody>
      <dsp:txXfrm>
        <a:off x="67887" y="2990400"/>
        <a:ext cx="3447629" cy="1254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B0ED7-A401-4623-83EB-517FFAD1481F}">
      <dsp:nvSpPr>
        <dsp:cNvPr id="0" name=""/>
        <dsp:cNvSpPr/>
      </dsp:nvSpPr>
      <dsp:spPr>
        <a:xfrm>
          <a:off x="0" y="4267987"/>
          <a:ext cx="8480125"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3C169-EBEB-4344-AD40-EC0704606CA2}">
      <dsp:nvSpPr>
        <dsp:cNvPr id="0" name=""/>
        <dsp:cNvSpPr/>
      </dsp:nvSpPr>
      <dsp:spPr>
        <a:xfrm>
          <a:off x="0" y="3078132"/>
          <a:ext cx="8480125"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EBD08-607B-4F84-848B-29AC7F4C7F81}">
      <dsp:nvSpPr>
        <dsp:cNvPr id="0" name=""/>
        <dsp:cNvSpPr/>
      </dsp:nvSpPr>
      <dsp:spPr>
        <a:xfrm>
          <a:off x="0" y="1835342"/>
          <a:ext cx="8480125"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5B0A6-82CB-474C-9F2E-10671CE5B2F0}">
      <dsp:nvSpPr>
        <dsp:cNvPr id="0" name=""/>
        <dsp:cNvSpPr/>
      </dsp:nvSpPr>
      <dsp:spPr>
        <a:xfrm>
          <a:off x="0" y="559718"/>
          <a:ext cx="8480125"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543041-A81C-403A-A539-B7C719D96CE5}">
      <dsp:nvSpPr>
        <dsp:cNvPr id="0" name=""/>
        <dsp:cNvSpPr/>
      </dsp:nvSpPr>
      <dsp:spPr>
        <a:xfrm>
          <a:off x="2204832" y="3291"/>
          <a:ext cx="6275292" cy="556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fr-FR" sz="1800" kern="1200" dirty="0"/>
        </a:p>
      </dsp:txBody>
      <dsp:txXfrm>
        <a:off x="2204832" y="3291"/>
        <a:ext cx="6275292" cy="556427"/>
      </dsp:txXfrm>
    </dsp:sp>
    <dsp:sp modelId="{5C071324-AB3D-4461-82A8-66FC8DECC3BF}">
      <dsp:nvSpPr>
        <dsp:cNvPr id="0" name=""/>
        <dsp:cNvSpPr/>
      </dsp:nvSpPr>
      <dsp:spPr>
        <a:xfrm>
          <a:off x="0" y="3291"/>
          <a:ext cx="2204832" cy="556427"/>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fr-FR" sz="1800" kern="1200" dirty="0"/>
            <a:t>Tabulations de navigation</a:t>
          </a:r>
        </a:p>
      </dsp:txBody>
      <dsp:txXfrm>
        <a:off x="27167" y="30458"/>
        <a:ext cx="2150498" cy="529260"/>
      </dsp:txXfrm>
    </dsp:sp>
    <dsp:sp modelId="{0A29D02A-9546-4725-ADFF-8790F427D93F}">
      <dsp:nvSpPr>
        <dsp:cNvPr id="0" name=""/>
        <dsp:cNvSpPr/>
      </dsp:nvSpPr>
      <dsp:spPr>
        <a:xfrm>
          <a:off x="0" y="581102"/>
          <a:ext cx="8480125" cy="69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fr-FR" sz="1100" kern="1200" dirty="0"/>
            <a:t>Les tabulations de navigation permettent à l’utilisateur de connaître instantanément </a:t>
          </a:r>
          <a:r>
            <a:rPr lang="fr-FR" sz="1100" b="0" i="1" kern="1200" dirty="0"/>
            <a:t>« sa position actuelle »</a:t>
          </a:r>
          <a:r>
            <a:rPr lang="fr-FR" sz="1100" b="0" i="0" kern="1200" dirty="0"/>
            <a:t> et </a:t>
          </a:r>
          <a:r>
            <a:rPr lang="fr-FR" sz="1100" b="0" i="1" kern="1200" dirty="0"/>
            <a:t>« où il peut se rendre »</a:t>
          </a:r>
          <a:r>
            <a:rPr lang="fr-FR" sz="1100" b="0" i="0" kern="1200" dirty="0"/>
            <a:t>. Ces deux informations restent visibles en permanence, ce qui permet de passer d’une page à l’autre en un seul </a:t>
          </a:r>
          <a:r>
            <a:rPr lang="fr-FR" sz="1100" b="0" i="1" kern="1200" dirty="0" err="1"/>
            <a:t>tap</a:t>
          </a:r>
          <a:r>
            <a:rPr lang="fr-FR" sz="1100" b="0" i="0" kern="1200" dirty="0"/>
            <a:t>. </a:t>
          </a:r>
          <a:r>
            <a:rPr lang="fr-FR" sz="1100" kern="1200" dirty="0"/>
            <a:t>La couleur du texte change afin que l’utilisateur identifie la section dans laquelle il se trouve. Les tabulations sont placées sur le haut de la page, une des zones les moins précises de </a:t>
          </a:r>
          <a:r>
            <a:rPr lang="fr-FR" sz="1100" i="1" kern="1200" dirty="0" err="1"/>
            <a:t>taps</a:t>
          </a:r>
          <a:r>
            <a:rPr lang="fr-FR" sz="1100" i="1" kern="1200" dirty="0"/>
            <a:t> </a:t>
          </a:r>
          <a:r>
            <a:rPr lang="fr-FR" sz="1100" kern="1200" dirty="0"/>
            <a:t>sur mobile,  car cette fonctionnalité n’est pas prioritaire. </a:t>
          </a:r>
        </a:p>
      </dsp:txBody>
      <dsp:txXfrm>
        <a:off x="0" y="581102"/>
        <a:ext cx="8480125" cy="691375"/>
      </dsp:txXfrm>
    </dsp:sp>
    <dsp:sp modelId="{9393AFA5-367F-4EAA-B73E-E65DE1CB97D0}">
      <dsp:nvSpPr>
        <dsp:cNvPr id="0" name=""/>
        <dsp:cNvSpPr/>
      </dsp:nvSpPr>
      <dsp:spPr>
        <a:xfrm>
          <a:off x="2204832" y="1278915"/>
          <a:ext cx="6275292" cy="556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fr-FR" sz="1800" kern="1200" dirty="0"/>
        </a:p>
      </dsp:txBody>
      <dsp:txXfrm>
        <a:off x="2204832" y="1278915"/>
        <a:ext cx="6275292" cy="556427"/>
      </dsp:txXfrm>
    </dsp:sp>
    <dsp:sp modelId="{E44D964F-FFFC-404E-A4AF-BF1A7F8C4F0B}">
      <dsp:nvSpPr>
        <dsp:cNvPr id="0" name=""/>
        <dsp:cNvSpPr/>
      </dsp:nvSpPr>
      <dsp:spPr>
        <a:xfrm>
          <a:off x="0" y="1278915"/>
          <a:ext cx="2204832" cy="556427"/>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fr-FR" sz="1800" kern="1200" dirty="0"/>
            <a:t>Information sur dernières declaration</a:t>
          </a:r>
        </a:p>
      </dsp:txBody>
      <dsp:txXfrm>
        <a:off x="27167" y="1306082"/>
        <a:ext cx="2150498" cy="529260"/>
      </dsp:txXfrm>
    </dsp:sp>
    <dsp:sp modelId="{DCC6E5BC-9D79-4E3E-A754-5B33C4FC89DC}">
      <dsp:nvSpPr>
        <dsp:cNvPr id="0" name=""/>
        <dsp:cNvSpPr/>
      </dsp:nvSpPr>
      <dsp:spPr>
        <a:xfrm>
          <a:off x="0" y="1835342"/>
          <a:ext cx="8480125" cy="65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fr-FR" sz="1100" b="0" i="0" kern="1200" dirty="0"/>
            <a:t>Avec des téléphones de plus en plus grands, l’écran se divise naturellement en deux zones: la zone supérieure en tant que zone de consultation et la zone inférieure en tant que zone d’interaction. De ce fait, le bloc d’information sur les dernières déclarations se trouve dans la zone supérieure. Ainsi, a</a:t>
          </a:r>
          <a:r>
            <a:rPr lang="fr-FR" sz="1100" kern="1200" dirty="0"/>
            <a:t>vant de débuter son interaction, l’utilisateur visualise la date de sa dernière déclaration.</a:t>
          </a:r>
        </a:p>
      </dsp:txBody>
      <dsp:txXfrm>
        <a:off x="0" y="1835342"/>
        <a:ext cx="8480125" cy="658541"/>
      </dsp:txXfrm>
    </dsp:sp>
    <dsp:sp modelId="{7C108B8F-51A7-45C1-9213-0D2DA02144CA}">
      <dsp:nvSpPr>
        <dsp:cNvPr id="0" name=""/>
        <dsp:cNvSpPr/>
      </dsp:nvSpPr>
      <dsp:spPr>
        <a:xfrm>
          <a:off x="2204832" y="2521705"/>
          <a:ext cx="6275292" cy="556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fr-FR" sz="1800" kern="1200" dirty="0"/>
        </a:p>
      </dsp:txBody>
      <dsp:txXfrm>
        <a:off x="2204832" y="2521705"/>
        <a:ext cx="6275292" cy="556427"/>
      </dsp:txXfrm>
    </dsp:sp>
    <dsp:sp modelId="{DF750082-C7D7-492C-8F91-382B5C976F60}">
      <dsp:nvSpPr>
        <dsp:cNvPr id="0" name=""/>
        <dsp:cNvSpPr/>
      </dsp:nvSpPr>
      <dsp:spPr>
        <a:xfrm>
          <a:off x="0" y="2521705"/>
          <a:ext cx="2204832" cy="556427"/>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fr-FR" sz="1800" kern="1200" dirty="0"/>
            <a:t>Formulaire de declaration</a:t>
          </a:r>
        </a:p>
      </dsp:txBody>
      <dsp:txXfrm>
        <a:off x="27167" y="2548872"/>
        <a:ext cx="2150498" cy="529260"/>
      </dsp:txXfrm>
    </dsp:sp>
    <dsp:sp modelId="{3E7EC0DC-BBD3-4BDD-A689-50F7680A1710}">
      <dsp:nvSpPr>
        <dsp:cNvPr id="0" name=""/>
        <dsp:cNvSpPr/>
      </dsp:nvSpPr>
      <dsp:spPr>
        <a:xfrm>
          <a:off x="0" y="3078132"/>
          <a:ext cx="8480125" cy="605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fr-FR" sz="1100" kern="1200" dirty="0"/>
            <a:t>La partie inférieure étant la </a:t>
          </a:r>
          <a:r>
            <a:rPr lang="fr-FR" sz="1100" b="0" i="0" kern="1200" dirty="0"/>
            <a:t>zone d’interaction, le</a:t>
          </a:r>
          <a:r>
            <a:rPr lang="fr-FR" sz="1100" kern="1200" dirty="0"/>
            <a:t> formulaire de déclaration s’y situe. Il est visible, facile d’accès et incite à compléter les données. Il est épuré afin de faciliter son utilisation et de garder une bonne visibilité sur mobile. </a:t>
          </a:r>
          <a:r>
            <a:rPr lang="fr-FR" sz="1100" b="0" i="0" kern="1200" dirty="0"/>
            <a:t>L’utilisation d’une mise en page en une seule colonne est préférable à une mise en page sur deux colonnes pour simplifier la lecture et la compréhension. L’espacement entre chaque label et son champ est faible afin d’aider l’utilisateur à comprendre quel label correspond à quel champ.</a:t>
          </a:r>
          <a:r>
            <a:rPr lang="fr-FR" sz="1100" kern="1200" dirty="0"/>
            <a:t>  </a:t>
          </a:r>
        </a:p>
      </dsp:txBody>
      <dsp:txXfrm>
        <a:off x="0" y="3078132"/>
        <a:ext cx="8480125" cy="605606"/>
      </dsp:txXfrm>
    </dsp:sp>
    <dsp:sp modelId="{176E41C1-70B7-4FFB-B834-2B152807B4FB}">
      <dsp:nvSpPr>
        <dsp:cNvPr id="0" name=""/>
        <dsp:cNvSpPr/>
      </dsp:nvSpPr>
      <dsp:spPr>
        <a:xfrm>
          <a:off x="2204832" y="3711559"/>
          <a:ext cx="6275292" cy="556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fr-FR" sz="1800" kern="1200" dirty="0"/>
        </a:p>
      </dsp:txBody>
      <dsp:txXfrm>
        <a:off x="2204832" y="3711559"/>
        <a:ext cx="6275292" cy="556427"/>
      </dsp:txXfrm>
    </dsp:sp>
    <dsp:sp modelId="{B81AD93C-0E8C-4A61-B6B1-53EED1D18F25}">
      <dsp:nvSpPr>
        <dsp:cNvPr id="0" name=""/>
        <dsp:cNvSpPr/>
      </dsp:nvSpPr>
      <dsp:spPr>
        <a:xfrm>
          <a:off x="0" y="3711559"/>
          <a:ext cx="2204832" cy="556427"/>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fr-FR" sz="1800" kern="1200" dirty="0"/>
            <a:t>Icônes de navigation rapide</a:t>
          </a:r>
        </a:p>
      </dsp:txBody>
      <dsp:txXfrm>
        <a:off x="27167" y="3738726"/>
        <a:ext cx="2150498" cy="529260"/>
      </dsp:txXfrm>
    </dsp:sp>
    <dsp:sp modelId="{96DAA401-2031-4F35-81AF-9E97F1BE9B14}">
      <dsp:nvSpPr>
        <dsp:cNvPr id="0" name=""/>
        <dsp:cNvSpPr/>
      </dsp:nvSpPr>
      <dsp:spPr>
        <a:xfrm>
          <a:off x="0" y="4267987"/>
          <a:ext cx="8480125" cy="1113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fr-FR" sz="1100" kern="1200" dirty="0"/>
            <a:t>La mise en place de la navigation rapide en bas de la page permet à l’utilisateur de naviguer rapidement à l’aide de ses pouces entre trois fonctionnalités: page profile, page d’aide et se déconnecter. La navigation rapide </a:t>
          </a:r>
          <a:r>
            <a:rPr lang="fr-FR" sz="1100" b="0" i="0" kern="1200" dirty="0"/>
            <a:t>est visible et disponible en permanence. Elle est vivement conseillé dans une application contenant un nombre réduit de fonctionnalités, ce qui est le cas pour cette application. </a:t>
          </a:r>
          <a:endParaRPr lang="fr-FR" sz="1100" kern="1200" dirty="0"/>
        </a:p>
      </dsp:txBody>
      <dsp:txXfrm>
        <a:off x="0" y="4267987"/>
        <a:ext cx="8480125" cy="11130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091C7-D61A-43E0-BFDB-6137AAFBDFF7}">
      <dsp:nvSpPr>
        <dsp:cNvPr id="0" name=""/>
        <dsp:cNvSpPr/>
      </dsp:nvSpPr>
      <dsp:spPr>
        <a:xfrm>
          <a:off x="615" y="512372"/>
          <a:ext cx="2647156" cy="3176587"/>
        </a:xfrm>
        <a:prstGeom prst="roundRect">
          <a:avLst>
            <a:gd name="adj" fmla="val 5000"/>
          </a:avLst>
        </a:prstGeom>
        <a:solidFill>
          <a:schemeClr val="accent1">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fr-FR" sz="3000" kern="1200" dirty="0"/>
            <a:t>Les Couleurs</a:t>
          </a:r>
        </a:p>
      </dsp:txBody>
      <dsp:txXfrm rot="16200000">
        <a:off x="-1037070" y="1550057"/>
        <a:ext cx="2604801" cy="529431"/>
      </dsp:txXfrm>
    </dsp:sp>
    <dsp:sp modelId="{815A8C6B-BADF-46DD-990B-4D2656734EDC}">
      <dsp:nvSpPr>
        <dsp:cNvPr id="0" name=""/>
        <dsp:cNvSpPr/>
      </dsp:nvSpPr>
      <dsp:spPr>
        <a:xfrm>
          <a:off x="530046" y="512372"/>
          <a:ext cx="1972131" cy="31765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fr-FR" sz="1800" kern="1200" dirty="0"/>
            <a:t>Le bleu et le vert sont des couleurs relaxantes et apaisantes ; elles transmettent des sentiments de confiance, d'engagement et de sérieux. Ces éléments sont impératifs dans un contexte de déclarations sociales et fiscales. </a:t>
          </a:r>
        </a:p>
      </dsp:txBody>
      <dsp:txXfrm>
        <a:off x="530046" y="512372"/>
        <a:ext cx="1972131" cy="3176587"/>
      </dsp:txXfrm>
    </dsp:sp>
    <dsp:sp modelId="{A432E47D-34B7-4518-B3AD-E0E75331313C}">
      <dsp:nvSpPr>
        <dsp:cNvPr id="0" name=""/>
        <dsp:cNvSpPr/>
      </dsp:nvSpPr>
      <dsp:spPr>
        <a:xfrm>
          <a:off x="2740421" y="512372"/>
          <a:ext cx="2647156" cy="3176587"/>
        </a:xfrm>
        <a:prstGeom prst="roundRect">
          <a:avLst>
            <a:gd name="adj" fmla="val 5000"/>
          </a:avLst>
        </a:prstGeom>
        <a:solidFill>
          <a:schemeClr val="accent1">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fr-FR" sz="3000" kern="1200" dirty="0"/>
            <a:t>La Typographie</a:t>
          </a:r>
        </a:p>
      </dsp:txBody>
      <dsp:txXfrm rot="16200000">
        <a:off x="1702736" y="1550057"/>
        <a:ext cx="2604801" cy="529431"/>
      </dsp:txXfrm>
    </dsp:sp>
    <dsp:sp modelId="{364F062A-863E-4932-B4F3-009F06395DDF}">
      <dsp:nvSpPr>
        <dsp:cNvPr id="0" name=""/>
        <dsp:cNvSpPr/>
      </dsp:nvSpPr>
      <dsp:spPr>
        <a:xfrm rot="5400000">
          <a:off x="2520270" y="3036682"/>
          <a:ext cx="466773" cy="397073"/>
        </a:xfrm>
        <a:prstGeom prst="flowChartExtract">
          <a:avLst/>
        </a:prstGeom>
        <a:solidFill>
          <a:schemeClr val="lt1">
            <a:hueOff val="0"/>
            <a:satOff val="0"/>
            <a:lumOff val="0"/>
            <a:alphaOff val="0"/>
          </a:schemeClr>
        </a:solid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9FE884-5030-4B5B-9411-61CA07E424F5}">
      <dsp:nvSpPr>
        <dsp:cNvPr id="0" name=""/>
        <dsp:cNvSpPr/>
      </dsp:nvSpPr>
      <dsp:spPr>
        <a:xfrm>
          <a:off x="3269853" y="512372"/>
          <a:ext cx="1972131" cy="31765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fr-FR" sz="1800" kern="1200" dirty="0"/>
            <a:t>La typographie choisie est sobre et épurée afin de faciliter la lecture des informations sur l’application. </a:t>
          </a:r>
        </a:p>
        <a:p>
          <a:pPr marL="0" lvl="0" indent="0" algn="l" defTabSz="800100">
            <a:lnSpc>
              <a:spcPct val="90000"/>
            </a:lnSpc>
            <a:spcBef>
              <a:spcPct val="0"/>
            </a:spcBef>
            <a:spcAft>
              <a:spcPct val="35000"/>
            </a:spcAft>
            <a:buNone/>
          </a:pPr>
          <a:r>
            <a:rPr lang="fr-FR" sz="1800" kern="1200" dirty="0"/>
            <a:t>La police Roboto est la police la plus populaire en 2021 selon Google.</a:t>
          </a:r>
        </a:p>
      </dsp:txBody>
      <dsp:txXfrm>
        <a:off x="3269853" y="512372"/>
        <a:ext cx="1972131" cy="3176587"/>
      </dsp:txXfrm>
    </dsp:sp>
    <dsp:sp modelId="{589F0D4F-4D8D-4FB8-9C0D-6C1EB05D97EA}">
      <dsp:nvSpPr>
        <dsp:cNvPr id="0" name=""/>
        <dsp:cNvSpPr/>
      </dsp:nvSpPr>
      <dsp:spPr>
        <a:xfrm>
          <a:off x="5480228" y="512372"/>
          <a:ext cx="2647156" cy="3176587"/>
        </a:xfrm>
        <a:prstGeom prst="roundRect">
          <a:avLst>
            <a:gd name="adj" fmla="val 5000"/>
          </a:avLst>
        </a:prstGeom>
        <a:solidFill>
          <a:schemeClr val="accent1">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fr-FR" sz="3000" kern="1200" dirty="0"/>
            <a:t>Les Icônes</a:t>
          </a:r>
        </a:p>
      </dsp:txBody>
      <dsp:txXfrm rot="16200000">
        <a:off x="4442543" y="1550057"/>
        <a:ext cx="2604801" cy="529431"/>
      </dsp:txXfrm>
    </dsp:sp>
    <dsp:sp modelId="{013EF265-5DFC-4489-945E-F650A9C44407}">
      <dsp:nvSpPr>
        <dsp:cNvPr id="0" name=""/>
        <dsp:cNvSpPr/>
      </dsp:nvSpPr>
      <dsp:spPr>
        <a:xfrm rot="5400000">
          <a:off x="5260077" y="3036682"/>
          <a:ext cx="466773" cy="397073"/>
        </a:xfrm>
        <a:prstGeom prst="flowChartExtract">
          <a:avLst/>
        </a:prstGeom>
        <a:solidFill>
          <a:schemeClr val="lt1">
            <a:hueOff val="0"/>
            <a:satOff val="0"/>
            <a:lumOff val="0"/>
            <a:alphaOff val="0"/>
          </a:schemeClr>
        </a:solidFill>
        <a:ln w="15875"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 modelId="{5FFC6858-FEED-4CE7-A170-E2EF0BD95DC4}">
      <dsp:nvSpPr>
        <dsp:cNvPr id="0" name=""/>
        <dsp:cNvSpPr/>
      </dsp:nvSpPr>
      <dsp:spPr>
        <a:xfrm>
          <a:off x="6009659" y="512372"/>
          <a:ext cx="1972131" cy="31765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fr-FR" sz="1800" kern="1200" dirty="0"/>
            <a:t>Les icônes choisies sont populaires et facilement reconnaissables lors d’une première utilisation. Elles sont explicites et épurées pour en faciliter leurs utilisations. </a:t>
          </a:r>
        </a:p>
      </dsp:txBody>
      <dsp:txXfrm>
        <a:off x="6009659" y="512372"/>
        <a:ext cx="1972131" cy="3176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459"/>
          <a:ext cx="10058399"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324960" y="242164"/>
          <a:ext cx="590836" cy="59083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240757" y="459"/>
          <a:ext cx="8817642"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tx1">
                  <a:lumMod val="75000"/>
                  <a:lumOff val="25000"/>
                </a:schemeClr>
              </a:solidFill>
            </a:rPr>
            <a:t>LinkedIn</a:t>
          </a:r>
          <a:br>
            <a:rPr lang="en-US" sz="2000" b="0" i="0" kern="1200" dirty="0">
              <a:solidFill>
                <a:schemeClr val="tx1">
                  <a:lumMod val="75000"/>
                  <a:lumOff val="25000"/>
                </a:schemeClr>
              </a:solidFill>
            </a:rPr>
          </a:br>
          <a:r>
            <a:rPr lang="fr-FR" sz="1600" b="0" i="0" kern="1200" dirty="0">
              <a:solidFill>
                <a:schemeClr val="tx1">
                  <a:lumMod val="75000"/>
                  <a:lumOff val="25000"/>
                </a:schemeClr>
              </a:solidFill>
            </a:rPr>
            <a:t>https://www.linkedin.com/in/amaury-doux/</a:t>
          </a:r>
          <a:endParaRPr lang="en-US" sz="1600" b="0" i="0" kern="1200" dirty="0">
            <a:solidFill>
              <a:schemeClr val="tx1">
                <a:lumMod val="75000"/>
                <a:lumOff val="25000"/>
              </a:schemeClr>
            </a:solidFill>
          </a:endParaRPr>
        </a:p>
      </dsp:txBody>
      <dsp:txXfrm>
        <a:off x="1240757" y="459"/>
        <a:ext cx="8817642" cy="1074248"/>
      </dsp:txXfrm>
    </dsp:sp>
    <dsp:sp modelId="{712D2B29-4977-4B70-ABE9-215A9E804015}">
      <dsp:nvSpPr>
        <dsp:cNvPr id="0" name=""/>
        <dsp:cNvSpPr/>
      </dsp:nvSpPr>
      <dsp:spPr>
        <a:xfrm>
          <a:off x="0" y="1343269"/>
          <a:ext cx="10058399"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324960" y="1584975"/>
          <a:ext cx="590836" cy="59083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1240757" y="1343269"/>
          <a:ext cx="8817642"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tx1">
                  <a:lumMod val="75000"/>
                  <a:lumOff val="25000"/>
                </a:schemeClr>
              </a:solidFill>
            </a:rPr>
            <a:t>Email</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Amaury.doux@gmail.com</a:t>
          </a:r>
        </a:p>
      </dsp:txBody>
      <dsp:txXfrm>
        <a:off x="1240757" y="1343269"/>
        <a:ext cx="8817642" cy="1074248"/>
      </dsp:txXfrm>
    </dsp:sp>
    <dsp:sp modelId="{59534EC1-7FD9-454B-8378-AACE14683CA9}">
      <dsp:nvSpPr>
        <dsp:cNvPr id="0" name=""/>
        <dsp:cNvSpPr/>
      </dsp:nvSpPr>
      <dsp:spPr>
        <a:xfrm>
          <a:off x="0" y="2686080"/>
          <a:ext cx="10058399"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324960" y="2927786"/>
          <a:ext cx="590836" cy="59083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1240757" y="2686080"/>
          <a:ext cx="8817642"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marL="0" lvl="0" indent="0" algn="l" defTabSz="889000">
            <a:lnSpc>
              <a:spcPct val="100000"/>
            </a:lnSpc>
            <a:spcBef>
              <a:spcPct val="0"/>
            </a:spcBef>
            <a:spcAft>
              <a:spcPct val="35000"/>
            </a:spcAft>
            <a:buNone/>
          </a:pPr>
          <a:r>
            <a:rPr lang="en-US" sz="2000" b="1" i="0" kern="1200" dirty="0" err="1">
              <a:solidFill>
                <a:schemeClr val="tx1">
                  <a:lumMod val="75000"/>
                  <a:lumOff val="25000"/>
                </a:schemeClr>
              </a:solidFill>
            </a:rPr>
            <a:t>Téléphone</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+33781242154</a:t>
          </a:r>
        </a:p>
      </dsp:txBody>
      <dsp:txXfrm>
        <a:off x="1240757" y="2686080"/>
        <a:ext cx="8817642" cy="1074248"/>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4/27/2021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17418"/>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457396" y="3382899"/>
            <a:ext cx="2265622" cy="1090938"/>
          </a:xfrm>
        </p:spPr>
        <p:txBody>
          <a:bodyPr anchor="b">
            <a:normAutofit/>
          </a:bodyPr>
          <a:lstStyle/>
          <a:p>
            <a:pPr algn="l"/>
            <a:r>
              <a:rPr lang="en-US" sz="6600" dirty="0">
                <a:solidFill>
                  <a:srgbClr val="FFFFFF"/>
                </a:solidFill>
              </a:rPr>
              <a:t>URSSAF</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10" name="Title 1">
            <a:extLst>
              <a:ext uri="{FF2B5EF4-FFF2-40B4-BE49-F238E27FC236}">
                <a16:creationId xmlns:a16="http://schemas.microsoft.com/office/drawing/2014/main" id="{735BBFB2-692C-4744-84D5-CA6CC6EFA4C5}"/>
              </a:ext>
            </a:extLst>
          </p:cNvPr>
          <p:cNvSpPr txBox="1">
            <a:spLocks/>
          </p:cNvSpPr>
          <p:nvPr/>
        </p:nvSpPr>
        <p:spPr>
          <a:xfrm>
            <a:off x="3896785" y="4666479"/>
            <a:ext cx="8295215" cy="887019"/>
          </a:xfrm>
          <a:prstGeom prst="rect">
            <a:avLst/>
          </a:prstGeom>
        </p:spPr>
        <p:txBody>
          <a:bodyPr vert="horz" lIns="91440" tIns="45720" rIns="91440" bIns="45720" rtlCol="0" anchor="ctr">
            <a:normAutofit fontScale="97500"/>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ctr">
              <a:lnSpc>
                <a:spcPct val="125000"/>
              </a:lnSpc>
            </a:pPr>
            <a:r>
              <a:rPr lang="en-US" sz="2000" dirty="0">
                <a:solidFill>
                  <a:schemeClr val="bg1"/>
                </a:solidFill>
                <a:latin typeface="+mn-lt"/>
              </a:rPr>
              <a:t>“</a:t>
            </a:r>
            <a:r>
              <a:rPr lang="fr-FR" sz="2000" dirty="0">
                <a:solidFill>
                  <a:schemeClr val="bg1"/>
                </a:solidFill>
                <a:latin typeface="+mn-lt"/>
              </a:rPr>
              <a:t>Une application </a:t>
            </a:r>
            <a:r>
              <a:rPr lang="fr-FR" sz="2000" dirty="0">
                <a:solidFill>
                  <a:schemeClr val="accent1">
                    <a:lumMod val="75000"/>
                  </a:schemeClr>
                </a:solidFill>
                <a:latin typeface="+mn-lt"/>
              </a:rPr>
              <a:t>aussi simple</a:t>
            </a:r>
            <a:r>
              <a:rPr lang="fr-FR" sz="2000" dirty="0">
                <a:solidFill>
                  <a:schemeClr val="bg1"/>
                </a:solidFill>
                <a:latin typeface="+mn-lt"/>
              </a:rPr>
              <a:t> à utiliser que celle du </a:t>
            </a:r>
          </a:p>
          <a:p>
            <a:pPr algn="ctr">
              <a:lnSpc>
                <a:spcPct val="125000"/>
              </a:lnSpc>
            </a:pPr>
            <a:r>
              <a:rPr lang="fr-FR" sz="2000" dirty="0">
                <a:solidFill>
                  <a:schemeClr val="bg1"/>
                </a:solidFill>
                <a:latin typeface="+mn-lt"/>
              </a:rPr>
              <a:t>Pôle Emploi, mais à </a:t>
            </a:r>
            <a:r>
              <a:rPr lang="fr-FR" sz="2000" dirty="0">
                <a:solidFill>
                  <a:schemeClr val="accent1">
                    <a:lumMod val="75000"/>
                  </a:schemeClr>
                </a:solidFill>
                <a:latin typeface="+mn-lt"/>
              </a:rPr>
              <a:t>destination</a:t>
            </a:r>
            <a:r>
              <a:rPr lang="fr-FR" sz="2000" dirty="0">
                <a:solidFill>
                  <a:schemeClr val="bg1"/>
                </a:solidFill>
                <a:latin typeface="+mn-lt"/>
              </a:rPr>
              <a:t> des </a:t>
            </a:r>
            <a:r>
              <a:rPr lang="fr-FR" sz="2000" dirty="0">
                <a:solidFill>
                  <a:schemeClr val="accent1">
                    <a:lumMod val="75000"/>
                  </a:schemeClr>
                </a:solidFill>
                <a:latin typeface="+mn-lt"/>
              </a:rPr>
              <a:t>entrepreneurs</a:t>
            </a:r>
            <a:r>
              <a:rPr lang="en-US" sz="2000" dirty="0">
                <a:solidFill>
                  <a:schemeClr val="bg1"/>
                </a:solidFill>
                <a:latin typeface="+mn-lt"/>
              </a:rPr>
              <a:t>”</a:t>
            </a: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sz="4000" dirty="0"/>
              <a:t>Charte</a:t>
            </a:r>
            <a:r>
              <a:rPr lang="en-US" sz="4000" dirty="0"/>
              <a:t> </a:t>
            </a:r>
            <a:r>
              <a:rPr lang="fr-FR" sz="4000" dirty="0"/>
              <a:t>graphique</a:t>
            </a:r>
          </a:p>
        </p:txBody>
      </p:sp>
      <p:sp>
        <p:nvSpPr>
          <p:cNvPr id="13" name="TextBox 12">
            <a:extLst>
              <a:ext uri="{FF2B5EF4-FFF2-40B4-BE49-F238E27FC236}">
                <a16:creationId xmlns:a16="http://schemas.microsoft.com/office/drawing/2014/main" id="{62F81870-5878-4407-A971-220BFF7F5430}"/>
              </a:ext>
            </a:extLst>
          </p:cNvPr>
          <p:cNvSpPr txBox="1"/>
          <p:nvPr/>
        </p:nvSpPr>
        <p:spPr>
          <a:xfrm>
            <a:off x="705024" y="1823575"/>
            <a:ext cx="10781952" cy="1200329"/>
          </a:xfrm>
          <a:prstGeom prst="rect">
            <a:avLst/>
          </a:prstGeom>
          <a:noFill/>
        </p:spPr>
        <p:txBody>
          <a:bodyPr wrap="square" rtlCol="0">
            <a:spAutoFit/>
          </a:bodyPr>
          <a:lstStyle/>
          <a:p>
            <a:pPr algn="just"/>
            <a:r>
              <a:rPr lang="fr-FR" dirty="0"/>
              <a:t>La charte graphique de l’application mobile de l'URSSAF se doit d’être sobre, professionnelle et en alignement avec le site web. En effet, la charte graphique de l’application mobile correspond à la charte graphique du site web afin que les utilisateurs restent familier avec l’utilisation des différentes fonctionnalités quelque soit la plateforme sur laquelle ils renseignent et consultent leurs informations. </a:t>
            </a:r>
          </a:p>
        </p:txBody>
      </p:sp>
      <p:graphicFrame>
        <p:nvGraphicFramePr>
          <p:cNvPr id="4" name="Diagram 3">
            <a:extLst>
              <a:ext uri="{FF2B5EF4-FFF2-40B4-BE49-F238E27FC236}">
                <a16:creationId xmlns:a16="http://schemas.microsoft.com/office/drawing/2014/main" id="{B9C76857-0B37-4DF2-A264-B8D79F9DD981}"/>
              </a:ext>
            </a:extLst>
          </p:cNvPr>
          <p:cNvGraphicFramePr/>
          <p:nvPr>
            <p:extLst>
              <p:ext uri="{D42A27DB-BD31-4B8C-83A1-F6EECF244321}">
                <p14:modId xmlns:p14="http://schemas.microsoft.com/office/powerpoint/2010/main" val="994192432"/>
              </p:ext>
            </p:extLst>
          </p:nvPr>
        </p:nvGraphicFramePr>
        <p:xfrm>
          <a:off x="2032000" y="2763996"/>
          <a:ext cx="8128000" cy="4201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30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sz="4000" dirty="0"/>
              <a:t>Contactez-moi</a:t>
            </a:r>
            <a:endParaRPr lang="fr-FR" dirty="0"/>
          </a:p>
        </p:txBody>
      </p:sp>
      <p:graphicFrame>
        <p:nvGraphicFramePr>
          <p:cNvPr id="18" name="Content Placeholder 2" descr="SmartArt Placeholder - Contact List">
            <a:extLst>
              <a:ext uri="{FF2B5EF4-FFF2-40B4-BE49-F238E27FC236}">
                <a16:creationId xmlns:a16="http://schemas.microsoft.com/office/drawing/2014/main" id="{FF3B03D0-74E1-466F-8185-646A0E41A1A3}"/>
              </a:ext>
            </a:extLst>
          </p:cNvPr>
          <p:cNvGraphicFramePr>
            <a:graphicFrameLocks noGrp="1"/>
          </p:cNvGraphicFramePr>
          <p:nvPr>
            <p:ph idx="1"/>
            <p:extLst>
              <p:ext uri="{D42A27DB-BD31-4B8C-83A1-F6EECF244321}">
                <p14:modId xmlns:p14="http://schemas.microsoft.com/office/powerpoint/2010/main" val="4000850262"/>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70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dirty="0" err="1"/>
              <a:t>SOmmaire</a:t>
            </a:r>
            <a:endParaRPr lang="fr-FR" dirty="0"/>
          </a:p>
        </p:txBody>
      </p:sp>
      <p:sp>
        <p:nvSpPr>
          <p:cNvPr id="8" name="Oval 7">
            <a:extLst>
              <a:ext uri="{FF2B5EF4-FFF2-40B4-BE49-F238E27FC236}">
                <a16:creationId xmlns:a16="http://schemas.microsoft.com/office/drawing/2014/main" id="{71D92657-F512-407B-BB99-E1EBF70E4A1C}"/>
              </a:ext>
            </a:extLst>
          </p:cNvPr>
          <p:cNvSpPr/>
          <p:nvPr/>
        </p:nvSpPr>
        <p:spPr>
          <a:xfrm>
            <a:off x="1445622" y="2203268"/>
            <a:ext cx="661852" cy="62701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4D9807A7-FCFB-434E-ACEE-4C41955EFDA5}"/>
              </a:ext>
            </a:extLst>
          </p:cNvPr>
          <p:cNvSpPr txBox="1"/>
          <p:nvPr/>
        </p:nvSpPr>
        <p:spPr>
          <a:xfrm>
            <a:off x="2107474" y="2332111"/>
            <a:ext cx="4110446" cy="369332"/>
          </a:xfrm>
          <a:prstGeom prst="rect">
            <a:avLst/>
          </a:prstGeom>
          <a:noFill/>
        </p:spPr>
        <p:txBody>
          <a:bodyPr wrap="square" rtlCol="0">
            <a:spAutoFit/>
          </a:bodyPr>
          <a:lstStyle/>
          <a:p>
            <a:r>
              <a:rPr lang="fr-FR" b="1" i="0" u="none" strike="noStrike" baseline="0" dirty="0">
                <a:solidFill>
                  <a:srgbClr val="000000"/>
                </a:solidFill>
              </a:rPr>
              <a:t>Le public concerné par l’application</a:t>
            </a:r>
            <a:endParaRPr lang="fr-FR" dirty="0"/>
          </a:p>
        </p:txBody>
      </p:sp>
      <p:sp>
        <p:nvSpPr>
          <p:cNvPr id="24" name="Oval 23">
            <a:extLst>
              <a:ext uri="{FF2B5EF4-FFF2-40B4-BE49-F238E27FC236}">
                <a16:creationId xmlns:a16="http://schemas.microsoft.com/office/drawing/2014/main" id="{B5577E66-2147-4F68-95C8-FDDEA3EC98EC}"/>
              </a:ext>
            </a:extLst>
          </p:cNvPr>
          <p:cNvSpPr/>
          <p:nvPr/>
        </p:nvSpPr>
        <p:spPr>
          <a:xfrm>
            <a:off x="1445622" y="2959129"/>
            <a:ext cx="661852" cy="62701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9D74A9CE-1F50-4D46-AE09-629E20AA02BA}"/>
              </a:ext>
            </a:extLst>
          </p:cNvPr>
          <p:cNvSpPr txBox="1"/>
          <p:nvPr/>
        </p:nvSpPr>
        <p:spPr>
          <a:xfrm>
            <a:off x="2107474" y="3087972"/>
            <a:ext cx="4110446" cy="369332"/>
          </a:xfrm>
          <a:prstGeom prst="rect">
            <a:avLst/>
          </a:prstGeom>
          <a:noFill/>
        </p:spPr>
        <p:txBody>
          <a:bodyPr wrap="square" rtlCol="0">
            <a:spAutoFit/>
          </a:bodyPr>
          <a:lstStyle/>
          <a:p>
            <a:r>
              <a:rPr lang="fr-FR" b="1" i="0" u="none" strike="noStrike" baseline="0" dirty="0">
                <a:solidFill>
                  <a:srgbClr val="000000"/>
                </a:solidFill>
              </a:rPr>
              <a:t>Les fonctionnalités principales</a:t>
            </a:r>
          </a:p>
        </p:txBody>
      </p:sp>
      <p:sp>
        <p:nvSpPr>
          <p:cNvPr id="27" name="Oval 26">
            <a:extLst>
              <a:ext uri="{FF2B5EF4-FFF2-40B4-BE49-F238E27FC236}">
                <a16:creationId xmlns:a16="http://schemas.microsoft.com/office/drawing/2014/main" id="{AF30F5ED-1783-4098-A7A7-19F5FB9576CD}"/>
              </a:ext>
            </a:extLst>
          </p:cNvPr>
          <p:cNvSpPr/>
          <p:nvPr/>
        </p:nvSpPr>
        <p:spPr>
          <a:xfrm>
            <a:off x="1445622" y="3714990"/>
            <a:ext cx="661852" cy="62701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extBox 28">
            <a:extLst>
              <a:ext uri="{FF2B5EF4-FFF2-40B4-BE49-F238E27FC236}">
                <a16:creationId xmlns:a16="http://schemas.microsoft.com/office/drawing/2014/main" id="{8B426384-5CD0-406F-94D1-E48139F05975}"/>
              </a:ext>
            </a:extLst>
          </p:cNvPr>
          <p:cNvSpPr txBox="1"/>
          <p:nvPr/>
        </p:nvSpPr>
        <p:spPr>
          <a:xfrm>
            <a:off x="2107474" y="3843833"/>
            <a:ext cx="7195146" cy="369332"/>
          </a:xfrm>
          <a:prstGeom prst="rect">
            <a:avLst/>
          </a:prstGeom>
          <a:noFill/>
        </p:spPr>
        <p:txBody>
          <a:bodyPr wrap="square" rtlCol="0">
            <a:spAutoFit/>
          </a:bodyPr>
          <a:lstStyle/>
          <a:p>
            <a:r>
              <a:rPr lang="fr-FR" b="1" i="0" u="none" strike="noStrike" baseline="0" dirty="0">
                <a:solidFill>
                  <a:srgbClr val="000000"/>
                </a:solidFill>
              </a:rPr>
              <a:t>Le détail du parcours utilisateur: Déclaration chiffre d’affaires</a:t>
            </a:r>
            <a:endParaRPr lang="fr-FR" dirty="0"/>
          </a:p>
        </p:txBody>
      </p:sp>
      <p:sp>
        <p:nvSpPr>
          <p:cNvPr id="30" name="Oval 29">
            <a:extLst>
              <a:ext uri="{FF2B5EF4-FFF2-40B4-BE49-F238E27FC236}">
                <a16:creationId xmlns:a16="http://schemas.microsoft.com/office/drawing/2014/main" id="{93D3E514-C93B-4490-B716-A21B97004021}"/>
              </a:ext>
            </a:extLst>
          </p:cNvPr>
          <p:cNvSpPr/>
          <p:nvPr/>
        </p:nvSpPr>
        <p:spPr>
          <a:xfrm>
            <a:off x="1445622" y="4474313"/>
            <a:ext cx="661852" cy="62701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TextBox 31">
            <a:extLst>
              <a:ext uri="{FF2B5EF4-FFF2-40B4-BE49-F238E27FC236}">
                <a16:creationId xmlns:a16="http://schemas.microsoft.com/office/drawing/2014/main" id="{370E6EFF-5EB1-46E4-BA11-654C34BA1E05}"/>
              </a:ext>
            </a:extLst>
          </p:cNvPr>
          <p:cNvSpPr txBox="1"/>
          <p:nvPr/>
        </p:nvSpPr>
        <p:spPr>
          <a:xfrm>
            <a:off x="2107473" y="4603156"/>
            <a:ext cx="10012992" cy="369332"/>
          </a:xfrm>
          <a:prstGeom prst="rect">
            <a:avLst/>
          </a:prstGeom>
          <a:noFill/>
        </p:spPr>
        <p:txBody>
          <a:bodyPr wrap="square" rtlCol="0">
            <a:spAutoFit/>
          </a:bodyPr>
          <a:lstStyle/>
          <a:p>
            <a:r>
              <a:rPr lang="fr-FR" b="1" i="0" u="none" strike="noStrike" baseline="0" dirty="0">
                <a:solidFill>
                  <a:srgbClr val="000000"/>
                </a:solidFill>
              </a:rPr>
              <a:t>L’explication du positionnement des blocs principaux du formulaire de déclaration de chiffre d’affaires</a:t>
            </a:r>
          </a:p>
        </p:txBody>
      </p:sp>
      <p:sp>
        <p:nvSpPr>
          <p:cNvPr id="33" name="Oval 32">
            <a:extLst>
              <a:ext uri="{FF2B5EF4-FFF2-40B4-BE49-F238E27FC236}">
                <a16:creationId xmlns:a16="http://schemas.microsoft.com/office/drawing/2014/main" id="{77F35E9C-99B3-4911-B6B2-8B10D7D55821}"/>
              </a:ext>
            </a:extLst>
          </p:cNvPr>
          <p:cNvSpPr/>
          <p:nvPr/>
        </p:nvSpPr>
        <p:spPr>
          <a:xfrm>
            <a:off x="1445622" y="5230174"/>
            <a:ext cx="661852" cy="62701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TextBox 34">
            <a:extLst>
              <a:ext uri="{FF2B5EF4-FFF2-40B4-BE49-F238E27FC236}">
                <a16:creationId xmlns:a16="http://schemas.microsoft.com/office/drawing/2014/main" id="{BDBE71AA-4B40-4398-A77C-A9C8BBFB806C}"/>
              </a:ext>
            </a:extLst>
          </p:cNvPr>
          <p:cNvSpPr txBox="1"/>
          <p:nvPr/>
        </p:nvSpPr>
        <p:spPr>
          <a:xfrm>
            <a:off x="2107474" y="5359017"/>
            <a:ext cx="4110446" cy="369332"/>
          </a:xfrm>
          <a:prstGeom prst="rect">
            <a:avLst/>
          </a:prstGeom>
          <a:noFill/>
        </p:spPr>
        <p:txBody>
          <a:bodyPr wrap="square" rtlCol="0">
            <a:spAutoFit/>
          </a:bodyPr>
          <a:lstStyle/>
          <a:p>
            <a:r>
              <a:rPr lang="fr-FR" b="1" i="0" u="none" strike="noStrike" baseline="0" dirty="0">
                <a:solidFill>
                  <a:srgbClr val="000000"/>
                </a:solidFill>
              </a:rPr>
              <a:t>La charte graphique</a:t>
            </a:r>
            <a:endParaRPr lang="fr-FR" dirty="0"/>
          </a:p>
        </p:txBody>
      </p:sp>
      <p:sp>
        <p:nvSpPr>
          <p:cNvPr id="3" name="TextBox 2">
            <a:extLst>
              <a:ext uri="{FF2B5EF4-FFF2-40B4-BE49-F238E27FC236}">
                <a16:creationId xmlns:a16="http://schemas.microsoft.com/office/drawing/2014/main" id="{B02A6657-5D0F-4247-AEE0-B2C070BB7841}"/>
              </a:ext>
            </a:extLst>
          </p:cNvPr>
          <p:cNvSpPr txBox="1"/>
          <p:nvPr/>
        </p:nvSpPr>
        <p:spPr>
          <a:xfrm>
            <a:off x="1602462" y="4556989"/>
            <a:ext cx="348172" cy="461665"/>
          </a:xfrm>
          <a:prstGeom prst="rect">
            <a:avLst/>
          </a:prstGeom>
          <a:noFill/>
        </p:spPr>
        <p:txBody>
          <a:bodyPr wrap="none" rtlCol="0">
            <a:spAutoFit/>
          </a:bodyPr>
          <a:lstStyle/>
          <a:p>
            <a:r>
              <a:rPr lang="fr-FR" sz="2400" b="1" dirty="0">
                <a:solidFill>
                  <a:schemeClr val="bg1"/>
                </a:solidFill>
              </a:rPr>
              <a:t>4</a:t>
            </a:r>
          </a:p>
        </p:txBody>
      </p:sp>
      <p:sp>
        <p:nvSpPr>
          <p:cNvPr id="17" name="TextBox 16">
            <a:extLst>
              <a:ext uri="{FF2B5EF4-FFF2-40B4-BE49-F238E27FC236}">
                <a16:creationId xmlns:a16="http://schemas.microsoft.com/office/drawing/2014/main" id="{A7F68D15-175B-49A6-AF9D-437C82A29934}"/>
              </a:ext>
            </a:extLst>
          </p:cNvPr>
          <p:cNvSpPr txBox="1"/>
          <p:nvPr/>
        </p:nvSpPr>
        <p:spPr>
          <a:xfrm>
            <a:off x="1611168" y="5312850"/>
            <a:ext cx="348172" cy="461665"/>
          </a:xfrm>
          <a:prstGeom prst="rect">
            <a:avLst/>
          </a:prstGeom>
          <a:noFill/>
        </p:spPr>
        <p:txBody>
          <a:bodyPr wrap="none" rtlCol="0">
            <a:spAutoFit/>
          </a:bodyPr>
          <a:lstStyle/>
          <a:p>
            <a:r>
              <a:rPr lang="fr-FR" sz="2400" b="1" dirty="0">
                <a:solidFill>
                  <a:schemeClr val="bg1"/>
                </a:solidFill>
              </a:rPr>
              <a:t>5</a:t>
            </a:r>
          </a:p>
        </p:txBody>
      </p:sp>
      <p:sp>
        <p:nvSpPr>
          <p:cNvPr id="18" name="TextBox 17">
            <a:extLst>
              <a:ext uri="{FF2B5EF4-FFF2-40B4-BE49-F238E27FC236}">
                <a16:creationId xmlns:a16="http://schemas.microsoft.com/office/drawing/2014/main" id="{E964A280-5357-4CC5-9140-A2BF7F48B461}"/>
              </a:ext>
            </a:extLst>
          </p:cNvPr>
          <p:cNvSpPr txBox="1"/>
          <p:nvPr/>
        </p:nvSpPr>
        <p:spPr>
          <a:xfrm>
            <a:off x="1602462" y="3797666"/>
            <a:ext cx="348172" cy="461665"/>
          </a:xfrm>
          <a:prstGeom prst="rect">
            <a:avLst/>
          </a:prstGeom>
          <a:noFill/>
        </p:spPr>
        <p:txBody>
          <a:bodyPr wrap="none" rtlCol="0">
            <a:spAutoFit/>
          </a:bodyPr>
          <a:lstStyle/>
          <a:p>
            <a:r>
              <a:rPr lang="fr-FR" sz="2400" b="1" dirty="0">
                <a:solidFill>
                  <a:schemeClr val="bg1"/>
                </a:solidFill>
              </a:rPr>
              <a:t>3</a:t>
            </a:r>
          </a:p>
        </p:txBody>
      </p:sp>
      <p:sp>
        <p:nvSpPr>
          <p:cNvPr id="19" name="TextBox 18">
            <a:extLst>
              <a:ext uri="{FF2B5EF4-FFF2-40B4-BE49-F238E27FC236}">
                <a16:creationId xmlns:a16="http://schemas.microsoft.com/office/drawing/2014/main" id="{70285B65-A9F1-4A1E-AED5-FE0E6FAAFD05}"/>
              </a:ext>
            </a:extLst>
          </p:cNvPr>
          <p:cNvSpPr txBox="1"/>
          <p:nvPr/>
        </p:nvSpPr>
        <p:spPr>
          <a:xfrm>
            <a:off x="1602462" y="3048740"/>
            <a:ext cx="348172" cy="461665"/>
          </a:xfrm>
          <a:prstGeom prst="rect">
            <a:avLst/>
          </a:prstGeom>
          <a:noFill/>
        </p:spPr>
        <p:txBody>
          <a:bodyPr wrap="none" rtlCol="0">
            <a:spAutoFit/>
          </a:bodyPr>
          <a:lstStyle/>
          <a:p>
            <a:r>
              <a:rPr lang="fr-FR" sz="2400" b="1" dirty="0">
                <a:solidFill>
                  <a:schemeClr val="bg1"/>
                </a:solidFill>
              </a:rPr>
              <a:t>2</a:t>
            </a:r>
          </a:p>
        </p:txBody>
      </p:sp>
      <p:sp>
        <p:nvSpPr>
          <p:cNvPr id="20" name="TextBox 19">
            <a:extLst>
              <a:ext uri="{FF2B5EF4-FFF2-40B4-BE49-F238E27FC236}">
                <a16:creationId xmlns:a16="http://schemas.microsoft.com/office/drawing/2014/main" id="{ADDE9431-B769-4D48-9DCF-95F7CA1012BD}"/>
              </a:ext>
            </a:extLst>
          </p:cNvPr>
          <p:cNvSpPr txBox="1"/>
          <p:nvPr/>
        </p:nvSpPr>
        <p:spPr>
          <a:xfrm>
            <a:off x="1585173" y="2293803"/>
            <a:ext cx="348172" cy="461665"/>
          </a:xfrm>
          <a:prstGeom prst="rect">
            <a:avLst/>
          </a:prstGeom>
          <a:noFill/>
        </p:spPr>
        <p:txBody>
          <a:bodyPr wrap="none" rtlCol="0">
            <a:spAutoFit/>
          </a:bodyPr>
          <a:lstStyle/>
          <a:p>
            <a:r>
              <a:rPr lang="fr-FR" sz="2400" b="1" dirty="0">
                <a:solidFill>
                  <a:schemeClr val="bg1"/>
                </a:solidFill>
              </a:rPr>
              <a:t>1</a:t>
            </a:r>
          </a:p>
        </p:txBody>
      </p:sp>
    </p:spTree>
    <p:extLst>
      <p:ext uri="{BB962C8B-B14F-4D97-AF65-F5344CB8AC3E}">
        <p14:creationId xmlns:p14="http://schemas.microsoft.com/office/powerpoint/2010/main" val="105936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sz="4000" dirty="0">
                <a:solidFill>
                  <a:schemeClr val="tx1"/>
                </a:solidFill>
              </a:rPr>
              <a:t>Public</a:t>
            </a:r>
            <a:r>
              <a:rPr lang="en-US" sz="4000" dirty="0">
                <a:solidFill>
                  <a:schemeClr val="tx1"/>
                </a:solidFill>
              </a:rPr>
              <a:t> </a:t>
            </a:r>
            <a:r>
              <a:rPr lang="fr-FR" sz="4000" dirty="0">
                <a:solidFill>
                  <a:schemeClr val="tx1"/>
                </a:solidFill>
              </a:rPr>
              <a:t>Concerné</a:t>
            </a:r>
            <a:endParaRPr lang="en-US" sz="4000" dirty="0">
              <a:solidFill>
                <a:schemeClr val="tx1"/>
              </a:solidFill>
            </a:endParaRPr>
          </a:p>
        </p:txBody>
      </p:sp>
      <p:graphicFrame>
        <p:nvGraphicFramePr>
          <p:cNvPr id="3" name="Diagram 2">
            <a:extLst>
              <a:ext uri="{FF2B5EF4-FFF2-40B4-BE49-F238E27FC236}">
                <a16:creationId xmlns:a16="http://schemas.microsoft.com/office/drawing/2014/main" id="{0C9A0C9F-B898-4322-9DB3-46C31BFB81E1}"/>
              </a:ext>
            </a:extLst>
          </p:cNvPr>
          <p:cNvGraphicFramePr/>
          <p:nvPr>
            <p:extLst>
              <p:ext uri="{D42A27DB-BD31-4B8C-83A1-F6EECF244321}">
                <p14:modId xmlns:p14="http://schemas.microsoft.com/office/powerpoint/2010/main" val="3239593535"/>
              </p:ext>
            </p:extLst>
          </p:nvPr>
        </p:nvGraphicFramePr>
        <p:xfrm>
          <a:off x="2316481" y="1849072"/>
          <a:ext cx="6569238" cy="4676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sz="4000" dirty="0" err="1"/>
              <a:t>FonctionnalitéS</a:t>
            </a:r>
            <a:r>
              <a:rPr lang="fr-FR" sz="4000" dirty="0"/>
              <a:t> </a:t>
            </a:r>
            <a:r>
              <a:rPr lang="fr-FR" sz="4000" dirty="0" err="1"/>
              <a:t>principalES</a:t>
            </a:r>
            <a:endParaRPr lang="fr-FR" sz="4000" dirty="0"/>
          </a:p>
        </p:txBody>
      </p:sp>
      <p:graphicFrame>
        <p:nvGraphicFramePr>
          <p:cNvPr id="4" name="Diagram 3">
            <a:extLst>
              <a:ext uri="{FF2B5EF4-FFF2-40B4-BE49-F238E27FC236}">
                <a16:creationId xmlns:a16="http://schemas.microsoft.com/office/drawing/2014/main" id="{523E7AC0-4D73-4139-AFF1-E33C5BB9EE31}"/>
              </a:ext>
            </a:extLst>
          </p:cNvPr>
          <p:cNvGraphicFramePr/>
          <p:nvPr>
            <p:extLst>
              <p:ext uri="{D42A27DB-BD31-4B8C-83A1-F6EECF244321}">
                <p14:modId xmlns:p14="http://schemas.microsoft.com/office/powerpoint/2010/main" val="217873878"/>
              </p:ext>
            </p:extLst>
          </p:nvPr>
        </p:nvGraphicFramePr>
        <p:xfrm>
          <a:off x="1280159" y="2084832"/>
          <a:ext cx="9953898" cy="4315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08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sz="4000" dirty="0">
                <a:solidFill>
                  <a:schemeClr val="tx1"/>
                </a:solidFill>
              </a:rPr>
              <a:t>Parcours utilisateur</a:t>
            </a:r>
            <a:br>
              <a:rPr lang="fr-FR" sz="4000" dirty="0">
                <a:solidFill>
                  <a:schemeClr val="tx1"/>
                </a:solidFill>
              </a:rPr>
            </a:br>
            <a:r>
              <a:rPr lang="fr-FR" sz="1400" b="1" dirty="0">
                <a:solidFill>
                  <a:schemeClr val="tx1"/>
                </a:solidFill>
              </a:rPr>
              <a:t>DECLARATION CHIFFRE D’AFFAIRES</a:t>
            </a:r>
            <a:endParaRPr lang="fr-FR" sz="1400" dirty="0">
              <a:solidFill>
                <a:schemeClr val="tx1"/>
              </a:solidFill>
            </a:endParaRPr>
          </a:p>
        </p:txBody>
      </p:sp>
      <p:sp>
        <p:nvSpPr>
          <p:cNvPr id="12" name="TextBox 11">
            <a:extLst>
              <a:ext uri="{FF2B5EF4-FFF2-40B4-BE49-F238E27FC236}">
                <a16:creationId xmlns:a16="http://schemas.microsoft.com/office/drawing/2014/main" id="{7284F9DF-C667-42C5-84F8-817D1AEAE9AB}"/>
              </a:ext>
            </a:extLst>
          </p:cNvPr>
          <p:cNvSpPr txBox="1"/>
          <p:nvPr/>
        </p:nvSpPr>
        <p:spPr>
          <a:xfrm>
            <a:off x="1418254" y="2392942"/>
            <a:ext cx="1819469" cy="378450"/>
          </a:xfrm>
          <a:prstGeom prst="rect">
            <a:avLst/>
          </a:prstGeom>
          <a:solidFill>
            <a:schemeClr val="accent1"/>
          </a:solidFill>
        </p:spPr>
        <p:txBody>
          <a:bodyPr wrap="square" rtlCol="0">
            <a:spAutoFit/>
          </a:bodyPr>
          <a:lstStyle/>
          <a:p>
            <a:pPr algn="ctr"/>
            <a:r>
              <a:rPr lang="fr-FR" dirty="0">
                <a:solidFill>
                  <a:schemeClr val="bg1"/>
                </a:solidFill>
              </a:rPr>
              <a:t>Connexion</a:t>
            </a:r>
          </a:p>
        </p:txBody>
      </p:sp>
      <p:cxnSp>
        <p:nvCxnSpPr>
          <p:cNvPr id="14" name="Straight Arrow Connector 13">
            <a:extLst>
              <a:ext uri="{FF2B5EF4-FFF2-40B4-BE49-F238E27FC236}">
                <a16:creationId xmlns:a16="http://schemas.microsoft.com/office/drawing/2014/main" id="{E5365DB9-ABD5-4CE9-B19E-582AE323173E}"/>
              </a:ext>
            </a:extLst>
          </p:cNvPr>
          <p:cNvCxnSpPr/>
          <p:nvPr/>
        </p:nvCxnSpPr>
        <p:spPr>
          <a:xfrm>
            <a:off x="3237723" y="2582167"/>
            <a:ext cx="1175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555A771-F1DB-416E-8A8E-051220192CD0}"/>
              </a:ext>
            </a:extLst>
          </p:cNvPr>
          <p:cNvSpPr txBox="1"/>
          <p:nvPr/>
        </p:nvSpPr>
        <p:spPr>
          <a:xfrm>
            <a:off x="4413380" y="2392942"/>
            <a:ext cx="1819469" cy="369332"/>
          </a:xfrm>
          <a:prstGeom prst="rect">
            <a:avLst/>
          </a:prstGeom>
          <a:solidFill>
            <a:schemeClr val="accent1"/>
          </a:solidFill>
        </p:spPr>
        <p:txBody>
          <a:bodyPr wrap="square" rtlCol="0">
            <a:spAutoFit/>
          </a:bodyPr>
          <a:lstStyle/>
          <a:p>
            <a:pPr algn="ctr"/>
            <a:r>
              <a:rPr lang="fr-FR" dirty="0">
                <a:solidFill>
                  <a:schemeClr val="bg1"/>
                </a:solidFill>
              </a:rPr>
              <a:t>Menu</a:t>
            </a:r>
          </a:p>
        </p:txBody>
      </p:sp>
      <p:sp>
        <p:nvSpPr>
          <p:cNvPr id="16" name="TextBox 15">
            <a:extLst>
              <a:ext uri="{FF2B5EF4-FFF2-40B4-BE49-F238E27FC236}">
                <a16:creationId xmlns:a16="http://schemas.microsoft.com/office/drawing/2014/main" id="{84EEB85A-C8ED-4072-AAE7-EE52EA59B582}"/>
              </a:ext>
            </a:extLst>
          </p:cNvPr>
          <p:cNvSpPr txBox="1"/>
          <p:nvPr/>
        </p:nvSpPr>
        <p:spPr>
          <a:xfrm>
            <a:off x="1418254" y="3169435"/>
            <a:ext cx="1819469" cy="369332"/>
          </a:xfrm>
          <a:prstGeom prst="rect">
            <a:avLst/>
          </a:prstGeom>
          <a:solidFill>
            <a:schemeClr val="accent1"/>
          </a:solidFill>
        </p:spPr>
        <p:txBody>
          <a:bodyPr wrap="square" rtlCol="0">
            <a:spAutoFit/>
          </a:bodyPr>
          <a:lstStyle/>
          <a:p>
            <a:pPr algn="ctr"/>
            <a:r>
              <a:rPr lang="fr-FR" dirty="0">
                <a:solidFill>
                  <a:schemeClr val="bg1"/>
                </a:solidFill>
              </a:rPr>
              <a:t>Inscription</a:t>
            </a:r>
          </a:p>
        </p:txBody>
      </p:sp>
      <p:sp>
        <p:nvSpPr>
          <p:cNvPr id="17" name="TextBox 16">
            <a:extLst>
              <a:ext uri="{FF2B5EF4-FFF2-40B4-BE49-F238E27FC236}">
                <a16:creationId xmlns:a16="http://schemas.microsoft.com/office/drawing/2014/main" id="{86F11B49-A3F8-45AA-ADFC-321C4794517B}"/>
              </a:ext>
            </a:extLst>
          </p:cNvPr>
          <p:cNvSpPr txBox="1"/>
          <p:nvPr/>
        </p:nvSpPr>
        <p:spPr>
          <a:xfrm>
            <a:off x="4984106" y="5055276"/>
            <a:ext cx="1819469" cy="369332"/>
          </a:xfrm>
          <a:prstGeom prst="rect">
            <a:avLst/>
          </a:prstGeom>
          <a:solidFill>
            <a:schemeClr val="accent1"/>
          </a:solidFill>
        </p:spPr>
        <p:txBody>
          <a:bodyPr wrap="square" rtlCol="0">
            <a:spAutoFit/>
          </a:bodyPr>
          <a:lstStyle/>
          <a:p>
            <a:pPr algn="ctr"/>
            <a:r>
              <a:rPr lang="fr-FR" dirty="0">
                <a:solidFill>
                  <a:schemeClr val="bg1"/>
                </a:solidFill>
              </a:rPr>
              <a:t>Page profil</a:t>
            </a:r>
          </a:p>
        </p:txBody>
      </p:sp>
      <p:sp>
        <p:nvSpPr>
          <p:cNvPr id="18" name="TextBox 17">
            <a:extLst>
              <a:ext uri="{FF2B5EF4-FFF2-40B4-BE49-F238E27FC236}">
                <a16:creationId xmlns:a16="http://schemas.microsoft.com/office/drawing/2014/main" id="{86CDE18B-4DE9-4F5E-BF7F-A00A77984ECE}"/>
              </a:ext>
            </a:extLst>
          </p:cNvPr>
          <p:cNvSpPr txBox="1"/>
          <p:nvPr/>
        </p:nvSpPr>
        <p:spPr>
          <a:xfrm>
            <a:off x="7201682" y="5055276"/>
            <a:ext cx="1819469" cy="369332"/>
          </a:xfrm>
          <a:prstGeom prst="rect">
            <a:avLst/>
          </a:prstGeom>
          <a:solidFill>
            <a:schemeClr val="accent1"/>
          </a:solidFill>
        </p:spPr>
        <p:txBody>
          <a:bodyPr wrap="square" rtlCol="0">
            <a:spAutoFit/>
          </a:bodyPr>
          <a:lstStyle/>
          <a:p>
            <a:pPr algn="ctr"/>
            <a:r>
              <a:rPr lang="fr-FR" dirty="0">
                <a:solidFill>
                  <a:schemeClr val="bg1"/>
                </a:solidFill>
              </a:rPr>
              <a:t>Page d’aide</a:t>
            </a:r>
          </a:p>
        </p:txBody>
      </p:sp>
      <p:sp>
        <p:nvSpPr>
          <p:cNvPr id="22" name="TextBox 21">
            <a:extLst>
              <a:ext uri="{FF2B5EF4-FFF2-40B4-BE49-F238E27FC236}">
                <a16:creationId xmlns:a16="http://schemas.microsoft.com/office/drawing/2014/main" id="{99B7A159-A354-4DF5-B0FA-8D7450A050E4}"/>
              </a:ext>
            </a:extLst>
          </p:cNvPr>
          <p:cNvSpPr txBox="1"/>
          <p:nvPr/>
        </p:nvSpPr>
        <p:spPr>
          <a:xfrm>
            <a:off x="6529876" y="2392940"/>
            <a:ext cx="1819469" cy="369332"/>
          </a:xfrm>
          <a:prstGeom prst="rect">
            <a:avLst/>
          </a:prstGeom>
          <a:solidFill>
            <a:schemeClr val="accent1"/>
          </a:solidFill>
        </p:spPr>
        <p:txBody>
          <a:bodyPr wrap="square" rtlCol="0">
            <a:spAutoFit/>
          </a:bodyPr>
          <a:lstStyle/>
          <a:p>
            <a:pPr algn="ctr"/>
            <a:r>
              <a:rPr lang="fr-FR" dirty="0">
                <a:solidFill>
                  <a:schemeClr val="bg1"/>
                </a:solidFill>
              </a:rPr>
              <a:t>Déclaration</a:t>
            </a:r>
          </a:p>
        </p:txBody>
      </p:sp>
      <p:sp>
        <p:nvSpPr>
          <p:cNvPr id="23" name="TextBox 22">
            <a:extLst>
              <a:ext uri="{FF2B5EF4-FFF2-40B4-BE49-F238E27FC236}">
                <a16:creationId xmlns:a16="http://schemas.microsoft.com/office/drawing/2014/main" id="{4C3F2F8B-365F-4ED6-B9FB-646EB13125AA}"/>
              </a:ext>
            </a:extLst>
          </p:cNvPr>
          <p:cNvSpPr txBox="1"/>
          <p:nvPr/>
        </p:nvSpPr>
        <p:spPr>
          <a:xfrm>
            <a:off x="8646372" y="2378372"/>
            <a:ext cx="1819469" cy="369332"/>
          </a:xfrm>
          <a:prstGeom prst="rect">
            <a:avLst/>
          </a:prstGeom>
          <a:solidFill>
            <a:schemeClr val="accent1"/>
          </a:solidFill>
        </p:spPr>
        <p:txBody>
          <a:bodyPr wrap="square" rtlCol="0">
            <a:spAutoFit/>
          </a:bodyPr>
          <a:lstStyle/>
          <a:p>
            <a:pPr algn="ctr"/>
            <a:r>
              <a:rPr lang="fr-FR" dirty="0">
                <a:solidFill>
                  <a:schemeClr val="bg1"/>
                </a:solidFill>
              </a:rPr>
              <a:t>Retour Menu</a:t>
            </a:r>
          </a:p>
        </p:txBody>
      </p:sp>
      <p:cxnSp>
        <p:nvCxnSpPr>
          <p:cNvPr id="27" name="Straight Arrow Connector 26">
            <a:extLst>
              <a:ext uri="{FF2B5EF4-FFF2-40B4-BE49-F238E27FC236}">
                <a16:creationId xmlns:a16="http://schemas.microsoft.com/office/drawing/2014/main" id="{2EA1B6B7-D76F-4B57-A49A-A812075F2979}"/>
              </a:ext>
            </a:extLst>
          </p:cNvPr>
          <p:cNvCxnSpPr>
            <a:stCxn id="16" idx="0"/>
            <a:endCxn id="12" idx="2"/>
          </p:cNvCxnSpPr>
          <p:nvPr/>
        </p:nvCxnSpPr>
        <p:spPr>
          <a:xfrm flipV="1">
            <a:off x="2327989" y="2771392"/>
            <a:ext cx="0" cy="3980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DBEA83B-FEF6-49A9-A48A-316A56C1BCC4}"/>
              </a:ext>
            </a:extLst>
          </p:cNvPr>
          <p:cNvSpPr txBox="1"/>
          <p:nvPr/>
        </p:nvSpPr>
        <p:spPr>
          <a:xfrm>
            <a:off x="2766530" y="5055276"/>
            <a:ext cx="1819469" cy="369332"/>
          </a:xfrm>
          <a:prstGeom prst="rect">
            <a:avLst/>
          </a:prstGeom>
          <a:solidFill>
            <a:schemeClr val="accent1"/>
          </a:solidFill>
        </p:spPr>
        <p:txBody>
          <a:bodyPr wrap="square" rtlCol="0">
            <a:spAutoFit/>
          </a:bodyPr>
          <a:lstStyle/>
          <a:p>
            <a:pPr algn="ctr"/>
            <a:r>
              <a:rPr lang="fr-FR" dirty="0">
                <a:solidFill>
                  <a:schemeClr val="bg1"/>
                </a:solidFill>
              </a:rPr>
              <a:t>Déconnexion</a:t>
            </a:r>
          </a:p>
        </p:txBody>
      </p:sp>
      <p:cxnSp>
        <p:nvCxnSpPr>
          <p:cNvPr id="30" name="Connector: Elbow 29">
            <a:extLst>
              <a:ext uri="{FF2B5EF4-FFF2-40B4-BE49-F238E27FC236}">
                <a16:creationId xmlns:a16="http://schemas.microsoft.com/office/drawing/2014/main" id="{068BAF54-5B9D-4146-A56D-62F9654FD5E3}"/>
              </a:ext>
            </a:extLst>
          </p:cNvPr>
          <p:cNvCxnSpPr>
            <a:cxnSpLocks/>
            <a:stCxn id="28" idx="1"/>
            <a:endCxn id="12" idx="1"/>
          </p:cNvCxnSpPr>
          <p:nvPr/>
        </p:nvCxnSpPr>
        <p:spPr>
          <a:xfrm rot="10800000">
            <a:off x="1418254" y="2582168"/>
            <a:ext cx="1348276" cy="2657775"/>
          </a:xfrm>
          <a:prstGeom prst="bentConnector3">
            <a:avLst>
              <a:gd name="adj1" fmla="val 1169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74B27C7B-5E91-4549-A973-978FCB14ACFA}"/>
              </a:ext>
            </a:extLst>
          </p:cNvPr>
          <p:cNvCxnSpPr>
            <a:cxnSpLocks/>
            <a:stCxn id="15" idx="2"/>
            <a:endCxn id="28" idx="0"/>
          </p:cNvCxnSpPr>
          <p:nvPr/>
        </p:nvCxnSpPr>
        <p:spPr>
          <a:xfrm rot="5400000">
            <a:off x="3353189" y="3085350"/>
            <a:ext cx="2293002" cy="16468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EC031C9-2293-471F-B1EA-8A446168BA0C}"/>
              </a:ext>
            </a:extLst>
          </p:cNvPr>
          <p:cNvCxnSpPr>
            <a:cxnSpLocks/>
            <a:stCxn id="15" idx="2"/>
            <a:endCxn id="17" idx="0"/>
          </p:cNvCxnSpPr>
          <p:nvPr/>
        </p:nvCxnSpPr>
        <p:spPr>
          <a:xfrm rot="16200000" flipH="1">
            <a:off x="4461977" y="3623412"/>
            <a:ext cx="2293002" cy="5707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0052FF7-2DB7-4644-9F87-3B865E942717}"/>
              </a:ext>
            </a:extLst>
          </p:cNvPr>
          <p:cNvCxnSpPr>
            <a:cxnSpLocks/>
            <a:stCxn id="15" idx="2"/>
            <a:endCxn id="18" idx="0"/>
          </p:cNvCxnSpPr>
          <p:nvPr/>
        </p:nvCxnSpPr>
        <p:spPr>
          <a:xfrm rot="16200000" flipH="1">
            <a:off x="5570765" y="2514624"/>
            <a:ext cx="2293002" cy="27883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658E456-E508-4E68-8935-0E27EFA6E01B}"/>
              </a:ext>
            </a:extLst>
          </p:cNvPr>
          <p:cNvCxnSpPr>
            <a:cxnSpLocks/>
          </p:cNvCxnSpPr>
          <p:nvPr/>
        </p:nvCxnSpPr>
        <p:spPr>
          <a:xfrm>
            <a:off x="8349345" y="2573743"/>
            <a:ext cx="245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777491EC-F424-46EF-9401-6F67C5C7CB99}"/>
              </a:ext>
            </a:extLst>
          </p:cNvPr>
          <p:cNvCxnSpPr>
            <a:cxnSpLocks/>
            <a:stCxn id="23" idx="3"/>
            <a:endCxn id="15" idx="0"/>
          </p:cNvCxnSpPr>
          <p:nvPr/>
        </p:nvCxnSpPr>
        <p:spPr>
          <a:xfrm flipH="1" flipV="1">
            <a:off x="5323115" y="2392942"/>
            <a:ext cx="5142726" cy="170096"/>
          </a:xfrm>
          <a:prstGeom prst="bentConnector4">
            <a:avLst>
              <a:gd name="adj1" fmla="val -4445"/>
              <a:gd name="adj2" fmla="val 2429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13E4BED-C326-45D6-BA78-9D436B7BC320}"/>
              </a:ext>
            </a:extLst>
          </p:cNvPr>
          <p:cNvCxnSpPr>
            <a:cxnSpLocks/>
          </p:cNvCxnSpPr>
          <p:nvPr/>
        </p:nvCxnSpPr>
        <p:spPr>
          <a:xfrm>
            <a:off x="6232849" y="2573743"/>
            <a:ext cx="245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623D4CDA-252A-40F0-8A31-821D63532635}"/>
              </a:ext>
            </a:extLst>
          </p:cNvPr>
          <p:cNvCxnSpPr>
            <a:cxnSpLocks/>
            <a:stCxn id="22" idx="2"/>
            <a:endCxn id="17" idx="0"/>
          </p:cNvCxnSpPr>
          <p:nvPr/>
        </p:nvCxnSpPr>
        <p:spPr>
          <a:xfrm rot="5400000">
            <a:off x="5520224" y="3135889"/>
            <a:ext cx="2293004" cy="1545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2761A543-76B7-468E-85E0-FBD39D18F309}"/>
              </a:ext>
            </a:extLst>
          </p:cNvPr>
          <p:cNvCxnSpPr>
            <a:cxnSpLocks/>
            <a:stCxn id="23" idx="2"/>
            <a:endCxn id="28" idx="0"/>
          </p:cNvCxnSpPr>
          <p:nvPr/>
        </p:nvCxnSpPr>
        <p:spPr>
          <a:xfrm rot="5400000">
            <a:off x="5462400" y="961569"/>
            <a:ext cx="2307572" cy="58798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85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sz="4000" dirty="0">
                <a:solidFill>
                  <a:schemeClr val="tx1"/>
                </a:solidFill>
              </a:rPr>
              <a:t>Parcours utilisateur </a:t>
            </a:r>
            <a:br>
              <a:rPr lang="fr-FR" sz="4000" dirty="0">
                <a:solidFill>
                  <a:schemeClr val="tx1"/>
                </a:solidFill>
              </a:rPr>
            </a:br>
            <a:r>
              <a:rPr lang="fr-FR" sz="1400" b="1" dirty="0">
                <a:solidFill>
                  <a:schemeClr val="tx1"/>
                </a:solidFill>
              </a:rPr>
              <a:t>DECLARATION CHIFFRE D’AFFAIRES</a:t>
            </a:r>
          </a:p>
        </p:txBody>
      </p:sp>
      <p:pic>
        <p:nvPicPr>
          <p:cNvPr id="11" name="Picture 10">
            <a:extLst>
              <a:ext uri="{FF2B5EF4-FFF2-40B4-BE49-F238E27FC236}">
                <a16:creationId xmlns:a16="http://schemas.microsoft.com/office/drawing/2014/main" id="{E8C85B7D-6324-4666-BE37-0AC184E2B7ED}"/>
              </a:ext>
            </a:extLst>
          </p:cNvPr>
          <p:cNvPicPr>
            <a:picLocks noChangeAspect="1"/>
          </p:cNvPicPr>
          <p:nvPr/>
        </p:nvPicPr>
        <p:blipFill>
          <a:blip r:embed="rId2"/>
          <a:stretch>
            <a:fillRect/>
          </a:stretch>
        </p:blipFill>
        <p:spPr>
          <a:xfrm>
            <a:off x="330933" y="2201193"/>
            <a:ext cx="1575754" cy="3410609"/>
          </a:xfrm>
          <a:prstGeom prst="rect">
            <a:avLst/>
          </a:prstGeom>
        </p:spPr>
      </p:pic>
      <p:pic>
        <p:nvPicPr>
          <p:cNvPr id="5" name="Picture 4">
            <a:extLst>
              <a:ext uri="{FF2B5EF4-FFF2-40B4-BE49-F238E27FC236}">
                <a16:creationId xmlns:a16="http://schemas.microsoft.com/office/drawing/2014/main" id="{E33A0A13-A798-4F95-8A93-08A0E9C3F7B7}"/>
              </a:ext>
            </a:extLst>
          </p:cNvPr>
          <p:cNvPicPr>
            <a:picLocks noChangeAspect="1"/>
          </p:cNvPicPr>
          <p:nvPr/>
        </p:nvPicPr>
        <p:blipFill>
          <a:blip r:embed="rId3"/>
          <a:stretch>
            <a:fillRect/>
          </a:stretch>
        </p:blipFill>
        <p:spPr>
          <a:xfrm>
            <a:off x="2313026" y="2201192"/>
            <a:ext cx="1560341" cy="3410609"/>
          </a:xfrm>
          <a:prstGeom prst="rect">
            <a:avLst/>
          </a:prstGeom>
        </p:spPr>
      </p:pic>
      <p:pic>
        <p:nvPicPr>
          <p:cNvPr id="7" name="Picture 6">
            <a:extLst>
              <a:ext uri="{FF2B5EF4-FFF2-40B4-BE49-F238E27FC236}">
                <a16:creationId xmlns:a16="http://schemas.microsoft.com/office/drawing/2014/main" id="{2F2270FF-4E37-4D4F-AFA8-0AC9825AE929}"/>
              </a:ext>
            </a:extLst>
          </p:cNvPr>
          <p:cNvPicPr>
            <a:picLocks noChangeAspect="1"/>
          </p:cNvPicPr>
          <p:nvPr/>
        </p:nvPicPr>
        <p:blipFill>
          <a:blip r:embed="rId4"/>
          <a:stretch>
            <a:fillRect/>
          </a:stretch>
        </p:blipFill>
        <p:spPr>
          <a:xfrm>
            <a:off x="4279108" y="2215750"/>
            <a:ext cx="1591618" cy="3410609"/>
          </a:xfrm>
          <a:prstGeom prst="rect">
            <a:avLst/>
          </a:prstGeom>
        </p:spPr>
      </p:pic>
      <p:pic>
        <p:nvPicPr>
          <p:cNvPr id="4" name="Picture 3">
            <a:extLst>
              <a:ext uri="{FF2B5EF4-FFF2-40B4-BE49-F238E27FC236}">
                <a16:creationId xmlns:a16="http://schemas.microsoft.com/office/drawing/2014/main" id="{0DFEA6BA-4644-4D84-9482-C962FC4C7F43}"/>
              </a:ext>
            </a:extLst>
          </p:cNvPr>
          <p:cNvPicPr>
            <a:picLocks noChangeAspect="1"/>
          </p:cNvPicPr>
          <p:nvPr/>
        </p:nvPicPr>
        <p:blipFill>
          <a:blip r:embed="rId5"/>
          <a:stretch>
            <a:fillRect/>
          </a:stretch>
        </p:blipFill>
        <p:spPr>
          <a:xfrm>
            <a:off x="6274729" y="2215750"/>
            <a:ext cx="1595947" cy="3418905"/>
          </a:xfrm>
          <a:prstGeom prst="rect">
            <a:avLst/>
          </a:prstGeom>
        </p:spPr>
      </p:pic>
      <p:pic>
        <p:nvPicPr>
          <p:cNvPr id="8" name="Picture 7">
            <a:extLst>
              <a:ext uri="{FF2B5EF4-FFF2-40B4-BE49-F238E27FC236}">
                <a16:creationId xmlns:a16="http://schemas.microsoft.com/office/drawing/2014/main" id="{97BA0330-88A0-49D0-BB86-1AFC6FC73E63}"/>
              </a:ext>
            </a:extLst>
          </p:cNvPr>
          <p:cNvPicPr>
            <a:picLocks noChangeAspect="1"/>
          </p:cNvPicPr>
          <p:nvPr/>
        </p:nvPicPr>
        <p:blipFill>
          <a:blip r:embed="rId6"/>
          <a:stretch>
            <a:fillRect/>
          </a:stretch>
        </p:blipFill>
        <p:spPr>
          <a:xfrm>
            <a:off x="8274679" y="2215751"/>
            <a:ext cx="1612560" cy="3418904"/>
          </a:xfrm>
          <a:prstGeom prst="rect">
            <a:avLst/>
          </a:prstGeom>
        </p:spPr>
      </p:pic>
      <p:pic>
        <p:nvPicPr>
          <p:cNvPr id="17" name="Picture 16">
            <a:extLst>
              <a:ext uri="{FF2B5EF4-FFF2-40B4-BE49-F238E27FC236}">
                <a16:creationId xmlns:a16="http://schemas.microsoft.com/office/drawing/2014/main" id="{F01E5CE1-7922-43AD-9279-9EEDA1CDA2E8}"/>
              </a:ext>
            </a:extLst>
          </p:cNvPr>
          <p:cNvPicPr>
            <a:picLocks noChangeAspect="1"/>
          </p:cNvPicPr>
          <p:nvPr/>
        </p:nvPicPr>
        <p:blipFill>
          <a:blip r:embed="rId7"/>
          <a:stretch>
            <a:fillRect/>
          </a:stretch>
        </p:blipFill>
        <p:spPr>
          <a:xfrm>
            <a:off x="10291242" y="2215750"/>
            <a:ext cx="1609423" cy="3410609"/>
          </a:xfrm>
          <a:prstGeom prst="rect">
            <a:avLst/>
          </a:prstGeom>
        </p:spPr>
      </p:pic>
      <p:sp>
        <p:nvSpPr>
          <p:cNvPr id="28" name="Flowchart: Connector 27">
            <a:extLst>
              <a:ext uri="{FF2B5EF4-FFF2-40B4-BE49-F238E27FC236}">
                <a16:creationId xmlns:a16="http://schemas.microsoft.com/office/drawing/2014/main" id="{6E0754EE-0324-4675-ACC4-8554D7AF4F44}"/>
              </a:ext>
            </a:extLst>
          </p:cNvPr>
          <p:cNvSpPr/>
          <p:nvPr/>
        </p:nvSpPr>
        <p:spPr>
          <a:xfrm>
            <a:off x="2918023" y="3056001"/>
            <a:ext cx="422894" cy="422894"/>
          </a:xfrm>
          <a:prstGeom prst="flowChartConnector">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nector: Elbow 29">
            <a:extLst>
              <a:ext uri="{FF2B5EF4-FFF2-40B4-BE49-F238E27FC236}">
                <a16:creationId xmlns:a16="http://schemas.microsoft.com/office/drawing/2014/main" id="{8EFFFEDF-E8DB-487E-AE6C-C5EEBF17A00C}"/>
              </a:ext>
            </a:extLst>
          </p:cNvPr>
          <p:cNvCxnSpPr>
            <a:cxnSpLocks/>
            <a:stCxn id="28" idx="6"/>
            <a:endCxn id="7" idx="1"/>
          </p:cNvCxnSpPr>
          <p:nvPr/>
        </p:nvCxnSpPr>
        <p:spPr>
          <a:xfrm>
            <a:off x="3340917" y="3267448"/>
            <a:ext cx="938191" cy="6536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Connector 36">
            <a:extLst>
              <a:ext uri="{FF2B5EF4-FFF2-40B4-BE49-F238E27FC236}">
                <a16:creationId xmlns:a16="http://schemas.microsoft.com/office/drawing/2014/main" id="{C661215C-DD33-4F75-B158-D983D5CC8CB2}"/>
              </a:ext>
            </a:extLst>
          </p:cNvPr>
          <p:cNvSpPr/>
          <p:nvPr/>
        </p:nvSpPr>
        <p:spPr>
          <a:xfrm>
            <a:off x="881661" y="4751363"/>
            <a:ext cx="422894" cy="422894"/>
          </a:xfrm>
          <a:prstGeom prst="flowChartConnector">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or: Elbow 37">
            <a:extLst>
              <a:ext uri="{FF2B5EF4-FFF2-40B4-BE49-F238E27FC236}">
                <a16:creationId xmlns:a16="http://schemas.microsoft.com/office/drawing/2014/main" id="{D94873F8-90CF-47CB-850E-7B6845AF32AD}"/>
              </a:ext>
            </a:extLst>
          </p:cNvPr>
          <p:cNvCxnSpPr>
            <a:cxnSpLocks/>
            <a:stCxn id="37" idx="6"/>
            <a:endCxn id="5" idx="1"/>
          </p:cNvCxnSpPr>
          <p:nvPr/>
        </p:nvCxnSpPr>
        <p:spPr>
          <a:xfrm flipV="1">
            <a:off x="1304555" y="3906497"/>
            <a:ext cx="1008471" cy="1056313"/>
          </a:xfrm>
          <a:prstGeom prst="bentConnector3">
            <a:avLst>
              <a:gd name="adj1" fmla="val 7775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Connector 41">
            <a:extLst>
              <a:ext uri="{FF2B5EF4-FFF2-40B4-BE49-F238E27FC236}">
                <a16:creationId xmlns:a16="http://schemas.microsoft.com/office/drawing/2014/main" id="{E7B40D06-9CDF-4433-B83E-ACAAD612841A}"/>
              </a:ext>
            </a:extLst>
          </p:cNvPr>
          <p:cNvSpPr/>
          <p:nvPr/>
        </p:nvSpPr>
        <p:spPr>
          <a:xfrm>
            <a:off x="5451547" y="2646883"/>
            <a:ext cx="360000" cy="360000"/>
          </a:xfrm>
          <a:prstGeom prst="flowChartConnector">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 name="Connector: Elbow 42">
            <a:extLst>
              <a:ext uri="{FF2B5EF4-FFF2-40B4-BE49-F238E27FC236}">
                <a16:creationId xmlns:a16="http://schemas.microsoft.com/office/drawing/2014/main" id="{17F444D0-9015-4855-839C-7405B813EB77}"/>
              </a:ext>
            </a:extLst>
          </p:cNvPr>
          <p:cNvCxnSpPr>
            <a:cxnSpLocks/>
            <a:stCxn id="42" idx="6"/>
            <a:endCxn id="4" idx="1"/>
          </p:cNvCxnSpPr>
          <p:nvPr/>
        </p:nvCxnSpPr>
        <p:spPr>
          <a:xfrm>
            <a:off x="5811547" y="2826883"/>
            <a:ext cx="463182" cy="10983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Connector 45">
            <a:extLst>
              <a:ext uri="{FF2B5EF4-FFF2-40B4-BE49-F238E27FC236}">
                <a16:creationId xmlns:a16="http://schemas.microsoft.com/office/drawing/2014/main" id="{4AF59118-9DFB-4838-A887-68270DBB82E1}"/>
              </a:ext>
            </a:extLst>
          </p:cNvPr>
          <p:cNvSpPr/>
          <p:nvPr/>
        </p:nvSpPr>
        <p:spPr>
          <a:xfrm>
            <a:off x="7447168" y="2646883"/>
            <a:ext cx="360000" cy="360000"/>
          </a:xfrm>
          <a:prstGeom prst="flowChartConnector">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or: Elbow 46">
            <a:extLst>
              <a:ext uri="{FF2B5EF4-FFF2-40B4-BE49-F238E27FC236}">
                <a16:creationId xmlns:a16="http://schemas.microsoft.com/office/drawing/2014/main" id="{B39E0D40-7D32-4122-ACB4-3C169E24FCEE}"/>
              </a:ext>
            </a:extLst>
          </p:cNvPr>
          <p:cNvCxnSpPr>
            <a:cxnSpLocks/>
            <a:stCxn id="46" idx="6"/>
            <a:endCxn id="8" idx="1"/>
          </p:cNvCxnSpPr>
          <p:nvPr/>
        </p:nvCxnSpPr>
        <p:spPr>
          <a:xfrm>
            <a:off x="7807168" y="2826883"/>
            <a:ext cx="467511" cy="10983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lowchart: Connector 47">
            <a:extLst>
              <a:ext uri="{FF2B5EF4-FFF2-40B4-BE49-F238E27FC236}">
                <a16:creationId xmlns:a16="http://schemas.microsoft.com/office/drawing/2014/main" id="{8BE06500-A182-4E53-B0FA-545E489AFBBF}"/>
              </a:ext>
            </a:extLst>
          </p:cNvPr>
          <p:cNvSpPr/>
          <p:nvPr/>
        </p:nvSpPr>
        <p:spPr>
          <a:xfrm>
            <a:off x="9483119" y="2669989"/>
            <a:ext cx="360000" cy="360000"/>
          </a:xfrm>
          <a:prstGeom prst="flowChartConnector">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9" name="Connector: Elbow 48">
            <a:extLst>
              <a:ext uri="{FF2B5EF4-FFF2-40B4-BE49-F238E27FC236}">
                <a16:creationId xmlns:a16="http://schemas.microsoft.com/office/drawing/2014/main" id="{26C67FD8-B502-458A-BEEA-2E41AD5AD14F}"/>
              </a:ext>
            </a:extLst>
          </p:cNvPr>
          <p:cNvCxnSpPr>
            <a:cxnSpLocks/>
            <a:stCxn id="48" idx="6"/>
            <a:endCxn id="17" idx="1"/>
          </p:cNvCxnSpPr>
          <p:nvPr/>
        </p:nvCxnSpPr>
        <p:spPr>
          <a:xfrm>
            <a:off x="9843119" y="2849989"/>
            <a:ext cx="448123" cy="10710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lowchart: Connector 49">
            <a:extLst>
              <a:ext uri="{FF2B5EF4-FFF2-40B4-BE49-F238E27FC236}">
                <a16:creationId xmlns:a16="http://schemas.microsoft.com/office/drawing/2014/main" id="{BA8E2D1A-AF9D-4973-BE9A-E1848D55A72E}"/>
              </a:ext>
            </a:extLst>
          </p:cNvPr>
          <p:cNvSpPr/>
          <p:nvPr/>
        </p:nvSpPr>
        <p:spPr>
          <a:xfrm>
            <a:off x="10887445" y="4571363"/>
            <a:ext cx="360000" cy="360000"/>
          </a:xfrm>
          <a:prstGeom prst="flowChartConnector">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1" name="Connector: Elbow 50">
            <a:extLst>
              <a:ext uri="{FF2B5EF4-FFF2-40B4-BE49-F238E27FC236}">
                <a16:creationId xmlns:a16="http://schemas.microsoft.com/office/drawing/2014/main" id="{2738C738-3062-4699-BA74-54B30B44ABDF}"/>
              </a:ext>
            </a:extLst>
          </p:cNvPr>
          <p:cNvCxnSpPr>
            <a:cxnSpLocks/>
            <a:stCxn id="50" idx="4"/>
            <a:endCxn id="5" idx="2"/>
          </p:cNvCxnSpPr>
          <p:nvPr/>
        </p:nvCxnSpPr>
        <p:spPr>
          <a:xfrm rot="5400000">
            <a:off x="6740102" y="1284458"/>
            <a:ext cx="680438" cy="7974248"/>
          </a:xfrm>
          <a:prstGeom prst="bentConnector3">
            <a:avLst>
              <a:gd name="adj1" fmla="val 155536"/>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EE8A6B79-3BB4-4F76-8ECC-C3CA29DD049E}"/>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fr-FR" sz="4000" dirty="0">
              <a:solidFill>
                <a:schemeClr val="tx1"/>
              </a:solidFill>
            </a:endParaRPr>
          </a:p>
        </p:txBody>
      </p:sp>
    </p:spTree>
    <p:extLst>
      <p:ext uri="{BB962C8B-B14F-4D97-AF65-F5344CB8AC3E}">
        <p14:creationId xmlns:p14="http://schemas.microsoft.com/office/powerpoint/2010/main" val="247686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dirty="0"/>
              <a:t>Positionnement des blocs</a:t>
            </a:r>
            <a:br>
              <a:rPr lang="fr-FR" dirty="0"/>
            </a:br>
            <a:r>
              <a:rPr lang="fr-FR" sz="1600" b="1" i="0" u="none" strike="noStrike" baseline="0" dirty="0">
                <a:solidFill>
                  <a:srgbClr val="000000"/>
                </a:solidFill>
              </a:rPr>
              <a:t>formulaire de déclaration de chiffre d’affaires</a:t>
            </a:r>
            <a:endParaRPr lang="fr-FR" sz="1600" dirty="0"/>
          </a:p>
        </p:txBody>
      </p:sp>
      <p:pic>
        <p:nvPicPr>
          <p:cNvPr id="4" name="Picture 3">
            <a:extLst>
              <a:ext uri="{FF2B5EF4-FFF2-40B4-BE49-F238E27FC236}">
                <a16:creationId xmlns:a16="http://schemas.microsoft.com/office/drawing/2014/main" id="{7F9C763F-9CA1-494C-929B-73C6D46F010C}"/>
              </a:ext>
            </a:extLst>
          </p:cNvPr>
          <p:cNvPicPr>
            <a:picLocks noChangeAspect="1"/>
          </p:cNvPicPr>
          <p:nvPr/>
        </p:nvPicPr>
        <p:blipFill>
          <a:blip r:embed="rId2"/>
          <a:stretch>
            <a:fillRect/>
          </a:stretch>
        </p:blipFill>
        <p:spPr>
          <a:xfrm>
            <a:off x="8139040" y="335280"/>
            <a:ext cx="2910007" cy="6187440"/>
          </a:xfrm>
          <a:prstGeom prst="rect">
            <a:avLst/>
          </a:prstGeom>
        </p:spPr>
      </p:pic>
      <p:sp>
        <p:nvSpPr>
          <p:cNvPr id="5" name="TextBox 4">
            <a:extLst>
              <a:ext uri="{FF2B5EF4-FFF2-40B4-BE49-F238E27FC236}">
                <a16:creationId xmlns:a16="http://schemas.microsoft.com/office/drawing/2014/main" id="{FE54F680-3AF5-4EC5-9ABF-FF3E296777D2}"/>
              </a:ext>
            </a:extLst>
          </p:cNvPr>
          <p:cNvSpPr txBox="1"/>
          <p:nvPr/>
        </p:nvSpPr>
        <p:spPr>
          <a:xfrm>
            <a:off x="3831360" y="2225351"/>
            <a:ext cx="2910007" cy="369332"/>
          </a:xfrm>
          <a:prstGeom prst="rect">
            <a:avLst/>
          </a:prstGeom>
          <a:noFill/>
        </p:spPr>
        <p:txBody>
          <a:bodyPr wrap="square" rtlCol="0">
            <a:spAutoFit/>
          </a:bodyPr>
          <a:lstStyle/>
          <a:p>
            <a:r>
              <a:rPr lang="fr-FR" dirty="0"/>
              <a:t>Tabulations de navigation</a:t>
            </a:r>
          </a:p>
        </p:txBody>
      </p:sp>
      <p:sp>
        <p:nvSpPr>
          <p:cNvPr id="7" name="TextBox 6">
            <a:extLst>
              <a:ext uri="{FF2B5EF4-FFF2-40B4-BE49-F238E27FC236}">
                <a16:creationId xmlns:a16="http://schemas.microsoft.com/office/drawing/2014/main" id="{678613FE-05AF-400E-BB8F-7A82CE471ED0}"/>
              </a:ext>
            </a:extLst>
          </p:cNvPr>
          <p:cNvSpPr txBox="1"/>
          <p:nvPr/>
        </p:nvSpPr>
        <p:spPr>
          <a:xfrm>
            <a:off x="3831360" y="2735202"/>
            <a:ext cx="2910007" cy="646331"/>
          </a:xfrm>
          <a:prstGeom prst="rect">
            <a:avLst/>
          </a:prstGeom>
          <a:noFill/>
        </p:spPr>
        <p:txBody>
          <a:bodyPr wrap="square" rtlCol="0">
            <a:spAutoFit/>
          </a:bodyPr>
          <a:lstStyle/>
          <a:p>
            <a:r>
              <a:rPr lang="fr-FR" dirty="0"/>
              <a:t>Information sur les dernières déclarations</a:t>
            </a:r>
          </a:p>
        </p:txBody>
      </p:sp>
      <p:sp>
        <p:nvSpPr>
          <p:cNvPr id="8" name="TextBox 7">
            <a:extLst>
              <a:ext uri="{FF2B5EF4-FFF2-40B4-BE49-F238E27FC236}">
                <a16:creationId xmlns:a16="http://schemas.microsoft.com/office/drawing/2014/main" id="{5FB09154-5CFF-46F3-A0D6-A14B726B2DDE}"/>
              </a:ext>
            </a:extLst>
          </p:cNvPr>
          <p:cNvSpPr txBox="1"/>
          <p:nvPr/>
        </p:nvSpPr>
        <p:spPr>
          <a:xfrm>
            <a:off x="3831359" y="3940152"/>
            <a:ext cx="2910007" cy="369332"/>
          </a:xfrm>
          <a:prstGeom prst="rect">
            <a:avLst/>
          </a:prstGeom>
          <a:noFill/>
        </p:spPr>
        <p:txBody>
          <a:bodyPr wrap="square" rtlCol="0">
            <a:spAutoFit/>
          </a:bodyPr>
          <a:lstStyle/>
          <a:p>
            <a:r>
              <a:rPr lang="fr-FR" dirty="0"/>
              <a:t>Formulaire de déclaration</a:t>
            </a:r>
          </a:p>
        </p:txBody>
      </p:sp>
      <p:sp>
        <p:nvSpPr>
          <p:cNvPr id="9" name="TextBox 8">
            <a:extLst>
              <a:ext uri="{FF2B5EF4-FFF2-40B4-BE49-F238E27FC236}">
                <a16:creationId xmlns:a16="http://schemas.microsoft.com/office/drawing/2014/main" id="{134BD033-AC32-492E-A673-AC4B0758CB5C}"/>
              </a:ext>
            </a:extLst>
          </p:cNvPr>
          <p:cNvSpPr txBox="1"/>
          <p:nvPr/>
        </p:nvSpPr>
        <p:spPr>
          <a:xfrm>
            <a:off x="3831359" y="4683437"/>
            <a:ext cx="2910007" cy="369332"/>
          </a:xfrm>
          <a:prstGeom prst="rect">
            <a:avLst/>
          </a:prstGeom>
          <a:noFill/>
        </p:spPr>
        <p:txBody>
          <a:bodyPr wrap="square" rtlCol="0">
            <a:spAutoFit/>
          </a:bodyPr>
          <a:lstStyle/>
          <a:p>
            <a:r>
              <a:rPr lang="fr-FR" dirty="0"/>
              <a:t>Icônes de navigation rapide</a:t>
            </a:r>
          </a:p>
        </p:txBody>
      </p:sp>
      <p:cxnSp>
        <p:nvCxnSpPr>
          <p:cNvPr id="11" name="Straight Arrow Connector 10">
            <a:extLst>
              <a:ext uri="{FF2B5EF4-FFF2-40B4-BE49-F238E27FC236}">
                <a16:creationId xmlns:a16="http://schemas.microsoft.com/office/drawing/2014/main" id="{09A4A2AE-3278-4CE1-9797-23029E8F2B4B}"/>
              </a:ext>
            </a:extLst>
          </p:cNvPr>
          <p:cNvCxnSpPr>
            <a:cxnSpLocks/>
          </p:cNvCxnSpPr>
          <p:nvPr/>
        </p:nvCxnSpPr>
        <p:spPr>
          <a:xfrm flipV="1">
            <a:off x="6428792" y="1116480"/>
            <a:ext cx="1494141" cy="1244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232BE-D8AE-4125-B36A-78F84D0B8690}"/>
              </a:ext>
            </a:extLst>
          </p:cNvPr>
          <p:cNvCxnSpPr>
            <a:cxnSpLocks/>
          </p:cNvCxnSpPr>
          <p:nvPr/>
        </p:nvCxnSpPr>
        <p:spPr>
          <a:xfrm flipV="1">
            <a:off x="6662428" y="2225351"/>
            <a:ext cx="1203279" cy="62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EECEBD-C3C4-47E7-9549-4823C4D8AC53}"/>
              </a:ext>
            </a:extLst>
          </p:cNvPr>
          <p:cNvCxnSpPr/>
          <p:nvPr/>
        </p:nvCxnSpPr>
        <p:spPr>
          <a:xfrm flipV="1">
            <a:off x="6514011" y="3675017"/>
            <a:ext cx="1436915" cy="44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FDB4408-ED78-4FD7-A41B-DF0DBFA32C24}"/>
              </a:ext>
            </a:extLst>
          </p:cNvPr>
          <p:cNvCxnSpPr>
            <a:cxnSpLocks/>
          </p:cNvCxnSpPr>
          <p:nvPr/>
        </p:nvCxnSpPr>
        <p:spPr>
          <a:xfrm>
            <a:off x="6584984" y="5052769"/>
            <a:ext cx="1337949" cy="103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710B32F-2E4A-4E62-A1BB-1D46EFE255EE}"/>
              </a:ext>
            </a:extLst>
          </p:cNvPr>
          <p:cNvSpPr/>
          <p:nvPr/>
        </p:nvSpPr>
        <p:spPr>
          <a:xfrm>
            <a:off x="8020594" y="914231"/>
            <a:ext cx="3147278" cy="38334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B0208D9-B496-4937-A0DA-7D805B5E778D}"/>
              </a:ext>
            </a:extLst>
          </p:cNvPr>
          <p:cNvSpPr/>
          <p:nvPr/>
        </p:nvSpPr>
        <p:spPr>
          <a:xfrm>
            <a:off x="8020404" y="1675099"/>
            <a:ext cx="3147278" cy="9195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BEBFD791-4C6B-4A19-98BF-F903FE3435F3}"/>
              </a:ext>
            </a:extLst>
          </p:cNvPr>
          <p:cNvSpPr/>
          <p:nvPr/>
        </p:nvSpPr>
        <p:spPr>
          <a:xfrm>
            <a:off x="8020404" y="2764415"/>
            <a:ext cx="3147278" cy="294592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C9A8AB0E-4BC2-4ADC-A491-6B8CACE72BF3}"/>
              </a:ext>
            </a:extLst>
          </p:cNvPr>
          <p:cNvSpPr/>
          <p:nvPr/>
        </p:nvSpPr>
        <p:spPr>
          <a:xfrm>
            <a:off x="8020404" y="5907379"/>
            <a:ext cx="3147278" cy="44117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9737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normAutofit/>
          </a:bodyPr>
          <a:lstStyle/>
          <a:p>
            <a:r>
              <a:rPr lang="fr-FR" sz="4000" dirty="0"/>
              <a:t>Positionnement des blocs</a:t>
            </a:r>
            <a:r>
              <a:rPr lang="fr-FR" sz="4000" b="1" i="0" u="none" strike="noStrike" baseline="0" dirty="0">
                <a:solidFill>
                  <a:srgbClr val="000000"/>
                </a:solidFill>
              </a:rPr>
              <a:t> </a:t>
            </a:r>
            <a:br>
              <a:rPr lang="fr-FR" sz="4000" b="1" i="0" u="none" strike="noStrike" baseline="0" dirty="0">
                <a:solidFill>
                  <a:srgbClr val="000000"/>
                </a:solidFill>
              </a:rPr>
            </a:br>
            <a:r>
              <a:rPr lang="fr-FR" sz="1400" b="1" i="0" u="none" strike="noStrike" baseline="0" dirty="0">
                <a:solidFill>
                  <a:srgbClr val="000000"/>
                </a:solidFill>
              </a:rPr>
              <a:t>formulaire de déclaration de chiffre d’affaires</a:t>
            </a:r>
            <a:endParaRPr lang="fr-FR" sz="4400" dirty="0"/>
          </a:p>
        </p:txBody>
      </p:sp>
      <p:graphicFrame>
        <p:nvGraphicFramePr>
          <p:cNvPr id="4" name="Diagram 3">
            <a:extLst>
              <a:ext uri="{FF2B5EF4-FFF2-40B4-BE49-F238E27FC236}">
                <a16:creationId xmlns:a16="http://schemas.microsoft.com/office/drawing/2014/main" id="{F02B8882-C153-409F-9FBE-295487F48545}"/>
              </a:ext>
            </a:extLst>
          </p:cNvPr>
          <p:cNvGraphicFramePr/>
          <p:nvPr>
            <p:extLst>
              <p:ext uri="{D42A27DB-BD31-4B8C-83A1-F6EECF244321}">
                <p14:modId xmlns:p14="http://schemas.microsoft.com/office/powerpoint/2010/main" val="2596467941"/>
              </p:ext>
            </p:extLst>
          </p:nvPr>
        </p:nvGraphicFramePr>
        <p:xfrm>
          <a:off x="2970212" y="1715590"/>
          <a:ext cx="8480125" cy="538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2" name="Group 21">
            <a:extLst>
              <a:ext uri="{FF2B5EF4-FFF2-40B4-BE49-F238E27FC236}">
                <a16:creationId xmlns:a16="http://schemas.microsoft.com/office/drawing/2014/main" id="{35E04E87-D4E6-400B-96DC-2E107ACF0EF8}"/>
              </a:ext>
            </a:extLst>
          </p:cNvPr>
          <p:cNvGrpSpPr/>
          <p:nvPr/>
        </p:nvGrpSpPr>
        <p:grpSpPr>
          <a:xfrm>
            <a:off x="230847" y="1854924"/>
            <a:ext cx="2311982" cy="4545003"/>
            <a:chOff x="8020404" y="335280"/>
            <a:chExt cx="3147468" cy="6187440"/>
          </a:xfrm>
        </p:grpSpPr>
        <p:pic>
          <p:nvPicPr>
            <p:cNvPr id="23" name="Picture 22">
              <a:extLst>
                <a:ext uri="{FF2B5EF4-FFF2-40B4-BE49-F238E27FC236}">
                  <a16:creationId xmlns:a16="http://schemas.microsoft.com/office/drawing/2014/main" id="{74835D7F-4810-4C76-B667-87B8E26AE95B}"/>
                </a:ext>
              </a:extLst>
            </p:cNvPr>
            <p:cNvPicPr>
              <a:picLocks noChangeAspect="1"/>
            </p:cNvPicPr>
            <p:nvPr/>
          </p:nvPicPr>
          <p:blipFill>
            <a:blip r:embed="rId7"/>
            <a:stretch>
              <a:fillRect/>
            </a:stretch>
          </p:blipFill>
          <p:spPr>
            <a:xfrm>
              <a:off x="8139040" y="335280"/>
              <a:ext cx="2910007" cy="6187440"/>
            </a:xfrm>
            <a:prstGeom prst="rect">
              <a:avLst/>
            </a:prstGeom>
          </p:spPr>
        </p:pic>
        <p:sp>
          <p:nvSpPr>
            <p:cNvPr id="24" name="Rectangle 23">
              <a:extLst>
                <a:ext uri="{FF2B5EF4-FFF2-40B4-BE49-F238E27FC236}">
                  <a16:creationId xmlns:a16="http://schemas.microsoft.com/office/drawing/2014/main" id="{0A846BC8-E14B-45B5-88A1-02BD36A657F7}"/>
                </a:ext>
              </a:extLst>
            </p:cNvPr>
            <p:cNvSpPr/>
            <p:nvPr/>
          </p:nvSpPr>
          <p:spPr>
            <a:xfrm>
              <a:off x="8020594" y="914231"/>
              <a:ext cx="3147278" cy="38334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304340BD-04F6-4A1D-8679-F298F1DCCE3C}"/>
                </a:ext>
              </a:extLst>
            </p:cNvPr>
            <p:cNvSpPr/>
            <p:nvPr/>
          </p:nvSpPr>
          <p:spPr>
            <a:xfrm>
              <a:off x="8020404" y="1675099"/>
              <a:ext cx="3147278" cy="9195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3AE56DEB-5602-4322-B171-0022518111E8}"/>
                </a:ext>
              </a:extLst>
            </p:cNvPr>
            <p:cNvSpPr/>
            <p:nvPr/>
          </p:nvSpPr>
          <p:spPr>
            <a:xfrm>
              <a:off x="8020404" y="2764415"/>
              <a:ext cx="3147278" cy="294592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4561AFA9-5D8A-400F-B5BE-8C195F1C6262}"/>
                </a:ext>
              </a:extLst>
            </p:cNvPr>
            <p:cNvSpPr/>
            <p:nvPr/>
          </p:nvSpPr>
          <p:spPr>
            <a:xfrm>
              <a:off x="8020404" y="5907379"/>
              <a:ext cx="3147278" cy="44117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55523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sz="4000" dirty="0"/>
              <a:t>Charte</a:t>
            </a:r>
            <a:r>
              <a:rPr lang="en-US" sz="4000" dirty="0"/>
              <a:t> </a:t>
            </a:r>
            <a:r>
              <a:rPr lang="fr-FR" sz="4000" dirty="0"/>
              <a:t>graphique</a:t>
            </a:r>
          </a:p>
        </p:txBody>
      </p:sp>
      <p:sp>
        <p:nvSpPr>
          <p:cNvPr id="3" name="TextBox 2">
            <a:extLst>
              <a:ext uri="{FF2B5EF4-FFF2-40B4-BE49-F238E27FC236}">
                <a16:creationId xmlns:a16="http://schemas.microsoft.com/office/drawing/2014/main" id="{FF7B2604-7952-4F95-8522-58CEAE38EDF4}"/>
              </a:ext>
            </a:extLst>
          </p:cNvPr>
          <p:cNvSpPr txBox="1"/>
          <p:nvPr/>
        </p:nvSpPr>
        <p:spPr>
          <a:xfrm>
            <a:off x="4926326" y="1730409"/>
            <a:ext cx="2560316" cy="923330"/>
          </a:xfrm>
          <a:prstGeom prst="rect">
            <a:avLst/>
          </a:prstGeom>
          <a:noFill/>
        </p:spPr>
        <p:txBody>
          <a:bodyPr wrap="none" rtlCol="0">
            <a:spAutoFit/>
          </a:bodyPr>
          <a:lstStyle/>
          <a:p>
            <a:r>
              <a:rPr lang="fr-FR" u="sng" dirty="0">
                <a:latin typeface="Roboto" panose="02000000000000000000" pitchFamily="2" charset="0"/>
                <a:ea typeface="Roboto" panose="02000000000000000000" pitchFamily="2" charset="0"/>
                <a:cs typeface="Roboto" panose="02000000000000000000" pitchFamily="2" charset="0"/>
              </a:rPr>
              <a:t>La typographie: </a:t>
            </a:r>
            <a:r>
              <a:rPr lang="fr-FR" dirty="0">
                <a:latin typeface="Roboto" panose="02000000000000000000" pitchFamily="2" charset="0"/>
                <a:ea typeface="Roboto" panose="02000000000000000000" pitchFamily="2" charset="0"/>
                <a:cs typeface="Roboto" panose="02000000000000000000" pitchFamily="2" charset="0"/>
              </a:rPr>
              <a:t>Roboto</a:t>
            </a:r>
          </a:p>
          <a:p>
            <a:endParaRPr lang="fr-FR" dirty="0">
              <a:latin typeface="Roboto" panose="02000000000000000000" pitchFamily="2" charset="0"/>
              <a:ea typeface="Roboto" panose="02000000000000000000" pitchFamily="2" charset="0"/>
              <a:cs typeface="Roboto" panose="02000000000000000000" pitchFamily="2" charset="0"/>
            </a:endParaRPr>
          </a:p>
          <a:p>
            <a:r>
              <a:rPr lang="fr-FR" dirty="0">
                <a:latin typeface="Roboto" panose="02000000000000000000" pitchFamily="2" charset="0"/>
                <a:ea typeface="Roboto" panose="02000000000000000000" pitchFamily="2" charset="0"/>
                <a:cs typeface="Roboto" panose="02000000000000000000" pitchFamily="2" charset="0"/>
              </a:rPr>
              <a:t>	</a:t>
            </a:r>
          </a:p>
        </p:txBody>
      </p:sp>
      <p:sp>
        <p:nvSpPr>
          <p:cNvPr id="5" name="Flowchart: Connector 4">
            <a:extLst>
              <a:ext uri="{FF2B5EF4-FFF2-40B4-BE49-F238E27FC236}">
                <a16:creationId xmlns:a16="http://schemas.microsoft.com/office/drawing/2014/main" id="{C6F73120-39C6-4C8E-9EA5-2A566076DBEC}"/>
              </a:ext>
            </a:extLst>
          </p:cNvPr>
          <p:cNvSpPr/>
          <p:nvPr/>
        </p:nvSpPr>
        <p:spPr>
          <a:xfrm>
            <a:off x="1094031" y="2457160"/>
            <a:ext cx="578328" cy="578328"/>
          </a:xfrm>
          <a:prstGeom prst="flowChartConnector">
            <a:avLst/>
          </a:prstGeom>
          <a:solidFill>
            <a:srgbClr val="006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owchart: Connector 6">
            <a:extLst>
              <a:ext uri="{FF2B5EF4-FFF2-40B4-BE49-F238E27FC236}">
                <a16:creationId xmlns:a16="http://schemas.microsoft.com/office/drawing/2014/main" id="{546750D5-8CB4-4683-9B6D-97D9C39F94A1}"/>
              </a:ext>
            </a:extLst>
          </p:cNvPr>
          <p:cNvSpPr/>
          <p:nvPr/>
        </p:nvSpPr>
        <p:spPr>
          <a:xfrm>
            <a:off x="1098360" y="3491483"/>
            <a:ext cx="578328" cy="578328"/>
          </a:xfrm>
          <a:prstGeom prst="flowChartConnector">
            <a:avLst/>
          </a:prstGeom>
          <a:solidFill>
            <a:srgbClr val="D4E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owchart: Connector 8">
            <a:extLst>
              <a:ext uri="{FF2B5EF4-FFF2-40B4-BE49-F238E27FC236}">
                <a16:creationId xmlns:a16="http://schemas.microsoft.com/office/drawing/2014/main" id="{839B8846-540B-4AD2-BA82-74DAAAAB4679}"/>
              </a:ext>
            </a:extLst>
          </p:cNvPr>
          <p:cNvSpPr/>
          <p:nvPr/>
        </p:nvSpPr>
        <p:spPr>
          <a:xfrm>
            <a:off x="1094031" y="4525806"/>
            <a:ext cx="578327" cy="578327"/>
          </a:xfrm>
          <a:prstGeom prst="flowChartConnector">
            <a:avLst/>
          </a:prstGeom>
          <a:solidFill>
            <a:srgbClr val="FFFFF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8816AE2C-C8C6-4676-A344-70FAFBD84E89}"/>
              </a:ext>
            </a:extLst>
          </p:cNvPr>
          <p:cNvSpPr txBox="1"/>
          <p:nvPr/>
        </p:nvSpPr>
        <p:spPr>
          <a:xfrm>
            <a:off x="1853616" y="2175359"/>
            <a:ext cx="2320828" cy="4247317"/>
          </a:xfrm>
          <a:prstGeom prst="rect">
            <a:avLst/>
          </a:prstGeom>
          <a:noFill/>
        </p:spPr>
        <p:txBody>
          <a:bodyPr wrap="none" rtlCol="0">
            <a:spAutoFit/>
          </a:bodyPr>
          <a:lstStyle/>
          <a:p>
            <a:r>
              <a:rPr lang="fr-FR" dirty="0"/>
              <a:t>Bleu </a:t>
            </a:r>
          </a:p>
          <a:p>
            <a:r>
              <a:rPr lang="fr-FR" dirty="0"/>
              <a:t>#0064A7</a:t>
            </a:r>
          </a:p>
          <a:p>
            <a:r>
              <a:rPr lang="fr-FR" dirty="0"/>
              <a:t>Boutons et typographie</a:t>
            </a:r>
          </a:p>
          <a:p>
            <a:endParaRPr lang="fr-FR" dirty="0"/>
          </a:p>
          <a:p>
            <a:r>
              <a:rPr lang="fr-FR" dirty="0"/>
              <a:t>Light green </a:t>
            </a:r>
          </a:p>
          <a:p>
            <a:r>
              <a:rPr lang="fr-FR" dirty="0"/>
              <a:t>#D4EDDA</a:t>
            </a:r>
          </a:p>
          <a:p>
            <a:r>
              <a:rPr lang="fr-FR" dirty="0"/>
              <a:t>Informations</a:t>
            </a:r>
          </a:p>
          <a:p>
            <a:endParaRPr lang="fr-FR" dirty="0"/>
          </a:p>
          <a:p>
            <a:r>
              <a:rPr lang="fr-FR" dirty="0"/>
              <a:t>Blanc </a:t>
            </a:r>
          </a:p>
          <a:p>
            <a:r>
              <a:rPr lang="fr-FR" dirty="0"/>
              <a:t>#FFFFFF</a:t>
            </a:r>
          </a:p>
          <a:p>
            <a:r>
              <a:rPr lang="fr-FR" dirty="0"/>
              <a:t>Couleur de fond</a:t>
            </a:r>
          </a:p>
          <a:p>
            <a:endParaRPr lang="fr-FR" dirty="0"/>
          </a:p>
          <a:p>
            <a:r>
              <a:rPr lang="fr-FR" dirty="0"/>
              <a:t>Noir </a:t>
            </a:r>
          </a:p>
          <a:p>
            <a:r>
              <a:rPr lang="fr-FR" dirty="0"/>
              <a:t>#212529</a:t>
            </a:r>
          </a:p>
          <a:p>
            <a:r>
              <a:rPr lang="fr-FR" dirty="0"/>
              <a:t>Texte</a:t>
            </a:r>
          </a:p>
        </p:txBody>
      </p:sp>
      <p:sp>
        <p:nvSpPr>
          <p:cNvPr id="14" name="Flowchart: Connector 13">
            <a:extLst>
              <a:ext uri="{FF2B5EF4-FFF2-40B4-BE49-F238E27FC236}">
                <a16:creationId xmlns:a16="http://schemas.microsoft.com/office/drawing/2014/main" id="{1A185A86-AF9B-406A-8F54-3848D57559E3}"/>
              </a:ext>
            </a:extLst>
          </p:cNvPr>
          <p:cNvSpPr/>
          <p:nvPr/>
        </p:nvSpPr>
        <p:spPr>
          <a:xfrm>
            <a:off x="1094031" y="5560128"/>
            <a:ext cx="578327" cy="578327"/>
          </a:xfrm>
          <a:prstGeom prst="flowChartConnector">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extBox 17">
            <a:extLst>
              <a:ext uri="{FF2B5EF4-FFF2-40B4-BE49-F238E27FC236}">
                <a16:creationId xmlns:a16="http://schemas.microsoft.com/office/drawing/2014/main" id="{EC305B52-2363-4E67-82A5-22F00DCC319F}"/>
              </a:ext>
            </a:extLst>
          </p:cNvPr>
          <p:cNvSpPr txBox="1"/>
          <p:nvPr/>
        </p:nvSpPr>
        <p:spPr>
          <a:xfrm>
            <a:off x="1024128" y="1730409"/>
            <a:ext cx="1486304" cy="369332"/>
          </a:xfrm>
          <a:prstGeom prst="rect">
            <a:avLst/>
          </a:prstGeom>
          <a:noFill/>
        </p:spPr>
        <p:txBody>
          <a:bodyPr wrap="none" rtlCol="0">
            <a:spAutoFit/>
          </a:bodyPr>
          <a:lstStyle/>
          <a:p>
            <a:r>
              <a:rPr lang="fr-FR" u="sng" dirty="0">
                <a:latin typeface="Roboto" panose="02000000000000000000" pitchFamily="2" charset="0"/>
                <a:ea typeface="Roboto" panose="02000000000000000000" pitchFamily="2" charset="0"/>
                <a:cs typeface="Roboto" panose="02000000000000000000" pitchFamily="2" charset="0"/>
              </a:rPr>
              <a:t>Les couleurs</a:t>
            </a:r>
            <a:endParaRPr lang="fr-FR" dirty="0">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Roboto (police d'écriture) — Wikipédia">
            <a:extLst>
              <a:ext uri="{FF2B5EF4-FFF2-40B4-BE49-F238E27FC236}">
                <a16:creationId xmlns:a16="http://schemas.microsoft.com/office/drawing/2014/main" id="{CD456266-3BA2-43E2-A680-49220D546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794" y="2360672"/>
            <a:ext cx="2480918" cy="3281579"/>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a:extLst>
              <a:ext uri="{FF2B5EF4-FFF2-40B4-BE49-F238E27FC236}">
                <a16:creationId xmlns:a16="http://schemas.microsoft.com/office/drawing/2014/main" id="{B657B474-5A2D-42C9-8E31-C7126B1239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3534" y="2510228"/>
            <a:ext cx="254143" cy="203315"/>
          </a:xfrm>
          <a:prstGeom prst="rect">
            <a:avLst/>
          </a:prstGeom>
        </p:spPr>
      </p:pic>
      <p:pic>
        <p:nvPicPr>
          <p:cNvPr id="26" name="Graphic 25">
            <a:extLst>
              <a:ext uri="{FF2B5EF4-FFF2-40B4-BE49-F238E27FC236}">
                <a16:creationId xmlns:a16="http://schemas.microsoft.com/office/drawing/2014/main" id="{BE2E9DC1-80E5-4F7E-9CEF-84FB647DB4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86886" y="2510228"/>
            <a:ext cx="227479" cy="276225"/>
          </a:xfrm>
          <a:prstGeom prst="rect">
            <a:avLst/>
          </a:prstGeom>
        </p:spPr>
      </p:pic>
      <p:pic>
        <p:nvPicPr>
          <p:cNvPr id="28" name="Graphic 27">
            <a:extLst>
              <a:ext uri="{FF2B5EF4-FFF2-40B4-BE49-F238E27FC236}">
                <a16:creationId xmlns:a16="http://schemas.microsoft.com/office/drawing/2014/main" id="{942469A9-9739-4F8B-9101-E5A49EBF9F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86846" y="2471496"/>
            <a:ext cx="276225" cy="276225"/>
          </a:xfrm>
          <a:prstGeom prst="rect">
            <a:avLst/>
          </a:prstGeom>
        </p:spPr>
      </p:pic>
      <p:pic>
        <p:nvPicPr>
          <p:cNvPr id="30" name="Graphic 29">
            <a:extLst>
              <a:ext uri="{FF2B5EF4-FFF2-40B4-BE49-F238E27FC236}">
                <a16:creationId xmlns:a16="http://schemas.microsoft.com/office/drawing/2014/main" id="{C70CD1BE-83CE-4B24-B8B7-143D45B7716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1253" y="3489615"/>
            <a:ext cx="647700" cy="285750"/>
          </a:xfrm>
          <a:prstGeom prst="rect">
            <a:avLst/>
          </a:prstGeom>
        </p:spPr>
      </p:pic>
      <p:pic>
        <p:nvPicPr>
          <p:cNvPr id="32" name="Graphic 31">
            <a:extLst>
              <a:ext uri="{FF2B5EF4-FFF2-40B4-BE49-F238E27FC236}">
                <a16:creationId xmlns:a16="http://schemas.microsoft.com/office/drawing/2014/main" id="{7FB219CD-04FC-4562-B48A-E09E0C8E71B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96702" y="3489615"/>
            <a:ext cx="361950" cy="285750"/>
          </a:xfrm>
          <a:prstGeom prst="rect">
            <a:avLst/>
          </a:prstGeom>
        </p:spPr>
      </p:pic>
      <p:pic>
        <p:nvPicPr>
          <p:cNvPr id="38" name="Picture 37">
            <a:extLst>
              <a:ext uri="{FF2B5EF4-FFF2-40B4-BE49-F238E27FC236}">
                <a16:creationId xmlns:a16="http://schemas.microsoft.com/office/drawing/2014/main" id="{79940EDA-64FE-43AD-A71D-047CF94DFC34}"/>
              </a:ext>
            </a:extLst>
          </p:cNvPr>
          <p:cNvPicPr>
            <a:picLocks noChangeAspect="1"/>
          </p:cNvPicPr>
          <p:nvPr/>
        </p:nvPicPr>
        <p:blipFill rotWithShape="1">
          <a:blip r:embed="rId13"/>
          <a:srcRect l="13358" t="21570" r="16541" b="7357"/>
          <a:stretch/>
        </p:blipFill>
        <p:spPr>
          <a:xfrm>
            <a:off x="10274151" y="3489616"/>
            <a:ext cx="283721" cy="285749"/>
          </a:xfrm>
          <a:prstGeom prst="rect">
            <a:avLst/>
          </a:prstGeom>
        </p:spPr>
      </p:pic>
      <p:sp>
        <p:nvSpPr>
          <p:cNvPr id="40" name="TextBox 39">
            <a:extLst>
              <a:ext uri="{FF2B5EF4-FFF2-40B4-BE49-F238E27FC236}">
                <a16:creationId xmlns:a16="http://schemas.microsoft.com/office/drawing/2014/main" id="{278DF098-9BB4-4FC5-AA6E-5B978481A8A1}"/>
              </a:ext>
            </a:extLst>
          </p:cNvPr>
          <p:cNvSpPr txBox="1"/>
          <p:nvPr/>
        </p:nvSpPr>
        <p:spPr>
          <a:xfrm>
            <a:off x="8692193" y="1722955"/>
            <a:ext cx="1281120" cy="369332"/>
          </a:xfrm>
          <a:prstGeom prst="rect">
            <a:avLst/>
          </a:prstGeom>
          <a:noFill/>
        </p:spPr>
        <p:txBody>
          <a:bodyPr wrap="none" rtlCol="0">
            <a:spAutoFit/>
          </a:bodyPr>
          <a:lstStyle/>
          <a:p>
            <a:r>
              <a:rPr lang="fr-FR" u="sng" dirty="0">
                <a:latin typeface="Roboto" panose="02000000000000000000" pitchFamily="2" charset="0"/>
                <a:ea typeface="Roboto" panose="02000000000000000000" pitchFamily="2" charset="0"/>
                <a:cs typeface="Roboto" panose="02000000000000000000" pitchFamily="2" charset="0"/>
              </a:rPr>
              <a:t>Les icônes</a:t>
            </a:r>
          </a:p>
        </p:txBody>
      </p:sp>
    </p:spTree>
    <p:extLst>
      <p:ext uri="{BB962C8B-B14F-4D97-AF65-F5344CB8AC3E}">
        <p14:creationId xmlns:p14="http://schemas.microsoft.com/office/powerpoint/2010/main" val="2883775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939</TotalTime>
  <Words>762</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Tw Cen MT</vt:lpstr>
      <vt:lpstr>Tw Cen MT Condensed</vt:lpstr>
      <vt:lpstr>Wingdings 3</vt:lpstr>
      <vt:lpstr>Integral</vt:lpstr>
      <vt:lpstr>URSSAF</vt:lpstr>
      <vt:lpstr>SOmmaire</vt:lpstr>
      <vt:lpstr>Public Concerné</vt:lpstr>
      <vt:lpstr>FonctionnalitéS principalES</vt:lpstr>
      <vt:lpstr>Parcours utilisateur DECLARATION CHIFFRE D’AFFAIRES</vt:lpstr>
      <vt:lpstr>Parcours utilisateur  DECLARATION CHIFFRE D’AFFAIRES</vt:lpstr>
      <vt:lpstr>Positionnement des blocs formulaire de déclaration de chiffre d’affaires</vt:lpstr>
      <vt:lpstr>Positionnement des blocs  formulaire de déclaration de chiffre d’affaires</vt:lpstr>
      <vt:lpstr>Charte graphique</vt:lpstr>
      <vt:lpstr>Charte graphique</vt:lpstr>
      <vt:lpstr>Contactez-moi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URSSAF</dc:title>
  <dc:creator>Amaury Doux</dc:creator>
  <cp:lastModifiedBy>Amaury Doux</cp:lastModifiedBy>
  <cp:revision>103</cp:revision>
  <dcterms:created xsi:type="dcterms:W3CDTF">2021-03-15T16:52:24Z</dcterms:created>
  <dcterms:modified xsi:type="dcterms:W3CDTF">2021-04-27T20:39:40Z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570596ad-2b36-4a7e-8ba0-ae3f91e8c922_Enabled">
    <vt:lpwstr>True</vt:lpwstr>
  </property>
  <property fmtid="{D5CDD505-2E9C-101B-9397-08002B2CF9AE}" pid="4" name="MSIP_Label_570596ad-2b36-4a7e-8ba0-ae3f91e8c922_SiteId">
    <vt:lpwstr>34314e6e-4023-4e4b-a15e-143f63244e2b</vt:lpwstr>
  </property>
  <property fmtid="{D5CDD505-2E9C-101B-9397-08002B2CF9AE}" pid="5" name="MSIP_Label_570596ad-2b36-4a7e-8ba0-ae3f91e8c922_Owner">
    <vt:lpwstr>amaury.doux@cdbdx.biz</vt:lpwstr>
  </property>
  <property fmtid="{D5CDD505-2E9C-101B-9397-08002B2CF9AE}" pid="6" name="MSIP_Label_570596ad-2b36-4a7e-8ba0-ae3f91e8c922_SetDate">
    <vt:lpwstr>2021-03-15T21:15:43.1450772Z</vt:lpwstr>
  </property>
  <property fmtid="{D5CDD505-2E9C-101B-9397-08002B2CF9AE}" pid="7" name="MSIP_Label_570596ad-2b36-4a7e-8ba0-ae3f91e8c922_Name">
    <vt:lpwstr>Public</vt:lpwstr>
  </property>
  <property fmtid="{D5CDD505-2E9C-101B-9397-08002B2CF9AE}" pid="8" name="MSIP_Label_570596ad-2b36-4a7e-8ba0-ae3f91e8c922_Application">
    <vt:lpwstr>Microsoft Azure Information Protection</vt:lpwstr>
  </property>
  <property fmtid="{D5CDD505-2E9C-101B-9397-08002B2CF9AE}" pid="9" name="MSIP_Label_570596ad-2b36-4a7e-8ba0-ae3f91e8c922_ActionId">
    <vt:lpwstr>c2c5676f-b7fd-4680-8e0d-94e9db5b4981</vt:lpwstr>
  </property>
  <property fmtid="{D5CDD505-2E9C-101B-9397-08002B2CF9AE}" pid="10" name="MSIP_Label_570596ad-2b36-4a7e-8ba0-ae3f91e8c922_Extended_MSFT_Method">
    <vt:lpwstr>Automatic</vt:lpwstr>
  </property>
  <property fmtid="{D5CDD505-2E9C-101B-9397-08002B2CF9AE}" pid="11" name="Sensitivity">
    <vt:lpwstr>Public</vt:lpwstr>
  </property>
</Properties>
</file>