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C4D"/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4EB14-F878-4303-8EAA-E1F61851F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885825" y="5696605"/>
            <a:ext cx="5338762" cy="738664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#SoyDevEnFormacionONEG4</a:t>
            </a:r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5F4E00-C4E1-45FF-A3A2-61441641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5" y="383198"/>
            <a:ext cx="3324225" cy="747128"/>
          </a:xfrm>
          <a:prstGeom prst="rect">
            <a:avLst/>
          </a:prstGeom>
          <a:solidFill>
            <a:srgbClr val="374C4D"/>
          </a:solidFill>
          <a:ln>
            <a:noFill/>
          </a:ln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1A45A4-29EA-44E8-BA1D-CAFCC94829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6" t="22100" r="23194" b="9258"/>
          <a:stretch/>
        </p:blipFill>
        <p:spPr>
          <a:xfrm>
            <a:off x="1478753" y="1532574"/>
            <a:ext cx="3900488" cy="388650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00500" y="3762375"/>
            <a:ext cx="2224087" cy="2303562"/>
            <a:chOff x="4000500" y="3762375"/>
            <a:chExt cx="2224087" cy="2303562"/>
          </a:xfrm>
          <a:solidFill>
            <a:srgbClr val="374C4D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51149"/>
            </a:xfrm>
            <a:prstGeom prst="bentConnector3">
              <a:avLst>
                <a:gd name="adj1" fmla="val 114414"/>
              </a:avLst>
            </a:prstGeom>
            <a:grpFill/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8217-5EEE-4DA5-ABF8-97FA4DDBF623}"/>
              </a:ext>
            </a:extLst>
          </p:cNvPr>
          <p:cNvSpPr txBox="1"/>
          <p:nvPr/>
        </p:nvSpPr>
        <p:spPr>
          <a:xfrm>
            <a:off x="448773" y="5930781"/>
            <a:ext cx="295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#SoyDevEnFormacionONEG4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7438</TotalTime>
  <Words>30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34</cp:revision>
  <dcterms:created xsi:type="dcterms:W3CDTF">2022-10-27T14:38:29Z</dcterms:created>
  <dcterms:modified xsi:type="dcterms:W3CDTF">2022-12-08T21:13:18Z</dcterms:modified>
</cp:coreProperties>
</file>