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4EB14-F878-4303-8EAA-E1F61851F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885825" y="5677555"/>
            <a:ext cx="5338762" cy="738664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#SoyDevEnFormacionONEG4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5F4E00-C4E1-45FF-A3A2-61441641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5" y="364148"/>
            <a:ext cx="3324225" cy="747128"/>
          </a:xfrm>
          <a:prstGeom prst="rect">
            <a:avLst/>
          </a:prstGeom>
          <a:solidFill>
            <a:srgbClr val="82B1B4"/>
          </a:solidFill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94C6F6-A72F-48C1-8430-BFE8BECE7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6" t="22592" r="23194" b="9506"/>
          <a:stretch/>
        </p:blipFill>
        <p:spPr>
          <a:xfrm>
            <a:off x="1443037" y="1547131"/>
            <a:ext cx="3971925" cy="39149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00500" y="3743325"/>
            <a:ext cx="2224087" cy="2303562"/>
            <a:chOff x="4000500" y="3762375"/>
            <a:chExt cx="2224087" cy="230356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51149"/>
            </a:xfrm>
            <a:prstGeom prst="bentConnector3">
              <a:avLst>
                <a:gd name="adj1" fmla="val 1144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8217-5EEE-4DA5-ABF8-97FA4DDBF623}"/>
              </a:ext>
            </a:extLst>
          </p:cNvPr>
          <p:cNvSpPr txBox="1"/>
          <p:nvPr/>
        </p:nvSpPr>
        <p:spPr>
          <a:xfrm>
            <a:off x="448773" y="5930781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#SoyDevEnFormacionONEG4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7438</TotalTime>
  <Words>30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36</cp:revision>
  <dcterms:created xsi:type="dcterms:W3CDTF">2022-10-27T14:38:29Z</dcterms:created>
  <dcterms:modified xsi:type="dcterms:W3CDTF">2022-12-08T21:08:38Z</dcterms:modified>
</cp:coreProperties>
</file>