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84" r:id="rId6"/>
    <p:sldId id="285" r:id="rId7"/>
    <p:sldId id="286"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2" r:id="rId21"/>
    <p:sldId id="270" r:id="rId22"/>
    <p:sldId id="271" r:id="rId23"/>
    <p:sldId id="273" r:id="rId24"/>
    <p:sldId id="274" r:id="rId25"/>
    <p:sldId id="275" r:id="rId26"/>
    <p:sldId id="276" r:id="rId27"/>
    <p:sldId id="277" r:id="rId28"/>
    <p:sldId id="278" r:id="rId29"/>
    <p:sldId id="279" r:id="rId30"/>
    <p:sldId id="280" r:id="rId31"/>
    <p:sldId id="281"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ata13.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82.svg"/><Relationship Id="rId5" Type="http://schemas.openxmlformats.org/officeDocument/2006/relationships/image" Target="../media/image81.png"/><Relationship Id="rId10" Type="http://schemas.openxmlformats.org/officeDocument/2006/relationships/image" Target="../media/image86.svg"/><Relationship Id="rId4" Type="http://schemas.openxmlformats.org/officeDocument/2006/relationships/image" Target="../media/image80.svg"/><Relationship Id="rId9" Type="http://schemas.openxmlformats.org/officeDocument/2006/relationships/image" Target="../media/image85.png"/></Relationships>
</file>

<file path=ppt/diagrams/_rels/data1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90.svg"/></Relationships>
</file>

<file path=ppt/diagrams/_rels/data1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ata16.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2.png"/><Relationship Id="rId7" Type="http://schemas.openxmlformats.org/officeDocument/2006/relationships/image" Target="../media/image102.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s>
</file>

<file path=ppt/diagrams/_rels/data1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svg"/><Relationship Id="rId1" Type="http://schemas.openxmlformats.org/officeDocument/2006/relationships/image" Target="../media/image104.png"/><Relationship Id="rId4" Type="http://schemas.openxmlformats.org/officeDocument/2006/relationships/image" Target="../media/image10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82.svg"/><Relationship Id="rId5" Type="http://schemas.openxmlformats.org/officeDocument/2006/relationships/image" Target="../media/image81.png"/><Relationship Id="rId10" Type="http://schemas.openxmlformats.org/officeDocument/2006/relationships/image" Target="../media/image86.svg"/><Relationship Id="rId4" Type="http://schemas.openxmlformats.org/officeDocument/2006/relationships/image" Target="../media/image80.svg"/><Relationship Id="rId9" Type="http://schemas.openxmlformats.org/officeDocument/2006/relationships/image" Target="../media/image85.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9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2.png"/><Relationship Id="rId7" Type="http://schemas.openxmlformats.org/officeDocument/2006/relationships/image" Target="../media/image102.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svg"/><Relationship Id="rId1" Type="http://schemas.openxmlformats.org/officeDocument/2006/relationships/image" Target="../media/image104.png"/><Relationship Id="rId4" Type="http://schemas.openxmlformats.org/officeDocument/2006/relationships/image" Target="../media/image10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0A67A-E3DA-433A-8D73-4C50085152F2}" type="doc">
      <dgm:prSet loTypeId="urn:microsoft.com/office/officeart/2018/2/layout/IconVerticalSolidList" loCatId="icon" qsTypeId="urn:microsoft.com/office/officeart/2005/8/quickstyle/simple1" qsCatId="simple" csTypeId="urn:microsoft.com/office/officeart/2005/8/colors/accent3_3" csCatId="accent3" phldr="1"/>
      <dgm:spPr/>
      <dgm:t>
        <a:bodyPr/>
        <a:lstStyle/>
        <a:p>
          <a:endParaRPr lang="en-US"/>
        </a:p>
      </dgm:t>
    </dgm:pt>
    <dgm:pt modelId="{C92B58F3-8B7C-494F-89EF-EBBC08BC46E0}">
      <dgm:prSet/>
      <dgm:spPr/>
      <dgm:t>
        <a:bodyPr/>
        <a:lstStyle/>
        <a:p>
          <a:pPr>
            <a:lnSpc>
              <a:spcPct val="100000"/>
            </a:lnSpc>
          </a:pPr>
          <a:r>
            <a:rPr lang="en-US" b="1" i="0" dirty="0"/>
            <a:t>Information</a:t>
          </a:r>
          <a:r>
            <a:rPr lang="en-US" b="0" i="0" dirty="0"/>
            <a:t> </a:t>
          </a:r>
          <a:r>
            <a:rPr lang="en-US" b="1" i="0" dirty="0"/>
            <a:t>Retrieval</a:t>
          </a:r>
          <a:r>
            <a:rPr lang="en-US" b="0" i="0" dirty="0"/>
            <a:t>: Document analysis helps retrieve relevant information quickly and accurately from vast amounts of unstructured data, such as text documents. This is crucial for search engines, databases, and information retrieval systems, enabling users to find the information they need efficiently.</a:t>
          </a:r>
          <a:endParaRPr lang="en-US" dirty="0"/>
        </a:p>
      </dgm:t>
    </dgm:pt>
    <dgm:pt modelId="{845AE8E2-5FB1-4771-B67F-0B9BD6AD564E}" type="parTrans" cxnId="{E4974DA8-D81D-4E77-BC2C-D562BF29C63C}">
      <dgm:prSet/>
      <dgm:spPr/>
      <dgm:t>
        <a:bodyPr/>
        <a:lstStyle/>
        <a:p>
          <a:endParaRPr lang="en-US"/>
        </a:p>
      </dgm:t>
    </dgm:pt>
    <dgm:pt modelId="{3E90E6C7-893C-408F-B915-8A7CF786ACA4}" type="sibTrans" cxnId="{E4974DA8-D81D-4E77-BC2C-D562BF29C63C}">
      <dgm:prSet/>
      <dgm:spPr/>
      <dgm:t>
        <a:bodyPr/>
        <a:lstStyle/>
        <a:p>
          <a:endParaRPr lang="en-US"/>
        </a:p>
      </dgm:t>
    </dgm:pt>
    <dgm:pt modelId="{20D682DA-150E-4F52-AADE-1C993431A355}">
      <dgm:prSet/>
      <dgm:spPr/>
      <dgm:t>
        <a:bodyPr/>
        <a:lstStyle/>
        <a:p>
          <a:pPr>
            <a:lnSpc>
              <a:spcPct val="100000"/>
            </a:lnSpc>
          </a:pPr>
          <a:r>
            <a:rPr lang="en-US" b="1" i="0" dirty="0"/>
            <a:t>Knowledge</a:t>
          </a:r>
          <a:r>
            <a:rPr lang="en-US" b="0" i="0" dirty="0"/>
            <a:t> </a:t>
          </a:r>
          <a:r>
            <a:rPr lang="en-US" b="1" i="0" dirty="0"/>
            <a:t>Extraction</a:t>
          </a:r>
          <a:r>
            <a:rPr lang="en-US" b="0" i="0" dirty="0"/>
            <a:t>: Analyzing documents allows organizations to extract valuable knowledge, insights, and trends from textual or visual data. This knowledge can inform decision-making, support research, and facilitate strategic planning.</a:t>
          </a:r>
          <a:endParaRPr lang="en-US" dirty="0"/>
        </a:p>
      </dgm:t>
    </dgm:pt>
    <dgm:pt modelId="{BE82C6E0-769A-4607-AE38-9F16DFD3368F}" type="parTrans" cxnId="{3E7C7D78-8D0F-4008-A823-E31ADE845A05}">
      <dgm:prSet/>
      <dgm:spPr/>
      <dgm:t>
        <a:bodyPr/>
        <a:lstStyle/>
        <a:p>
          <a:endParaRPr lang="en-US"/>
        </a:p>
      </dgm:t>
    </dgm:pt>
    <dgm:pt modelId="{1C5EAEDB-49E5-4B84-81CB-584B7B9587E8}" type="sibTrans" cxnId="{3E7C7D78-8D0F-4008-A823-E31ADE845A05}">
      <dgm:prSet/>
      <dgm:spPr/>
      <dgm:t>
        <a:bodyPr/>
        <a:lstStyle/>
        <a:p>
          <a:endParaRPr lang="en-US"/>
        </a:p>
      </dgm:t>
    </dgm:pt>
    <dgm:pt modelId="{974533C2-1B43-44C2-9927-5EDA13BCFD02}">
      <dgm:prSet/>
      <dgm:spPr/>
      <dgm:t>
        <a:bodyPr/>
        <a:lstStyle/>
        <a:p>
          <a:pPr>
            <a:lnSpc>
              <a:spcPct val="100000"/>
            </a:lnSpc>
          </a:pPr>
          <a:r>
            <a:rPr lang="en-US" b="1" i="0" dirty="0"/>
            <a:t>Automation</a:t>
          </a:r>
          <a:r>
            <a:rPr lang="en-US" b="0" i="0" dirty="0"/>
            <a:t>: Document analysis automates tasks that would be time-consuming and error-prone if performed manually. This can lead to significant cost savings and increased efficiency, especially in industries with large volumes of paperwork, such as finance, healthcare, and legal services.</a:t>
          </a:r>
          <a:endParaRPr lang="en-US" dirty="0"/>
        </a:p>
      </dgm:t>
    </dgm:pt>
    <dgm:pt modelId="{56793CE5-578B-4C73-84DE-0941B4643B88}" type="parTrans" cxnId="{FF95C19B-AA21-4D97-99FC-C25DE41154C9}">
      <dgm:prSet/>
      <dgm:spPr/>
      <dgm:t>
        <a:bodyPr/>
        <a:lstStyle/>
        <a:p>
          <a:endParaRPr lang="en-US"/>
        </a:p>
      </dgm:t>
    </dgm:pt>
    <dgm:pt modelId="{869BBA8A-0689-42B1-9F8F-9DE965431202}" type="sibTrans" cxnId="{FF95C19B-AA21-4D97-99FC-C25DE41154C9}">
      <dgm:prSet/>
      <dgm:spPr/>
      <dgm:t>
        <a:bodyPr/>
        <a:lstStyle/>
        <a:p>
          <a:endParaRPr lang="en-US"/>
        </a:p>
      </dgm:t>
    </dgm:pt>
    <dgm:pt modelId="{FD336053-4A6F-4C2F-A19D-3CC411AB4E53}" type="pres">
      <dgm:prSet presAssocID="{E990A67A-E3DA-433A-8D73-4C50085152F2}" presName="root" presStyleCnt="0">
        <dgm:presLayoutVars>
          <dgm:dir/>
          <dgm:resizeHandles val="exact"/>
        </dgm:presLayoutVars>
      </dgm:prSet>
      <dgm:spPr/>
    </dgm:pt>
    <dgm:pt modelId="{4D22E5CE-C962-4510-9247-99B7A77EACAA}" type="pres">
      <dgm:prSet presAssocID="{C92B58F3-8B7C-494F-89EF-EBBC08BC46E0}" presName="compNode" presStyleCnt="0"/>
      <dgm:spPr/>
    </dgm:pt>
    <dgm:pt modelId="{7BC5ECDD-6C12-4EAA-917A-72A42587DB21}" type="pres">
      <dgm:prSet presAssocID="{C92B58F3-8B7C-494F-89EF-EBBC08BC46E0}" presName="bgRect" presStyleLbl="bgShp" presStyleIdx="0" presStyleCnt="3"/>
      <dgm:spPr/>
    </dgm:pt>
    <dgm:pt modelId="{47903BB9-B274-4935-BD03-2282D8C9E023}" type="pres">
      <dgm:prSet presAssocID="{C92B58F3-8B7C-494F-89EF-EBBC08BC46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730C9DF-B222-4192-934E-1E499409D4C9}" type="pres">
      <dgm:prSet presAssocID="{C92B58F3-8B7C-494F-89EF-EBBC08BC46E0}" presName="spaceRect" presStyleCnt="0"/>
      <dgm:spPr/>
    </dgm:pt>
    <dgm:pt modelId="{48112F86-0113-4458-A768-7A1DA82495B9}" type="pres">
      <dgm:prSet presAssocID="{C92B58F3-8B7C-494F-89EF-EBBC08BC46E0}" presName="parTx" presStyleLbl="revTx" presStyleIdx="0" presStyleCnt="3">
        <dgm:presLayoutVars>
          <dgm:chMax val="0"/>
          <dgm:chPref val="0"/>
        </dgm:presLayoutVars>
      </dgm:prSet>
      <dgm:spPr/>
    </dgm:pt>
    <dgm:pt modelId="{1A62F744-CD4C-4B15-993B-13A1E530ABB4}" type="pres">
      <dgm:prSet presAssocID="{3E90E6C7-893C-408F-B915-8A7CF786ACA4}" presName="sibTrans" presStyleCnt="0"/>
      <dgm:spPr/>
    </dgm:pt>
    <dgm:pt modelId="{03CA87C5-553B-4D5D-BDD1-BF90585CBAEA}" type="pres">
      <dgm:prSet presAssocID="{20D682DA-150E-4F52-AADE-1C993431A355}" presName="compNode" presStyleCnt="0"/>
      <dgm:spPr/>
    </dgm:pt>
    <dgm:pt modelId="{3198DC20-69DD-4922-AC3E-89D248EF6837}" type="pres">
      <dgm:prSet presAssocID="{20D682DA-150E-4F52-AADE-1C993431A355}" presName="bgRect" presStyleLbl="bgShp" presStyleIdx="1" presStyleCnt="3"/>
      <dgm:spPr/>
    </dgm:pt>
    <dgm:pt modelId="{5534D64E-1833-4ABE-A464-90E1B45DC20F}" type="pres">
      <dgm:prSet presAssocID="{20D682DA-150E-4F52-AADE-1C993431A3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3B1AE0E-7271-4B26-BD8F-B1B25ACB397C}" type="pres">
      <dgm:prSet presAssocID="{20D682DA-150E-4F52-AADE-1C993431A355}" presName="spaceRect" presStyleCnt="0"/>
      <dgm:spPr/>
    </dgm:pt>
    <dgm:pt modelId="{69239EF0-4EE9-4D24-88DC-C9C841E65C58}" type="pres">
      <dgm:prSet presAssocID="{20D682DA-150E-4F52-AADE-1C993431A355}" presName="parTx" presStyleLbl="revTx" presStyleIdx="1" presStyleCnt="3">
        <dgm:presLayoutVars>
          <dgm:chMax val="0"/>
          <dgm:chPref val="0"/>
        </dgm:presLayoutVars>
      </dgm:prSet>
      <dgm:spPr/>
    </dgm:pt>
    <dgm:pt modelId="{7E803FFF-6F08-4002-A573-5A36F6E2D2D5}" type="pres">
      <dgm:prSet presAssocID="{1C5EAEDB-49E5-4B84-81CB-584B7B9587E8}" presName="sibTrans" presStyleCnt="0"/>
      <dgm:spPr/>
    </dgm:pt>
    <dgm:pt modelId="{58EF6DD0-8D0E-4553-9FC7-F5A0F2BDE440}" type="pres">
      <dgm:prSet presAssocID="{974533C2-1B43-44C2-9927-5EDA13BCFD02}" presName="compNode" presStyleCnt="0"/>
      <dgm:spPr/>
    </dgm:pt>
    <dgm:pt modelId="{D167EEE0-64C9-407D-9F2E-B0033F033766}" type="pres">
      <dgm:prSet presAssocID="{974533C2-1B43-44C2-9927-5EDA13BCFD02}" presName="bgRect" presStyleLbl="bgShp" presStyleIdx="2" presStyleCnt="3"/>
      <dgm:spPr/>
    </dgm:pt>
    <dgm:pt modelId="{DF85468D-0BA4-4AF9-BD29-E4EFFA84CBB4}" type="pres">
      <dgm:prSet presAssocID="{974533C2-1B43-44C2-9927-5EDA13BCFD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5C5C29E0-B0D5-4637-8742-35026C0AE406}" type="pres">
      <dgm:prSet presAssocID="{974533C2-1B43-44C2-9927-5EDA13BCFD02}" presName="spaceRect" presStyleCnt="0"/>
      <dgm:spPr/>
    </dgm:pt>
    <dgm:pt modelId="{F175106E-C7A0-4B45-B0C2-2C2A1DED3570}" type="pres">
      <dgm:prSet presAssocID="{974533C2-1B43-44C2-9927-5EDA13BCFD02}" presName="parTx" presStyleLbl="revTx" presStyleIdx="2" presStyleCnt="3">
        <dgm:presLayoutVars>
          <dgm:chMax val="0"/>
          <dgm:chPref val="0"/>
        </dgm:presLayoutVars>
      </dgm:prSet>
      <dgm:spPr/>
    </dgm:pt>
  </dgm:ptLst>
  <dgm:cxnLst>
    <dgm:cxn modelId="{519A7067-6A6C-4762-B1FD-05EF1537C995}" type="presOf" srcId="{E990A67A-E3DA-433A-8D73-4C50085152F2}" destId="{FD336053-4A6F-4C2F-A19D-3CC411AB4E53}" srcOrd="0" destOrd="0" presId="urn:microsoft.com/office/officeart/2018/2/layout/IconVerticalSolidList"/>
    <dgm:cxn modelId="{3E7C7D78-8D0F-4008-A823-E31ADE845A05}" srcId="{E990A67A-E3DA-433A-8D73-4C50085152F2}" destId="{20D682DA-150E-4F52-AADE-1C993431A355}" srcOrd="1" destOrd="0" parTransId="{BE82C6E0-769A-4607-AE38-9F16DFD3368F}" sibTransId="{1C5EAEDB-49E5-4B84-81CB-584B7B9587E8}"/>
    <dgm:cxn modelId="{68BABB83-FEF2-4DA4-A2A0-EEB2AA2DD985}" type="presOf" srcId="{974533C2-1B43-44C2-9927-5EDA13BCFD02}" destId="{F175106E-C7A0-4B45-B0C2-2C2A1DED3570}" srcOrd="0" destOrd="0" presId="urn:microsoft.com/office/officeart/2018/2/layout/IconVerticalSolidList"/>
    <dgm:cxn modelId="{FF95C19B-AA21-4D97-99FC-C25DE41154C9}" srcId="{E990A67A-E3DA-433A-8D73-4C50085152F2}" destId="{974533C2-1B43-44C2-9927-5EDA13BCFD02}" srcOrd="2" destOrd="0" parTransId="{56793CE5-578B-4C73-84DE-0941B4643B88}" sibTransId="{869BBA8A-0689-42B1-9F8F-9DE965431202}"/>
    <dgm:cxn modelId="{89249EA6-601F-4C3D-99DF-5920592AE6DB}" type="presOf" srcId="{C92B58F3-8B7C-494F-89EF-EBBC08BC46E0}" destId="{48112F86-0113-4458-A768-7A1DA82495B9}" srcOrd="0" destOrd="0" presId="urn:microsoft.com/office/officeart/2018/2/layout/IconVerticalSolidList"/>
    <dgm:cxn modelId="{E4974DA8-D81D-4E77-BC2C-D562BF29C63C}" srcId="{E990A67A-E3DA-433A-8D73-4C50085152F2}" destId="{C92B58F3-8B7C-494F-89EF-EBBC08BC46E0}" srcOrd="0" destOrd="0" parTransId="{845AE8E2-5FB1-4771-B67F-0B9BD6AD564E}" sibTransId="{3E90E6C7-893C-408F-B915-8A7CF786ACA4}"/>
    <dgm:cxn modelId="{58EC01FA-2D91-40BD-8014-95850B7C869C}" type="presOf" srcId="{20D682DA-150E-4F52-AADE-1C993431A355}" destId="{69239EF0-4EE9-4D24-88DC-C9C841E65C58}" srcOrd="0" destOrd="0" presId="urn:microsoft.com/office/officeart/2018/2/layout/IconVerticalSolidList"/>
    <dgm:cxn modelId="{34B0F07A-6BBD-471D-84CE-E788D38B2AAD}" type="presParOf" srcId="{FD336053-4A6F-4C2F-A19D-3CC411AB4E53}" destId="{4D22E5CE-C962-4510-9247-99B7A77EACAA}" srcOrd="0" destOrd="0" presId="urn:microsoft.com/office/officeart/2018/2/layout/IconVerticalSolidList"/>
    <dgm:cxn modelId="{7AA9F746-81A3-43EE-B040-9D35BBD2FBDD}" type="presParOf" srcId="{4D22E5CE-C962-4510-9247-99B7A77EACAA}" destId="{7BC5ECDD-6C12-4EAA-917A-72A42587DB21}" srcOrd="0" destOrd="0" presId="urn:microsoft.com/office/officeart/2018/2/layout/IconVerticalSolidList"/>
    <dgm:cxn modelId="{84ABAC9A-5305-4E46-B634-6B730CF9AC44}" type="presParOf" srcId="{4D22E5CE-C962-4510-9247-99B7A77EACAA}" destId="{47903BB9-B274-4935-BD03-2282D8C9E023}" srcOrd="1" destOrd="0" presId="urn:microsoft.com/office/officeart/2018/2/layout/IconVerticalSolidList"/>
    <dgm:cxn modelId="{2F0E5A00-0004-435A-8ECE-A9A9D30A79E7}" type="presParOf" srcId="{4D22E5CE-C962-4510-9247-99B7A77EACAA}" destId="{2730C9DF-B222-4192-934E-1E499409D4C9}" srcOrd="2" destOrd="0" presId="urn:microsoft.com/office/officeart/2018/2/layout/IconVerticalSolidList"/>
    <dgm:cxn modelId="{85989B62-EF27-41EF-A632-2F070F320FBD}" type="presParOf" srcId="{4D22E5CE-C962-4510-9247-99B7A77EACAA}" destId="{48112F86-0113-4458-A768-7A1DA82495B9}" srcOrd="3" destOrd="0" presId="urn:microsoft.com/office/officeart/2018/2/layout/IconVerticalSolidList"/>
    <dgm:cxn modelId="{590A9898-40E1-40E6-8873-120B707E7199}" type="presParOf" srcId="{FD336053-4A6F-4C2F-A19D-3CC411AB4E53}" destId="{1A62F744-CD4C-4B15-993B-13A1E530ABB4}" srcOrd="1" destOrd="0" presId="urn:microsoft.com/office/officeart/2018/2/layout/IconVerticalSolidList"/>
    <dgm:cxn modelId="{FFF339DA-306A-4C1C-907B-6AFDCF8B2CE5}" type="presParOf" srcId="{FD336053-4A6F-4C2F-A19D-3CC411AB4E53}" destId="{03CA87C5-553B-4D5D-BDD1-BF90585CBAEA}" srcOrd="2" destOrd="0" presId="urn:microsoft.com/office/officeart/2018/2/layout/IconVerticalSolidList"/>
    <dgm:cxn modelId="{D000207E-5B55-43AD-B072-2864745EE242}" type="presParOf" srcId="{03CA87C5-553B-4D5D-BDD1-BF90585CBAEA}" destId="{3198DC20-69DD-4922-AC3E-89D248EF6837}" srcOrd="0" destOrd="0" presId="urn:microsoft.com/office/officeart/2018/2/layout/IconVerticalSolidList"/>
    <dgm:cxn modelId="{4A2F3C37-0F6D-4FDF-B5D0-D129AF5F17D6}" type="presParOf" srcId="{03CA87C5-553B-4D5D-BDD1-BF90585CBAEA}" destId="{5534D64E-1833-4ABE-A464-90E1B45DC20F}" srcOrd="1" destOrd="0" presId="urn:microsoft.com/office/officeart/2018/2/layout/IconVerticalSolidList"/>
    <dgm:cxn modelId="{1983F58C-F1A6-41B2-9864-FFD35CC725BE}" type="presParOf" srcId="{03CA87C5-553B-4D5D-BDD1-BF90585CBAEA}" destId="{53B1AE0E-7271-4B26-BD8F-B1B25ACB397C}" srcOrd="2" destOrd="0" presId="urn:microsoft.com/office/officeart/2018/2/layout/IconVerticalSolidList"/>
    <dgm:cxn modelId="{AE1FE7E5-DEB3-493A-90F0-C386AB3BCD1F}" type="presParOf" srcId="{03CA87C5-553B-4D5D-BDD1-BF90585CBAEA}" destId="{69239EF0-4EE9-4D24-88DC-C9C841E65C58}" srcOrd="3" destOrd="0" presId="urn:microsoft.com/office/officeart/2018/2/layout/IconVerticalSolidList"/>
    <dgm:cxn modelId="{606679E2-FE35-4019-93C5-D5CCD148710E}" type="presParOf" srcId="{FD336053-4A6F-4C2F-A19D-3CC411AB4E53}" destId="{7E803FFF-6F08-4002-A573-5A36F6E2D2D5}" srcOrd="3" destOrd="0" presId="urn:microsoft.com/office/officeart/2018/2/layout/IconVerticalSolidList"/>
    <dgm:cxn modelId="{B5B7B407-86E5-4EB2-A4D8-0D47C723531F}" type="presParOf" srcId="{FD336053-4A6F-4C2F-A19D-3CC411AB4E53}" destId="{58EF6DD0-8D0E-4553-9FC7-F5A0F2BDE440}" srcOrd="4" destOrd="0" presId="urn:microsoft.com/office/officeart/2018/2/layout/IconVerticalSolidList"/>
    <dgm:cxn modelId="{10046412-440F-45F4-B6F7-75452A3E3CA3}" type="presParOf" srcId="{58EF6DD0-8D0E-4553-9FC7-F5A0F2BDE440}" destId="{D167EEE0-64C9-407D-9F2E-B0033F033766}" srcOrd="0" destOrd="0" presId="urn:microsoft.com/office/officeart/2018/2/layout/IconVerticalSolidList"/>
    <dgm:cxn modelId="{70779884-6FE1-4805-A194-1E30DE319AE3}" type="presParOf" srcId="{58EF6DD0-8D0E-4553-9FC7-F5A0F2BDE440}" destId="{DF85468D-0BA4-4AF9-BD29-E4EFFA84CBB4}" srcOrd="1" destOrd="0" presId="urn:microsoft.com/office/officeart/2018/2/layout/IconVerticalSolidList"/>
    <dgm:cxn modelId="{9F87E4CA-9007-470B-9DF8-3BAAEF22EE4E}" type="presParOf" srcId="{58EF6DD0-8D0E-4553-9FC7-F5A0F2BDE440}" destId="{5C5C29E0-B0D5-4637-8742-35026C0AE406}" srcOrd="2" destOrd="0" presId="urn:microsoft.com/office/officeart/2018/2/layout/IconVerticalSolidList"/>
    <dgm:cxn modelId="{E0D09EAE-DEBB-4FA7-98F8-6732F7C93598}" type="presParOf" srcId="{58EF6DD0-8D0E-4553-9FC7-F5A0F2BDE440}" destId="{F175106E-C7A0-4B45-B0C2-2C2A1DED35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0B8F13-C2FC-4F92-ACA6-6A48D223B22D}" type="doc">
      <dgm:prSet loTypeId="urn:microsoft.com/office/officeart/2018/2/layout/IconCircleList" loCatId="icon" qsTypeId="urn:microsoft.com/office/officeart/2005/8/quickstyle/simple1" qsCatId="simple" csTypeId="urn:microsoft.com/office/officeart/2005/8/colors/accent0_2" csCatId="mainScheme" phldr="1"/>
      <dgm:spPr/>
      <dgm:t>
        <a:bodyPr/>
        <a:lstStyle/>
        <a:p>
          <a:endParaRPr lang="en-US"/>
        </a:p>
      </dgm:t>
    </dgm:pt>
    <dgm:pt modelId="{1E0A711A-421C-46C2-A444-1BF85E92B0C5}">
      <dgm:prSet/>
      <dgm:spPr/>
      <dgm:t>
        <a:bodyPr/>
        <a:lstStyle/>
        <a:p>
          <a:pPr>
            <a:lnSpc>
              <a:spcPct val="100000"/>
            </a:lnSpc>
          </a:pPr>
          <a:r>
            <a:rPr lang="en-US" b="0" i="0" dirty="0"/>
            <a:t>One of the biggest problems with text is that it is messy and unstructured, and </a:t>
          </a:r>
          <a:r>
            <a:rPr lang="en-US" dirty="0"/>
            <a:t>machine leaning </a:t>
          </a:r>
          <a:r>
            <a:rPr lang="en-US" b="0" i="0" dirty="0"/>
            <a:t>algorithms prefer structured, well defined fixed-length inputs and by using the Bag-of-Words technique we can convert variable-length texts into a fixed-length </a:t>
          </a:r>
          <a:r>
            <a:rPr lang="en-US" b="1" i="0" dirty="0"/>
            <a:t>vector.</a:t>
          </a:r>
          <a:endParaRPr lang="en-US" dirty="0"/>
        </a:p>
      </dgm:t>
    </dgm:pt>
    <dgm:pt modelId="{FEB11D37-F522-442D-BD9B-724F2E709F21}" type="parTrans" cxnId="{45B68A90-BB4E-4774-A1EC-67EE8CFF138A}">
      <dgm:prSet/>
      <dgm:spPr/>
      <dgm:t>
        <a:bodyPr/>
        <a:lstStyle/>
        <a:p>
          <a:endParaRPr lang="en-US"/>
        </a:p>
      </dgm:t>
    </dgm:pt>
    <dgm:pt modelId="{77290CC7-85FE-4D6E-9919-8226BDA1881A}" type="sibTrans" cxnId="{45B68A90-BB4E-4774-A1EC-67EE8CFF138A}">
      <dgm:prSet/>
      <dgm:spPr/>
      <dgm:t>
        <a:bodyPr/>
        <a:lstStyle/>
        <a:p>
          <a:pPr>
            <a:lnSpc>
              <a:spcPct val="100000"/>
            </a:lnSpc>
          </a:pPr>
          <a:endParaRPr lang="en-US"/>
        </a:p>
      </dgm:t>
    </dgm:pt>
    <dgm:pt modelId="{C8B9AAA2-0421-4BD7-B4CB-6C33AD0FA303}">
      <dgm:prSet/>
      <dgm:spPr/>
      <dgm:t>
        <a:bodyPr/>
        <a:lstStyle/>
        <a:p>
          <a:pPr>
            <a:lnSpc>
              <a:spcPct val="100000"/>
            </a:lnSpc>
          </a:pPr>
          <a:r>
            <a:rPr lang="en-US" b="0" i="0"/>
            <a:t>Also, at a much granular level, the machine learning models work with numerical data rather than textual data. So to be more specific, by using the bag-of-words (BoW) technique, we convert a text into its equivalent vector of numbers.</a:t>
          </a:r>
          <a:endParaRPr lang="en-US"/>
        </a:p>
      </dgm:t>
    </dgm:pt>
    <dgm:pt modelId="{FECB3DD4-BC26-4354-BE61-6C1F7E67BCCE}" type="parTrans" cxnId="{CCBE876E-FB99-40F2-8FB8-6206883E0BF3}">
      <dgm:prSet/>
      <dgm:spPr/>
      <dgm:t>
        <a:bodyPr/>
        <a:lstStyle/>
        <a:p>
          <a:endParaRPr lang="en-US"/>
        </a:p>
      </dgm:t>
    </dgm:pt>
    <dgm:pt modelId="{8CA25C12-8DD4-46BD-B99A-B367691F6AF8}" type="sibTrans" cxnId="{CCBE876E-FB99-40F2-8FB8-6206883E0BF3}">
      <dgm:prSet/>
      <dgm:spPr/>
      <dgm:t>
        <a:bodyPr/>
        <a:lstStyle/>
        <a:p>
          <a:endParaRPr lang="en-US"/>
        </a:p>
      </dgm:t>
    </dgm:pt>
    <dgm:pt modelId="{EA57B38A-7B34-41E7-9EBF-62FF1ACD7B27}" type="pres">
      <dgm:prSet presAssocID="{580B8F13-C2FC-4F92-ACA6-6A48D223B22D}" presName="root" presStyleCnt="0">
        <dgm:presLayoutVars>
          <dgm:dir/>
          <dgm:resizeHandles val="exact"/>
        </dgm:presLayoutVars>
      </dgm:prSet>
      <dgm:spPr/>
    </dgm:pt>
    <dgm:pt modelId="{1E710C0D-F30F-4864-B7E0-53200775AB5D}" type="pres">
      <dgm:prSet presAssocID="{580B8F13-C2FC-4F92-ACA6-6A48D223B22D}" presName="container" presStyleCnt="0">
        <dgm:presLayoutVars>
          <dgm:dir/>
          <dgm:resizeHandles val="exact"/>
        </dgm:presLayoutVars>
      </dgm:prSet>
      <dgm:spPr/>
    </dgm:pt>
    <dgm:pt modelId="{6AACCF27-21B0-4086-B835-DF49AC5F3114}" type="pres">
      <dgm:prSet presAssocID="{1E0A711A-421C-46C2-A444-1BF85E92B0C5}" presName="compNode" presStyleCnt="0"/>
      <dgm:spPr/>
    </dgm:pt>
    <dgm:pt modelId="{EB594A83-3A8A-42F4-B1AF-0E5A3DC58DB8}" type="pres">
      <dgm:prSet presAssocID="{1E0A711A-421C-46C2-A444-1BF85E92B0C5}" presName="iconBgRect" presStyleLbl="bgShp" presStyleIdx="0" presStyleCnt="2"/>
      <dgm:spPr/>
    </dgm:pt>
    <dgm:pt modelId="{F108856D-0030-4C39-8696-605152E503A7}" type="pres">
      <dgm:prSet presAssocID="{1E0A711A-421C-46C2-A444-1BF85E92B0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DFCB24F-28C4-484D-9553-4FABF853BA0C}" type="pres">
      <dgm:prSet presAssocID="{1E0A711A-421C-46C2-A444-1BF85E92B0C5}" presName="spaceRect" presStyleCnt="0"/>
      <dgm:spPr/>
    </dgm:pt>
    <dgm:pt modelId="{F3368F33-7643-411E-8CDC-6B5E053A16C2}" type="pres">
      <dgm:prSet presAssocID="{1E0A711A-421C-46C2-A444-1BF85E92B0C5}" presName="textRect" presStyleLbl="revTx" presStyleIdx="0" presStyleCnt="2">
        <dgm:presLayoutVars>
          <dgm:chMax val="1"/>
          <dgm:chPref val="1"/>
        </dgm:presLayoutVars>
      </dgm:prSet>
      <dgm:spPr/>
    </dgm:pt>
    <dgm:pt modelId="{B97277F1-EE7F-4893-924C-C2D18C75DC37}" type="pres">
      <dgm:prSet presAssocID="{77290CC7-85FE-4D6E-9919-8226BDA1881A}" presName="sibTrans" presStyleLbl="sibTrans2D1" presStyleIdx="0" presStyleCnt="0"/>
      <dgm:spPr/>
    </dgm:pt>
    <dgm:pt modelId="{A3DD133F-70ED-4C51-8216-1EA6586C8D20}" type="pres">
      <dgm:prSet presAssocID="{C8B9AAA2-0421-4BD7-B4CB-6C33AD0FA303}" presName="compNode" presStyleCnt="0"/>
      <dgm:spPr/>
    </dgm:pt>
    <dgm:pt modelId="{EFC5093E-263D-46E1-9265-2ACA00802089}" type="pres">
      <dgm:prSet presAssocID="{C8B9AAA2-0421-4BD7-B4CB-6C33AD0FA303}" presName="iconBgRect" presStyleLbl="bgShp" presStyleIdx="1" presStyleCnt="2"/>
      <dgm:spPr/>
    </dgm:pt>
    <dgm:pt modelId="{7FBE6B6D-F635-4829-9159-E328172F26D5}" type="pres">
      <dgm:prSet presAssocID="{C8B9AAA2-0421-4BD7-B4CB-6C33AD0FA3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FF5F597-125C-43E9-8797-5F5040F1E853}" type="pres">
      <dgm:prSet presAssocID="{C8B9AAA2-0421-4BD7-B4CB-6C33AD0FA303}" presName="spaceRect" presStyleCnt="0"/>
      <dgm:spPr/>
    </dgm:pt>
    <dgm:pt modelId="{DF60B9ED-B718-4B46-87C2-E057FEF29BB5}" type="pres">
      <dgm:prSet presAssocID="{C8B9AAA2-0421-4BD7-B4CB-6C33AD0FA303}" presName="textRect" presStyleLbl="revTx" presStyleIdx="1" presStyleCnt="2">
        <dgm:presLayoutVars>
          <dgm:chMax val="1"/>
          <dgm:chPref val="1"/>
        </dgm:presLayoutVars>
      </dgm:prSet>
      <dgm:spPr/>
    </dgm:pt>
  </dgm:ptLst>
  <dgm:cxnLst>
    <dgm:cxn modelId="{5D326F36-DC03-494D-B5AB-769CF751D81A}" type="presOf" srcId="{C8B9AAA2-0421-4BD7-B4CB-6C33AD0FA303}" destId="{DF60B9ED-B718-4B46-87C2-E057FEF29BB5}" srcOrd="0" destOrd="0" presId="urn:microsoft.com/office/officeart/2018/2/layout/IconCircleList"/>
    <dgm:cxn modelId="{CCBE876E-FB99-40F2-8FB8-6206883E0BF3}" srcId="{580B8F13-C2FC-4F92-ACA6-6A48D223B22D}" destId="{C8B9AAA2-0421-4BD7-B4CB-6C33AD0FA303}" srcOrd="1" destOrd="0" parTransId="{FECB3DD4-BC26-4354-BE61-6C1F7E67BCCE}" sibTransId="{8CA25C12-8DD4-46BD-B99A-B367691F6AF8}"/>
    <dgm:cxn modelId="{E69BDD72-EB36-4E76-A187-BC5F018B1381}" type="presOf" srcId="{1E0A711A-421C-46C2-A444-1BF85E92B0C5}" destId="{F3368F33-7643-411E-8CDC-6B5E053A16C2}" srcOrd="0" destOrd="0" presId="urn:microsoft.com/office/officeart/2018/2/layout/IconCircleList"/>
    <dgm:cxn modelId="{A878318F-72C3-4BDA-8129-11DA91FB815D}" type="presOf" srcId="{580B8F13-C2FC-4F92-ACA6-6A48D223B22D}" destId="{EA57B38A-7B34-41E7-9EBF-62FF1ACD7B27}" srcOrd="0" destOrd="0" presId="urn:microsoft.com/office/officeart/2018/2/layout/IconCircleList"/>
    <dgm:cxn modelId="{45B68A90-BB4E-4774-A1EC-67EE8CFF138A}" srcId="{580B8F13-C2FC-4F92-ACA6-6A48D223B22D}" destId="{1E0A711A-421C-46C2-A444-1BF85E92B0C5}" srcOrd="0" destOrd="0" parTransId="{FEB11D37-F522-442D-BD9B-724F2E709F21}" sibTransId="{77290CC7-85FE-4D6E-9919-8226BDA1881A}"/>
    <dgm:cxn modelId="{9C74BBAB-C60D-4532-A4A2-D3A46BA79172}" type="presOf" srcId="{77290CC7-85FE-4D6E-9919-8226BDA1881A}" destId="{B97277F1-EE7F-4893-924C-C2D18C75DC37}" srcOrd="0" destOrd="0" presId="urn:microsoft.com/office/officeart/2018/2/layout/IconCircleList"/>
    <dgm:cxn modelId="{CAE83DAB-FC34-420F-A629-852ADD46CF81}" type="presParOf" srcId="{EA57B38A-7B34-41E7-9EBF-62FF1ACD7B27}" destId="{1E710C0D-F30F-4864-B7E0-53200775AB5D}" srcOrd="0" destOrd="0" presId="urn:microsoft.com/office/officeart/2018/2/layout/IconCircleList"/>
    <dgm:cxn modelId="{B435D8F6-AD50-4B04-B699-F614F730775A}" type="presParOf" srcId="{1E710C0D-F30F-4864-B7E0-53200775AB5D}" destId="{6AACCF27-21B0-4086-B835-DF49AC5F3114}" srcOrd="0" destOrd="0" presId="urn:microsoft.com/office/officeart/2018/2/layout/IconCircleList"/>
    <dgm:cxn modelId="{0D7796C6-EA69-4DEF-AF74-B6038659FCDD}" type="presParOf" srcId="{6AACCF27-21B0-4086-B835-DF49AC5F3114}" destId="{EB594A83-3A8A-42F4-B1AF-0E5A3DC58DB8}" srcOrd="0" destOrd="0" presId="urn:microsoft.com/office/officeart/2018/2/layout/IconCircleList"/>
    <dgm:cxn modelId="{98E8CE27-08DB-4158-8056-7CDA95F0D3A0}" type="presParOf" srcId="{6AACCF27-21B0-4086-B835-DF49AC5F3114}" destId="{F108856D-0030-4C39-8696-605152E503A7}" srcOrd="1" destOrd="0" presId="urn:microsoft.com/office/officeart/2018/2/layout/IconCircleList"/>
    <dgm:cxn modelId="{23FB9967-919A-45BC-B83C-E88CE7958B65}" type="presParOf" srcId="{6AACCF27-21B0-4086-B835-DF49AC5F3114}" destId="{ADFCB24F-28C4-484D-9553-4FABF853BA0C}" srcOrd="2" destOrd="0" presId="urn:microsoft.com/office/officeart/2018/2/layout/IconCircleList"/>
    <dgm:cxn modelId="{33940DF9-A052-4751-880D-12A3ED11A46E}" type="presParOf" srcId="{6AACCF27-21B0-4086-B835-DF49AC5F3114}" destId="{F3368F33-7643-411E-8CDC-6B5E053A16C2}" srcOrd="3" destOrd="0" presId="urn:microsoft.com/office/officeart/2018/2/layout/IconCircleList"/>
    <dgm:cxn modelId="{4A11EC36-A7E4-45CF-9064-C46FD8D481F0}" type="presParOf" srcId="{1E710C0D-F30F-4864-B7E0-53200775AB5D}" destId="{B97277F1-EE7F-4893-924C-C2D18C75DC37}" srcOrd="1" destOrd="0" presId="urn:microsoft.com/office/officeart/2018/2/layout/IconCircleList"/>
    <dgm:cxn modelId="{9C1E90E0-72DD-47DF-AEAF-CF2875D0EF3E}" type="presParOf" srcId="{1E710C0D-F30F-4864-B7E0-53200775AB5D}" destId="{A3DD133F-70ED-4C51-8216-1EA6586C8D20}" srcOrd="2" destOrd="0" presId="urn:microsoft.com/office/officeart/2018/2/layout/IconCircleList"/>
    <dgm:cxn modelId="{C1BE13AE-9F96-4AF3-B92C-19D0D617020E}" type="presParOf" srcId="{A3DD133F-70ED-4C51-8216-1EA6586C8D20}" destId="{EFC5093E-263D-46E1-9265-2ACA00802089}" srcOrd="0" destOrd="0" presId="urn:microsoft.com/office/officeart/2018/2/layout/IconCircleList"/>
    <dgm:cxn modelId="{2FB43D45-1D03-4789-B77C-778A29B850BC}" type="presParOf" srcId="{A3DD133F-70ED-4C51-8216-1EA6586C8D20}" destId="{7FBE6B6D-F635-4829-9159-E328172F26D5}" srcOrd="1" destOrd="0" presId="urn:microsoft.com/office/officeart/2018/2/layout/IconCircleList"/>
    <dgm:cxn modelId="{B0F98AE6-352A-4F5C-9D59-A244D5ACED6E}" type="presParOf" srcId="{A3DD133F-70ED-4C51-8216-1EA6586C8D20}" destId="{BFF5F597-125C-43E9-8797-5F5040F1E853}" srcOrd="2" destOrd="0" presId="urn:microsoft.com/office/officeart/2018/2/layout/IconCircleList"/>
    <dgm:cxn modelId="{B075648E-0188-41A1-B52F-2FD2272ADF55}" type="presParOf" srcId="{A3DD133F-70ED-4C51-8216-1EA6586C8D20}" destId="{DF60B9ED-B718-4B46-87C2-E057FEF29BB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DB1E19-48C3-4E20-A6C5-FC4B9A2851FA}" type="doc">
      <dgm:prSet loTypeId="urn:microsoft.com/office/officeart/2005/8/layout/default" loCatId="list" qsTypeId="urn:microsoft.com/office/officeart/2005/8/quickstyle/simple1" qsCatId="simple" csTypeId="urn:microsoft.com/office/officeart/2005/8/colors/accent3_3" csCatId="accent3"/>
      <dgm:spPr/>
      <dgm:t>
        <a:bodyPr/>
        <a:lstStyle/>
        <a:p>
          <a:endParaRPr lang="en-US"/>
        </a:p>
      </dgm:t>
    </dgm:pt>
    <dgm:pt modelId="{16006F2E-850F-408C-B362-1579FD3DB14F}">
      <dgm:prSet/>
      <dgm:spPr/>
      <dgm:t>
        <a:bodyPr/>
        <a:lstStyle/>
        <a:p>
          <a:r>
            <a:rPr lang="en-IN" b="1" i="0" dirty="0"/>
            <a:t>Text Classification</a:t>
          </a:r>
          <a:endParaRPr lang="en-US" dirty="0"/>
        </a:p>
      </dgm:t>
    </dgm:pt>
    <dgm:pt modelId="{F5DC8718-A47E-484A-800A-6968836EDC92}" type="parTrans" cxnId="{38DE3F0C-2D2C-4B2C-A47B-A7AA91AF9E7F}">
      <dgm:prSet/>
      <dgm:spPr/>
      <dgm:t>
        <a:bodyPr/>
        <a:lstStyle/>
        <a:p>
          <a:endParaRPr lang="en-US"/>
        </a:p>
      </dgm:t>
    </dgm:pt>
    <dgm:pt modelId="{C54AC287-2B71-4228-9A90-794612D913DB}" type="sibTrans" cxnId="{38DE3F0C-2D2C-4B2C-A47B-A7AA91AF9E7F}">
      <dgm:prSet/>
      <dgm:spPr/>
      <dgm:t>
        <a:bodyPr/>
        <a:lstStyle/>
        <a:p>
          <a:endParaRPr lang="en-US"/>
        </a:p>
      </dgm:t>
    </dgm:pt>
    <dgm:pt modelId="{BA5BA282-F4F2-4377-8C97-665E2B2FBDE5}">
      <dgm:prSet/>
      <dgm:spPr/>
      <dgm:t>
        <a:bodyPr/>
        <a:lstStyle/>
        <a:p>
          <a:r>
            <a:rPr lang="en-IN" b="1" i="0"/>
            <a:t>Language Identification</a:t>
          </a:r>
          <a:endParaRPr lang="en-US"/>
        </a:p>
      </dgm:t>
    </dgm:pt>
    <dgm:pt modelId="{91DA0427-B861-4C86-97ED-01CCCDFB66E9}" type="parTrans" cxnId="{EE08B42E-8FE5-4186-8155-E5408D8BA8E7}">
      <dgm:prSet/>
      <dgm:spPr/>
      <dgm:t>
        <a:bodyPr/>
        <a:lstStyle/>
        <a:p>
          <a:endParaRPr lang="en-US"/>
        </a:p>
      </dgm:t>
    </dgm:pt>
    <dgm:pt modelId="{5FFEE236-972B-484A-8E0F-6C292E44778B}" type="sibTrans" cxnId="{EE08B42E-8FE5-4186-8155-E5408D8BA8E7}">
      <dgm:prSet/>
      <dgm:spPr/>
      <dgm:t>
        <a:bodyPr/>
        <a:lstStyle/>
        <a:p>
          <a:endParaRPr lang="en-US"/>
        </a:p>
      </dgm:t>
    </dgm:pt>
    <dgm:pt modelId="{C6612C2A-1D98-4BF3-A232-D52DD7F10FBE}">
      <dgm:prSet/>
      <dgm:spPr/>
      <dgm:t>
        <a:bodyPr/>
        <a:lstStyle/>
        <a:p>
          <a:r>
            <a:rPr lang="en-IN" b="1" i="0"/>
            <a:t>Text Clustering</a:t>
          </a:r>
          <a:endParaRPr lang="en-US"/>
        </a:p>
      </dgm:t>
    </dgm:pt>
    <dgm:pt modelId="{081C403D-86EF-4EAD-8B38-4269370011CC}" type="parTrans" cxnId="{B68B3CE8-E6C6-480E-A96E-463FC8E27AF3}">
      <dgm:prSet/>
      <dgm:spPr/>
      <dgm:t>
        <a:bodyPr/>
        <a:lstStyle/>
        <a:p>
          <a:endParaRPr lang="en-US"/>
        </a:p>
      </dgm:t>
    </dgm:pt>
    <dgm:pt modelId="{4D5AFA5A-271B-4A17-B72B-FF8DCEFE7A26}" type="sibTrans" cxnId="{B68B3CE8-E6C6-480E-A96E-463FC8E27AF3}">
      <dgm:prSet/>
      <dgm:spPr/>
      <dgm:t>
        <a:bodyPr/>
        <a:lstStyle/>
        <a:p>
          <a:endParaRPr lang="en-US"/>
        </a:p>
      </dgm:t>
    </dgm:pt>
    <dgm:pt modelId="{CB0094EB-A00E-45F6-A9C2-73807CAF8990}">
      <dgm:prSet/>
      <dgm:spPr/>
      <dgm:t>
        <a:bodyPr/>
        <a:lstStyle/>
        <a:p>
          <a:r>
            <a:rPr lang="en-IN" b="1" i="0"/>
            <a:t>Named Entity Recognition (NER)</a:t>
          </a:r>
          <a:endParaRPr lang="en-US"/>
        </a:p>
      </dgm:t>
    </dgm:pt>
    <dgm:pt modelId="{F4D447F3-D89C-4B30-9216-79200071628F}" type="parTrans" cxnId="{ADEB8230-FEDC-43CE-A9CE-1B8E6413F28A}">
      <dgm:prSet/>
      <dgm:spPr/>
      <dgm:t>
        <a:bodyPr/>
        <a:lstStyle/>
        <a:p>
          <a:endParaRPr lang="en-US"/>
        </a:p>
      </dgm:t>
    </dgm:pt>
    <dgm:pt modelId="{F3D77A02-E049-4105-AC09-5938C6E29722}" type="sibTrans" cxnId="{ADEB8230-FEDC-43CE-A9CE-1B8E6413F28A}">
      <dgm:prSet/>
      <dgm:spPr/>
      <dgm:t>
        <a:bodyPr/>
        <a:lstStyle/>
        <a:p>
          <a:endParaRPr lang="en-US"/>
        </a:p>
      </dgm:t>
    </dgm:pt>
    <dgm:pt modelId="{58E9EECC-6E24-4FBE-A535-2EDD6BF111BD}">
      <dgm:prSet/>
      <dgm:spPr/>
      <dgm:t>
        <a:bodyPr/>
        <a:lstStyle/>
        <a:p>
          <a:r>
            <a:rPr lang="en-IN" b="1" i="0"/>
            <a:t>Word Embeddings</a:t>
          </a:r>
          <a:endParaRPr lang="en-US"/>
        </a:p>
      </dgm:t>
    </dgm:pt>
    <dgm:pt modelId="{8CF4890C-8CC3-4865-9D23-AE36937F8B2D}" type="parTrans" cxnId="{03B09E48-1B5B-4160-BA8E-F14676E00A28}">
      <dgm:prSet/>
      <dgm:spPr/>
      <dgm:t>
        <a:bodyPr/>
        <a:lstStyle/>
        <a:p>
          <a:endParaRPr lang="en-US"/>
        </a:p>
      </dgm:t>
    </dgm:pt>
    <dgm:pt modelId="{D76EEE6E-14D1-44BE-A20E-98EF2AB334C2}" type="sibTrans" cxnId="{03B09E48-1B5B-4160-BA8E-F14676E00A28}">
      <dgm:prSet/>
      <dgm:spPr/>
      <dgm:t>
        <a:bodyPr/>
        <a:lstStyle/>
        <a:p>
          <a:endParaRPr lang="en-US"/>
        </a:p>
      </dgm:t>
    </dgm:pt>
    <dgm:pt modelId="{1EB26ED8-3405-4ACA-8520-F5D987B845D1}">
      <dgm:prSet/>
      <dgm:spPr/>
      <dgm:t>
        <a:bodyPr/>
        <a:lstStyle/>
        <a:p>
          <a:r>
            <a:rPr lang="en-IN" b="1" i="0"/>
            <a:t>Document Similarity</a:t>
          </a:r>
          <a:endParaRPr lang="en-US"/>
        </a:p>
      </dgm:t>
    </dgm:pt>
    <dgm:pt modelId="{0E1E9D62-FA24-4C62-B19E-0DBA326B6D66}" type="parTrans" cxnId="{458C85E5-A3F5-4458-AD8C-04A2C080101C}">
      <dgm:prSet/>
      <dgm:spPr/>
      <dgm:t>
        <a:bodyPr/>
        <a:lstStyle/>
        <a:p>
          <a:endParaRPr lang="en-US"/>
        </a:p>
      </dgm:t>
    </dgm:pt>
    <dgm:pt modelId="{19358AC7-ED41-4AE9-830A-729C0B048165}" type="sibTrans" cxnId="{458C85E5-A3F5-4458-AD8C-04A2C080101C}">
      <dgm:prSet/>
      <dgm:spPr/>
      <dgm:t>
        <a:bodyPr/>
        <a:lstStyle/>
        <a:p>
          <a:endParaRPr lang="en-US"/>
        </a:p>
      </dgm:t>
    </dgm:pt>
    <dgm:pt modelId="{FE86029A-5CD1-492D-A9FB-FA17496A49A6}">
      <dgm:prSet/>
      <dgm:spPr/>
      <dgm:t>
        <a:bodyPr/>
        <a:lstStyle/>
        <a:p>
          <a:r>
            <a:rPr lang="en-IN" b="1" i="0"/>
            <a:t>Search Engines</a:t>
          </a:r>
          <a:endParaRPr lang="en-US"/>
        </a:p>
      </dgm:t>
    </dgm:pt>
    <dgm:pt modelId="{302E1275-EEE7-43A0-9AED-BBC9DA162D88}" type="parTrans" cxnId="{C98EF192-0D14-483B-B48E-0D6E053C826C}">
      <dgm:prSet/>
      <dgm:spPr/>
      <dgm:t>
        <a:bodyPr/>
        <a:lstStyle/>
        <a:p>
          <a:endParaRPr lang="en-US"/>
        </a:p>
      </dgm:t>
    </dgm:pt>
    <dgm:pt modelId="{124B019D-ABB9-43C8-A167-CAB6EA2249B5}" type="sibTrans" cxnId="{C98EF192-0D14-483B-B48E-0D6E053C826C}">
      <dgm:prSet/>
      <dgm:spPr/>
      <dgm:t>
        <a:bodyPr/>
        <a:lstStyle/>
        <a:p>
          <a:endParaRPr lang="en-US"/>
        </a:p>
      </dgm:t>
    </dgm:pt>
    <dgm:pt modelId="{979038FA-182D-4156-B27D-62CC8DF4B29A}">
      <dgm:prSet/>
      <dgm:spPr/>
      <dgm:t>
        <a:bodyPr/>
        <a:lstStyle/>
        <a:p>
          <a:r>
            <a:rPr lang="en-IN" b="1" i="0"/>
            <a:t>Topic Modeling</a:t>
          </a:r>
          <a:endParaRPr lang="en-US"/>
        </a:p>
      </dgm:t>
    </dgm:pt>
    <dgm:pt modelId="{E016779B-43A5-4EE4-9560-2CEAD095DB8C}" type="parTrans" cxnId="{64E66ED1-3AF1-4EDF-AADF-2FA5E583FC43}">
      <dgm:prSet/>
      <dgm:spPr/>
      <dgm:t>
        <a:bodyPr/>
        <a:lstStyle/>
        <a:p>
          <a:endParaRPr lang="en-US"/>
        </a:p>
      </dgm:t>
    </dgm:pt>
    <dgm:pt modelId="{4287638A-28B2-4300-974D-03D477AF6E65}" type="sibTrans" cxnId="{64E66ED1-3AF1-4EDF-AADF-2FA5E583FC43}">
      <dgm:prSet/>
      <dgm:spPr/>
      <dgm:t>
        <a:bodyPr/>
        <a:lstStyle/>
        <a:p>
          <a:endParaRPr lang="en-US"/>
        </a:p>
      </dgm:t>
    </dgm:pt>
    <dgm:pt modelId="{3E3E1225-DEA3-4384-A6F3-F78458419EEF}">
      <dgm:prSet/>
      <dgm:spPr/>
      <dgm:t>
        <a:bodyPr/>
        <a:lstStyle/>
        <a:p>
          <a:r>
            <a:rPr lang="en-IN" b="1" i="0"/>
            <a:t>Chatbots and Virtual Assistants</a:t>
          </a:r>
          <a:endParaRPr lang="en-US"/>
        </a:p>
      </dgm:t>
    </dgm:pt>
    <dgm:pt modelId="{08850C08-9609-4B31-957F-6BC6D923D3B0}" type="parTrans" cxnId="{5BF765D6-E705-4A93-9A22-2D88EE15CDFD}">
      <dgm:prSet/>
      <dgm:spPr/>
      <dgm:t>
        <a:bodyPr/>
        <a:lstStyle/>
        <a:p>
          <a:endParaRPr lang="en-US"/>
        </a:p>
      </dgm:t>
    </dgm:pt>
    <dgm:pt modelId="{23F11326-3FF0-4F38-8860-023569DFCF49}" type="sibTrans" cxnId="{5BF765D6-E705-4A93-9A22-2D88EE15CDFD}">
      <dgm:prSet/>
      <dgm:spPr/>
      <dgm:t>
        <a:bodyPr/>
        <a:lstStyle/>
        <a:p>
          <a:endParaRPr lang="en-US"/>
        </a:p>
      </dgm:t>
    </dgm:pt>
    <dgm:pt modelId="{F257DE01-43FE-4FF8-8491-F35BC06F0A68}">
      <dgm:prSet/>
      <dgm:spPr/>
      <dgm:t>
        <a:bodyPr/>
        <a:lstStyle/>
        <a:p>
          <a:r>
            <a:rPr lang="en-IN" b="1" i="0"/>
            <a:t>Cross-lingual Applications</a:t>
          </a:r>
          <a:endParaRPr lang="en-US"/>
        </a:p>
      </dgm:t>
    </dgm:pt>
    <dgm:pt modelId="{BF8DEE14-0B33-498E-BB48-CAE1861BA9E4}" type="parTrans" cxnId="{00982F0B-B4AD-4462-908C-745D9B494EE1}">
      <dgm:prSet/>
      <dgm:spPr/>
      <dgm:t>
        <a:bodyPr/>
        <a:lstStyle/>
        <a:p>
          <a:endParaRPr lang="en-US"/>
        </a:p>
      </dgm:t>
    </dgm:pt>
    <dgm:pt modelId="{FDD932CF-89BC-49CF-8349-85EFD8CD2EDD}" type="sibTrans" cxnId="{00982F0B-B4AD-4462-908C-745D9B494EE1}">
      <dgm:prSet/>
      <dgm:spPr/>
      <dgm:t>
        <a:bodyPr/>
        <a:lstStyle/>
        <a:p>
          <a:endParaRPr lang="en-US"/>
        </a:p>
      </dgm:t>
    </dgm:pt>
    <dgm:pt modelId="{08F20077-B3DD-46FE-A438-6350390580D2}">
      <dgm:prSet/>
      <dgm:spPr/>
      <dgm:t>
        <a:bodyPr/>
        <a:lstStyle/>
        <a:p>
          <a:r>
            <a:rPr lang="en-IN" b="1" i="0"/>
            <a:t>Anomaly Detection</a:t>
          </a:r>
          <a:endParaRPr lang="en-US"/>
        </a:p>
      </dgm:t>
    </dgm:pt>
    <dgm:pt modelId="{BED5683C-71DD-42AB-B6B6-E6D590856AD7}" type="parTrans" cxnId="{CFA72FD8-4B20-4DFE-98CA-65B107D0B62A}">
      <dgm:prSet/>
      <dgm:spPr/>
      <dgm:t>
        <a:bodyPr/>
        <a:lstStyle/>
        <a:p>
          <a:endParaRPr lang="en-US"/>
        </a:p>
      </dgm:t>
    </dgm:pt>
    <dgm:pt modelId="{ED4AEB53-46AB-4430-8453-0FED84FB91A5}" type="sibTrans" cxnId="{CFA72FD8-4B20-4DFE-98CA-65B107D0B62A}">
      <dgm:prSet/>
      <dgm:spPr/>
      <dgm:t>
        <a:bodyPr/>
        <a:lstStyle/>
        <a:p>
          <a:endParaRPr lang="en-US"/>
        </a:p>
      </dgm:t>
    </dgm:pt>
    <dgm:pt modelId="{C87BACFE-A055-4AA4-B99E-DDE9BD5BC159}" type="pres">
      <dgm:prSet presAssocID="{B9DB1E19-48C3-4E20-A6C5-FC4B9A2851FA}" presName="diagram" presStyleCnt="0">
        <dgm:presLayoutVars>
          <dgm:dir/>
          <dgm:resizeHandles val="exact"/>
        </dgm:presLayoutVars>
      </dgm:prSet>
      <dgm:spPr/>
    </dgm:pt>
    <dgm:pt modelId="{F89BAC01-F237-4C34-BB32-CC2041E26A36}" type="pres">
      <dgm:prSet presAssocID="{16006F2E-850F-408C-B362-1579FD3DB14F}" presName="node" presStyleLbl="node1" presStyleIdx="0" presStyleCnt="11">
        <dgm:presLayoutVars>
          <dgm:bulletEnabled val="1"/>
        </dgm:presLayoutVars>
      </dgm:prSet>
      <dgm:spPr/>
    </dgm:pt>
    <dgm:pt modelId="{8FE4BE47-30AE-4EEE-87C7-526DEA91A52B}" type="pres">
      <dgm:prSet presAssocID="{C54AC287-2B71-4228-9A90-794612D913DB}" presName="sibTrans" presStyleCnt="0"/>
      <dgm:spPr/>
    </dgm:pt>
    <dgm:pt modelId="{984D4744-F092-4A5A-A791-CC3FC124492D}" type="pres">
      <dgm:prSet presAssocID="{BA5BA282-F4F2-4377-8C97-665E2B2FBDE5}" presName="node" presStyleLbl="node1" presStyleIdx="1" presStyleCnt="11">
        <dgm:presLayoutVars>
          <dgm:bulletEnabled val="1"/>
        </dgm:presLayoutVars>
      </dgm:prSet>
      <dgm:spPr/>
    </dgm:pt>
    <dgm:pt modelId="{23D1AC45-D439-4D29-A6D7-90C5BC467FD3}" type="pres">
      <dgm:prSet presAssocID="{5FFEE236-972B-484A-8E0F-6C292E44778B}" presName="sibTrans" presStyleCnt="0"/>
      <dgm:spPr/>
    </dgm:pt>
    <dgm:pt modelId="{CAC6BB5C-9A15-4FD8-95BB-65B7ADD3A069}" type="pres">
      <dgm:prSet presAssocID="{C6612C2A-1D98-4BF3-A232-D52DD7F10FBE}" presName="node" presStyleLbl="node1" presStyleIdx="2" presStyleCnt="11">
        <dgm:presLayoutVars>
          <dgm:bulletEnabled val="1"/>
        </dgm:presLayoutVars>
      </dgm:prSet>
      <dgm:spPr/>
    </dgm:pt>
    <dgm:pt modelId="{673BA88D-D586-4657-A57F-744D774BE909}" type="pres">
      <dgm:prSet presAssocID="{4D5AFA5A-271B-4A17-B72B-FF8DCEFE7A26}" presName="sibTrans" presStyleCnt="0"/>
      <dgm:spPr/>
    </dgm:pt>
    <dgm:pt modelId="{C8A6E0DC-D9F1-45EF-A173-C7CC1C9D0CB3}" type="pres">
      <dgm:prSet presAssocID="{CB0094EB-A00E-45F6-A9C2-73807CAF8990}" presName="node" presStyleLbl="node1" presStyleIdx="3" presStyleCnt="11">
        <dgm:presLayoutVars>
          <dgm:bulletEnabled val="1"/>
        </dgm:presLayoutVars>
      </dgm:prSet>
      <dgm:spPr/>
    </dgm:pt>
    <dgm:pt modelId="{8B7A9784-75C3-427F-9DE7-27788B279F52}" type="pres">
      <dgm:prSet presAssocID="{F3D77A02-E049-4105-AC09-5938C6E29722}" presName="sibTrans" presStyleCnt="0"/>
      <dgm:spPr/>
    </dgm:pt>
    <dgm:pt modelId="{D54836CC-DCBC-4D81-A6E4-84257A29F973}" type="pres">
      <dgm:prSet presAssocID="{58E9EECC-6E24-4FBE-A535-2EDD6BF111BD}" presName="node" presStyleLbl="node1" presStyleIdx="4" presStyleCnt="11">
        <dgm:presLayoutVars>
          <dgm:bulletEnabled val="1"/>
        </dgm:presLayoutVars>
      </dgm:prSet>
      <dgm:spPr/>
    </dgm:pt>
    <dgm:pt modelId="{44E3C4F2-181F-4222-878E-A061ADAFA2F1}" type="pres">
      <dgm:prSet presAssocID="{D76EEE6E-14D1-44BE-A20E-98EF2AB334C2}" presName="sibTrans" presStyleCnt="0"/>
      <dgm:spPr/>
    </dgm:pt>
    <dgm:pt modelId="{EE7E7BD2-6C6D-4F7A-A19E-4A855B2330E2}" type="pres">
      <dgm:prSet presAssocID="{1EB26ED8-3405-4ACA-8520-F5D987B845D1}" presName="node" presStyleLbl="node1" presStyleIdx="5" presStyleCnt="11">
        <dgm:presLayoutVars>
          <dgm:bulletEnabled val="1"/>
        </dgm:presLayoutVars>
      </dgm:prSet>
      <dgm:spPr/>
    </dgm:pt>
    <dgm:pt modelId="{D122A915-D65B-4C0B-9D85-F245C95F5829}" type="pres">
      <dgm:prSet presAssocID="{19358AC7-ED41-4AE9-830A-729C0B048165}" presName="sibTrans" presStyleCnt="0"/>
      <dgm:spPr/>
    </dgm:pt>
    <dgm:pt modelId="{3966FA90-C4C0-4366-B259-4545DDF57E45}" type="pres">
      <dgm:prSet presAssocID="{FE86029A-5CD1-492D-A9FB-FA17496A49A6}" presName="node" presStyleLbl="node1" presStyleIdx="6" presStyleCnt="11">
        <dgm:presLayoutVars>
          <dgm:bulletEnabled val="1"/>
        </dgm:presLayoutVars>
      </dgm:prSet>
      <dgm:spPr/>
    </dgm:pt>
    <dgm:pt modelId="{741AF340-3FBD-4D81-A61A-17280F0498F3}" type="pres">
      <dgm:prSet presAssocID="{124B019D-ABB9-43C8-A167-CAB6EA2249B5}" presName="sibTrans" presStyleCnt="0"/>
      <dgm:spPr/>
    </dgm:pt>
    <dgm:pt modelId="{41CAF5F3-AB9C-4FAF-AACE-C1BA305A3639}" type="pres">
      <dgm:prSet presAssocID="{979038FA-182D-4156-B27D-62CC8DF4B29A}" presName="node" presStyleLbl="node1" presStyleIdx="7" presStyleCnt="11">
        <dgm:presLayoutVars>
          <dgm:bulletEnabled val="1"/>
        </dgm:presLayoutVars>
      </dgm:prSet>
      <dgm:spPr/>
    </dgm:pt>
    <dgm:pt modelId="{4C9AEE76-2C97-4F0F-9174-B4F6DB2492DE}" type="pres">
      <dgm:prSet presAssocID="{4287638A-28B2-4300-974D-03D477AF6E65}" presName="sibTrans" presStyleCnt="0"/>
      <dgm:spPr/>
    </dgm:pt>
    <dgm:pt modelId="{0748FB95-F62D-4053-BDE6-628B45EAD628}" type="pres">
      <dgm:prSet presAssocID="{3E3E1225-DEA3-4384-A6F3-F78458419EEF}" presName="node" presStyleLbl="node1" presStyleIdx="8" presStyleCnt="11">
        <dgm:presLayoutVars>
          <dgm:bulletEnabled val="1"/>
        </dgm:presLayoutVars>
      </dgm:prSet>
      <dgm:spPr/>
    </dgm:pt>
    <dgm:pt modelId="{68CA30DD-B10E-49A6-9A21-93304E9C72D8}" type="pres">
      <dgm:prSet presAssocID="{23F11326-3FF0-4F38-8860-023569DFCF49}" presName="sibTrans" presStyleCnt="0"/>
      <dgm:spPr/>
    </dgm:pt>
    <dgm:pt modelId="{3102C998-A095-4128-9E55-53DC42DB0C38}" type="pres">
      <dgm:prSet presAssocID="{F257DE01-43FE-4FF8-8491-F35BC06F0A68}" presName="node" presStyleLbl="node1" presStyleIdx="9" presStyleCnt="11">
        <dgm:presLayoutVars>
          <dgm:bulletEnabled val="1"/>
        </dgm:presLayoutVars>
      </dgm:prSet>
      <dgm:spPr/>
    </dgm:pt>
    <dgm:pt modelId="{2661D36A-0D7F-4BA7-A1F9-388ADF88C82B}" type="pres">
      <dgm:prSet presAssocID="{FDD932CF-89BC-49CF-8349-85EFD8CD2EDD}" presName="sibTrans" presStyleCnt="0"/>
      <dgm:spPr/>
    </dgm:pt>
    <dgm:pt modelId="{9FD132D0-EA88-4440-90FC-03F78D821F3E}" type="pres">
      <dgm:prSet presAssocID="{08F20077-B3DD-46FE-A438-6350390580D2}" presName="node" presStyleLbl="node1" presStyleIdx="10" presStyleCnt="11">
        <dgm:presLayoutVars>
          <dgm:bulletEnabled val="1"/>
        </dgm:presLayoutVars>
      </dgm:prSet>
      <dgm:spPr/>
    </dgm:pt>
  </dgm:ptLst>
  <dgm:cxnLst>
    <dgm:cxn modelId="{00982F0B-B4AD-4462-908C-745D9B494EE1}" srcId="{B9DB1E19-48C3-4E20-A6C5-FC4B9A2851FA}" destId="{F257DE01-43FE-4FF8-8491-F35BC06F0A68}" srcOrd="9" destOrd="0" parTransId="{BF8DEE14-0B33-498E-BB48-CAE1861BA9E4}" sibTransId="{FDD932CF-89BC-49CF-8349-85EFD8CD2EDD}"/>
    <dgm:cxn modelId="{38DE3F0C-2D2C-4B2C-A47B-A7AA91AF9E7F}" srcId="{B9DB1E19-48C3-4E20-A6C5-FC4B9A2851FA}" destId="{16006F2E-850F-408C-B362-1579FD3DB14F}" srcOrd="0" destOrd="0" parTransId="{F5DC8718-A47E-484A-800A-6968836EDC92}" sibTransId="{C54AC287-2B71-4228-9A90-794612D913DB}"/>
    <dgm:cxn modelId="{1338E71A-15AA-4B1F-8A0B-239ABE4C9143}" type="presOf" srcId="{58E9EECC-6E24-4FBE-A535-2EDD6BF111BD}" destId="{D54836CC-DCBC-4D81-A6E4-84257A29F973}" srcOrd="0" destOrd="0" presId="urn:microsoft.com/office/officeart/2005/8/layout/default"/>
    <dgm:cxn modelId="{EE08B42E-8FE5-4186-8155-E5408D8BA8E7}" srcId="{B9DB1E19-48C3-4E20-A6C5-FC4B9A2851FA}" destId="{BA5BA282-F4F2-4377-8C97-665E2B2FBDE5}" srcOrd="1" destOrd="0" parTransId="{91DA0427-B861-4C86-97ED-01CCCDFB66E9}" sibTransId="{5FFEE236-972B-484A-8E0F-6C292E44778B}"/>
    <dgm:cxn modelId="{328F222F-2950-4DDE-A822-488F0EF32B49}" type="presOf" srcId="{B9DB1E19-48C3-4E20-A6C5-FC4B9A2851FA}" destId="{C87BACFE-A055-4AA4-B99E-DDE9BD5BC159}" srcOrd="0" destOrd="0" presId="urn:microsoft.com/office/officeart/2005/8/layout/default"/>
    <dgm:cxn modelId="{ADEB8230-FEDC-43CE-A9CE-1B8E6413F28A}" srcId="{B9DB1E19-48C3-4E20-A6C5-FC4B9A2851FA}" destId="{CB0094EB-A00E-45F6-A9C2-73807CAF8990}" srcOrd="3" destOrd="0" parTransId="{F4D447F3-D89C-4B30-9216-79200071628F}" sibTransId="{F3D77A02-E049-4105-AC09-5938C6E29722}"/>
    <dgm:cxn modelId="{EC03FC5C-FBA3-4450-A3E4-5CE6ABFA34D1}" type="presOf" srcId="{16006F2E-850F-408C-B362-1579FD3DB14F}" destId="{F89BAC01-F237-4C34-BB32-CC2041E26A36}" srcOrd="0" destOrd="0" presId="urn:microsoft.com/office/officeart/2005/8/layout/default"/>
    <dgm:cxn modelId="{FC2F3343-05B4-4631-B2DF-7A608314F100}" type="presOf" srcId="{979038FA-182D-4156-B27D-62CC8DF4B29A}" destId="{41CAF5F3-AB9C-4FAF-AACE-C1BA305A3639}" srcOrd="0" destOrd="0" presId="urn:microsoft.com/office/officeart/2005/8/layout/default"/>
    <dgm:cxn modelId="{2E700347-7B36-49A0-A54B-B76F1A62257B}" type="presOf" srcId="{F257DE01-43FE-4FF8-8491-F35BC06F0A68}" destId="{3102C998-A095-4128-9E55-53DC42DB0C38}" srcOrd="0" destOrd="0" presId="urn:microsoft.com/office/officeart/2005/8/layout/default"/>
    <dgm:cxn modelId="{03B09E48-1B5B-4160-BA8E-F14676E00A28}" srcId="{B9DB1E19-48C3-4E20-A6C5-FC4B9A2851FA}" destId="{58E9EECC-6E24-4FBE-A535-2EDD6BF111BD}" srcOrd="4" destOrd="0" parTransId="{8CF4890C-8CC3-4865-9D23-AE36937F8B2D}" sibTransId="{D76EEE6E-14D1-44BE-A20E-98EF2AB334C2}"/>
    <dgm:cxn modelId="{B85EB169-4B4F-45A8-A673-27585A9E56FE}" type="presOf" srcId="{3E3E1225-DEA3-4384-A6F3-F78458419EEF}" destId="{0748FB95-F62D-4053-BDE6-628B45EAD628}" srcOrd="0" destOrd="0" presId="urn:microsoft.com/office/officeart/2005/8/layout/default"/>
    <dgm:cxn modelId="{C5A5A96D-0B44-426A-9E7C-7BD81B4B943E}" type="presOf" srcId="{BA5BA282-F4F2-4377-8C97-665E2B2FBDE5}" destId="{984D4744-F092-4A5A-A791-CC3FC124492D}" srcOrd="0" destOrd="0" presId="urn:microsoft.com/office/officeart/2005/8/layout/default"/>
    <dgm:cxn modelId="{89223A70-C0F5-4831-A68D-E9831D43B785}" type="presOf" srcId="{C6612C2A-1D98-4BF3-A232-D52DD7F10FBE}" destId="{CAC6BB5C-9A15-4FD8-95BB-65B7ADD3A069}" srcOrd="0" destOrd="0" presId="urn:microsoft.com/office/officeart/2005/8/layout/default"/>
    <dgm:cxn modelId="{F9EDC370-98FF-4474-9411-CEA4BD289A64}" type="presOf" srcId="{08F20077-B3DD-46FE-A438-6350390580D2}" destId="{9FD132D0-EA88-4440-90FC-03F78D821F3E}" srcOrd="0" destOrd="0" presId="urn:microsoft.com/office/officeart/2005/8/layout/default"/>
    <dgm:cxn modelId="{A8C0BE88-CE24-4CA7-8CDB-377016F50F89}" type="presOf" srcId="{1EB26ED8-3405-4ACA-8520-F5D987B845D1}" destId="{EE7E7BD2-6C6D-4F7A-A19E-4A855B2330E2}" srcOrd="0" destOrd="0" presId="urn:microsoft.com/office/officeart/2005/8/layout/default"/>
    <dgm:cxn modelId="{C98EF192-0D14-483B-B48E-0D6E053C826C}" srcId="{B9DB1E19-48C3-4E20-A6C5-FC4B9A2851FA}" destId="{FE86029A-5CD1-492D-A9FB-FA17496A49A6}" srcOrd="6" destOrd="0" parTransId="{302E1275-EEE7-43A0-9AED-BBC9DA162D88}" sibTransId="{124B019D-ABB9-43C8-A167-CAB6EA2249B5}"/>
    <dgm:cxn modelId="{47596FD0-2EEB-4F50-8306-E63565BED2C2}" type="presOf" srcId="{CB0094EB-A00E-45F6-A9C2-73807CAF8990}" destId="{C8A6E0DC-D9F1-45EF-A173-C7CC1C9D0CB3}" srcOrd="0" destOrd="0" presId="urn:microsoft.com/office/officeart/2005/8/layout/default"/>
    <dgm:cxn modelId="{64E66ED1-3AF1-4EDF-AADF-2FA5E583FC43}" srcId="{B9DB1E19-48C3-4E20-A6C5-FC4B9A2851FA}" destId="{979038FA-182D-4156-B27D-62CC8DF4B29A}" srcOrd="7" destOrd="0" parTransId="{E016779B-43A5-4EE4-9560-2CEAD095DB8C}" sibTransId="{4287638A-28B2-4300-974D-03D477AF6E65}"/>
    <dgm:cxn modelId="{5BF765D6-E705-4A93-9A22-2D88EE15CDFD}" srcId="{B9DB1E19-48C3-4E20-A6C5-FC4B9A2851FA}" destId="{3E3E1225-DEA3-4384-A6F3-F78458419EEF}" srcOrd="8" destOrd="0" parTransId="{08850C08-9609-4B31-957F-6BC6D923D3B0}" sibTransId="{23F11326-3FF0-4F38-8860-023569DFCF49}"/>
    <dgm:cxn modelId="{CFA72FD8-4B20-4DFE-98CA-65B107D0B62A}" srcId="{B9DB1E19-48C3-4E20-A6C5-FC4B9A2851FA}" destId="{08F20077-B3DD-46FE-A438-6350390580D2}" srcOrd="10" destOrd="0" parTransId="{BED5683C-71DD-42AB-B6B6-E6D590856AD7}" sibTransId="{ED4AEB53-46AB-4430-8453-0FED84FB91A5}"/>
    <dgm:cxn modelId="{458C85E5-A3F5-4458-AD8C-04A2C080101C}" srcId="{B9DB1E19-48C3-4E20-A6C5-FC4B9A2851FA}" destId="{1EB26ED8-3405-4ACA-8520-F5D987B845D1}" srcOrd="5" destOrd="0" parTransId="{0E1E9D62-FA24-4C62-B19E-0DBA326B6D66}" sibTransId="{19358AC7-ED41-4AE9-830A-729C0B048165}"/>
    <dgm:cxn modelId="{B68B3CE8-E6C6-480E-A96E-463FC8E27AF3}" srcId="{B9DB1E19-48C3-4E20-A6C5-FC4B9A2851FA}" destId="{C6612C2A-1D98-4BF3-A232-D52DD7F10FBE}" srcOrd="2" destOrd="0" parTransId="{081C403D-86EF-4EAD-8B38-4269370011CC}" sibTransId="{4D5AFA5A-271B-4A17-B72B-FF8DCEFE7A26}"/>
    <dgm:cxn modelId="{0483B3ED-C4B3-4594-B30A-78C974AA38D4}" type="presOf" srcId="{FE86029A-5CD1-492D-A9FB-FA17496A49A6}" destId="{3966FA90-C4C0-4366-B259-4545DDF57E45}" srcOrd="0" destOrd="0" presId="urn:microsoft.com/office/officeart/2005/8/layout/default"/>
    <dgm:cxn modelId="{AB8E191C-B976-46F4-95AD-BFEF4A618744}" type="presParOf" srcId="{C87BACFE-A055-4AA4-B99E-DDE9BD5BC159}" destId="{F89BAC01-F237-4C34-BB32-CC2041E26A36}" srcOrd="0" destOrd="0" presId="urn:microsoft.com/office/officeart/2005/8/layout/default"/>
    <dgm:cxn modelId="{834DCFE2-463F-497C-A112-181CA59A139C}" type="presParOf" srcId="{C87BACFE-A055-4AA4-B99E-DDE9BD5BC159}" destId="{8FE4BE47-30AE-4EEE-87C7-526DEA91A52B}" srcOrd="1" destOrd="0" presId="urn:microsoft.com/office/officeart/2005/8/layout/default"/>
    <dgm:cxn modelId="{B70D1472-AFBA-46F4-816E-88B532CD5FFF}" type="presParOf" srcId="{C87BACFE-A055-4AA4-B99E-DDE9BD5BC159}" destId="{984D4744-F092-4A5A-A791-CC3FC124492D}" srcOrd="2" destOrd="0" presId="urn:microsoft.com/office/officeart/2005/8/layout/default"/>
    <dgm:cxn modelId="{A9ACA7B1-F187-400E-A419-C612E552CC29}" type="presParOf" srcId="{C87BACFE-A055-4AA4-B99E-DDE9BD5BC159}" destId="{23D1AC45-D439-4D29-A6D7-90C5BC467FD3}" srcOrd="3" destOrd="0" presId="urn:microsoft.com/office/officeart/2005/8/layout/default"/>
    <dgm:cxn modelId="{D8546470-82AE-4DD0-8840-241BD383B316}" type="presParOf" srcId="{C87BACFE-A055-4AA4-B99E-DDE9BD5BC159}" destId="{CAC6BB5C-9A15-4FD8-95BB-65B7ADD3A069}" srcOrd="4" destOrd="0" presId="urn:microsoft.com/office/officeart/2005/8/layout/default"/>
    <dgm:cxn modelId="{9EDB2B49-E8BA-40C1-9E78-530B4EB9BC11}" type="presParOf" srcId="{C87BACFE-A055-4AA4-B99E-DDE9BD5BC159}" destId="{673BA88D-D586-4657-A57F-744D774BE909}" srcOrd="5" destOrd="0" presId="urn:microsoft.com/office/officeart/2005/8/layout/default"/>
    <dgm:cxn modelId="{45305736-9B21-4A7E-A709-8F70FFC52003}" type="presParOf" srcId="{C87BACFE-A055-4AA4-B99E-DDE9BD5BC159}" destId="{C8A6E0DC-D9F1-45EF-A173-C7CC1C9D0CB3}" srcOrd="6" destOrd="0" presId="urn:microsoft.com/office/officeart/2005/8/layout/default"/>
    <dgm:cxn modelId="{CF76E047-5C1C-43A6-BFCD-062F06D33B2C}" type="presParOf" srcId="{C87BACFE-A055-4AA4-B99E-DDE9BD5BC159}" destId="{8B7A9784-75C3-427F-9DE7-27788B279F52}" srcOrd="7" destOrd="0" presId="urn:microsoft.com/office/officeart/2005/8/layout/default"/>
    <dgm:cxn modelId="{403FE309-899C-48AA-B525-4E173E0E6FC9}" type="presParOf" srcId="{C87BACFE-A055-4AA4-B99E-DDE9BD5BC159}" destId="{D54836CC-DCBC-4D81-A6E4-84257A29F973}" srcOrd="8" destOrd="0" presId="urn:microsoft.com/office/officeart/2005/8/layout/default"/>
    <dgm:cxn modelId="{986CB502-64C8-45FD-A79D-AC0C83E9C849}" type="presParOf" srcId="{C87BACFE-A055-4AA4-B99E-DDE9BD5BC159}" destId="{44E3C4F2-181F-4222-878E-A061ADAFA2F1}" srcOrd="9" destOrd="0" presId="urn:microsoft.com/office/officeart/2005/8/layout/default"/>
    <dgm:cxn modelId="{62D7642A-CDB1-4A25-A2B4-D6ECC05D22C7}" type="presParOf" srcId="{C87BACFE-A055-4AA4-B99E-DDE9BD5BC159}" destId="{EE7E7BD2-6C6D-4F7A-A19E-4A855B2330E2}" srcOrd="10" destOrd="0" presId="urn:microsoft.com/office/officeart/2005/8/layout/default"/>
    <dgm:cxn modelId="{2374BBA4-9352-4FAA-A283-363B8D4D0C71}" type="presParOf" srcId="{C87BACFE-A055-4AA4-B99E-DDE9BD5BC159}" destId="{D122A915-D65B-4C0B-9D85-F245C95F5829}" srcOrd="11" destOrd="0" presId="urn:microsoft.com/office/officeart/2005/8/layout/default"/>
    <dgm:cxn modelId="{1DEE25D1-FC7E-4DDF-9C3C-DEE3A1B33CAA}" type="presParOf" srcId="{C87BACFE-A055-4AA4-B99E-DDE9BD5BC159}" destId="{3966FA90-C4C0-4366-B259-4545DDF57E45}" srcOrd="12" destOrd="0" presId="urn:microsoft.com/office/officeart/2005/8/layout/default"/>
    <dgm:cxn modelId="{13880FD5-27DC-44A8-ABAF-E82A39BBA39D}" type="presParOf" srcId="{C87BACFE-A055-4AA4-B99E-DDE9BD5BC159}" destId="{741AF340-3FBD-4D81-A61A-17280F0498F3}" srcOrd="13" destOrd="0" presId="urn:microsoft.com/office/officeart/2005/8/layout/default"/>
    <dgm:cxn modelId="{D6F13942-C2EC-4CDD-81B6-A64A0F7F999C}" type="presParOf" srcId="{C87BACFE-A055-4AA4-B99E-DDE9BD5BC159}" destId="{41CAF5F3-AB9C-4FAF-AACE-C1BA305A3639}" srcOrd="14" destOrd="0" presId="urn:microsoft.com/office/officeart/2005/8/layout/default"/>
    <dgm:cxn modelId="{766D5163-2287-458F-B0DC-AB80E30CCA1D}" type="presParOf" srcId="{C87BACFE-A055-4AA4-B99E-DDE9BD5BC159}" destId="{4C9AEE76-2C97-4F0F-9174-B4F6DB2492DE}" srcOrd="15" destOrd="0" presId="urn:microsoft.com/office/officeart/2005/8/layout/default"/>
    <dgm:cxn modelId="{1F51467E-A7D6-4FBE-A7A1-BE7A0A71F499}" type="presParOf" srcId="{C87BACFE-A055-4AA4-B99E-DDE9BD5BC159}" destId="{0748FB95-F62D-4053-BDE6-628B45EAD628}" srcOrd="16" destOrd="0" presId="urn:microsoft.com/office/officeart/2005/8/layout/default"/>
    <dgm:cxn modelId="{634983FE-2F6F-4B74-927F-057E002C0B09}" type="presParOf" srcId="{C87BACFE-A055-4AA4-B99E-DDE9BD5BC159}" destId="{68CA30DD-B10E-49A6-9A21-93304E9C72D8}" srcOrd="17" destOrd="0" presId="urn:microsoft.com/office/officeart/2005/8/layout/default"/>
    <dgm:cxn modelId="{CF464D6C-A5B9-4CAD-9D6C-C7F44A1C0B4D}" type="presParOf" srcId="{C87BACFE-A055-4AA4-B99E-DDE9BD5BC159}" destId="{3102C998-A095-4128-9E55-53DC42DB0C38}" srcOrd="18" destOrd="0" presId="urn:microsoft.com/office/officeart/2005/8/layout/default"/>
    <dgm:cxn modelId="{7E720F13-0082-4D1C-B0C4-EF654AD8083D}" type="presParOf" srcId="{C87BACFE-A055-4AA4-B99E-DDE9BD5BC159}" destId="{2661D36A-0D7F-4BA7-A1F9-388ADF88C82B}" srcOrd="19" destOrd="0" presId="urn:microsoft.com/office/officeart/2005/8/layout/default"/>
    <dgm:cxn modelId="{7990D1C0-73D4-4586-AB12-AD9CFF4C8C86}" type="presParOf" srcId="{C87BACFE-A055-4AA4-B99E-DDE9BD5BC159}" destId="{9FD132D0-EA88-4440-90FC-03F78D821F3E}"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D7592DD-0BAD-4D18-A3BD-3F35D95EA993}" type="doc">
      <dgm:prSet loTypeId="urn:microsoft.com/office/officeart/2018/5/layout/IconCircleLabelList" loCatId="icon" qsTypeId="urn:microsoft.com/office/officeart/2005/8/quickstyle/simple1" qsCatId="simple" csTypeId="urn:microsoft.com/office/officeart/2005/8/colors/accent3_3" csCatId="accent3" phldr="1"/>
      <dgm:spPr/>
      <dgm:t>
        <a:bodyPr/>
        <a:lstStyle/>
        <a:p>
          <a:endParaRPr lang="en-US"/>
        </a:p>
      </dgm:t>
    </dgm:pt>
    <dgm:pt modelId="{96F63A60-3C11-4DC2-B2BD-42D33B7797DC}">
      <dgm:prSet custT="1"/>
      <dgm:spPr/>
      <dgm:t>
        <a:bodyPr/>
        <a:lstStyle/>
        <a:p>
          <a:pPr>
            <a:lnSpc>
              <a:spcPct val="100000"/>
            </a:lnSpc>
            <a:defRPr cap="all"/>
          </a:pPr>
          <a:r>
            <a:rPr lang="en-US" sz="1200" b="1" i="0" u="sng" dirty="0"/>
            <a:t>Efficient Preprocessing</a:t>
          </a:r>
          <a:r>
            <a:rPr lang="en-US" sz="1200" i="0" dirty="0"/>
            <a:t>:- LLMs like GPT-3.5 are powerful for understanding and generating text, but they are computationally intensive and require significant resources. </a:t>
          </a:r>
          <a:r>
            <a:rPr lang="en-US" sz="1200" i="0" dirty="0" err="1"/>
            <a:t>FastText</a:t>
          </a:r>
          <a:r>
            <a:rPr lang="en-US" sz="1200" i="0" dirty="0"/>
            <a:t> can be used as a preprocessing step to efficiently clean, tokenize, and prepare the text data for analysis, reducing the computational load on LLMs.</a:t>
          </a:r>
          <a:endParaRPr lang="en-US" sz="1200" dirty="0"/>
        </a:p>
      </dgm:t>
    </dgm:pt>
    <dgm:pt modelId="{31B7BED5-C2C7-4090-9917-235EBB7737F1}" type="parTrans" cxnId="{43700560-791B-48A5-BA33-498F4DA296B5}">
      <dgm:prSet/>
      <dgm:spPr/>
      <dgm:t>
        <a:bodyPr/>
        <a:lstStyle/>
        <a:p>
          <a:endParaRPr lang="en-US"/>
        </a:p>
      </dgm:t>
    </dgm:pt>
    <dgm:pt modelId="{D81A130C-0961-45D0-8A91-5ACA68353894}" type="sibTrans" cxnId="{43700560-791B-48A5-BA33-498F4DA296B5}">
      <dgm:prSet/>
      <dgm:spPr/>
      <dgm:t>
        <a:bodyPr/>
        <a:lstStyle/>
        <a:p>
          <a:endParaRPr lang="en-US"/>
        </a:p>
      </dgm:t>
    </dgm:pt>
    <dgm:pt modelId="{A4676813-E918-4019-919A-0D6D696E939A}">
      <dgm:prSet custT="1"/>
      <dgm:spPr/>
      <dgm:t>
        <a:bodyPr/>
        <a:lstStyle/>
        <a:p>
          <a:pPr>
            <a:lnSpc>
              <a:spcPct val="100000"/>
            </a:lnSpc>
            <a:defRPr cap="all"/>
          </a:pPr>
          <a:r>
            <a:rPr lang="en-US" sz="1200" b="1" i="0" u="sng" dirty="0"/>
            <a:t>Text Classification</a:t>
          </a:r>
          <a:r>
            <a:rPr lang="en-US" sz="1200" i="0" dirty="0"/>
            <a:t>: </a:t>
          </a:r>
          <a:r>
            <a:rPr lang="en-US" sz="1200" i="0" dirty="0" err="1"/>
            <a:t>FastText's</a:t>
          </a:r>
          <a:r>
            <a:rPr lang="en-US" sz="1200" i="0" dirty="0"/>
            <a:t> strength lies in text classification, which is a fundamental task in document analysis. It can quickly categorize documents into predefined classes or labels. When combined with an LLM, </a:t>
          </a:r>
          <a:r>
            <a:rPr lang="en-US" sz="1200" i="0" dirty="0" err="1"/>
            <a:t>FastText</a:t>
          </a:r>
          <a:r>
            <a:rPr lang="en-US" sz="1200" i="0" dirty="0"/>
            <a:t> can help filter and classify documents at scale, ensuring that only relevant documents are passed to the LLM for more in-depth analysis.</a:t>
          </a:r>
          <a:endParaRPr lang="en-US" sz="1200" dirty="0"/>
        </a:p>
      </dgm:t>
    </dgm:pt>
    <dgm:pt modelId="{1DC54B76-3E24-42BF-A2E5-BDD84740DD43}" type="parTrans" cxnId="{742265AE-F121-436D-B051-17B7084BADFF}">
      <dgm:prSet/>
      <dgm:spPr/>
      <dgm:t>
        <a:bodyPr/>
        <a:lstStyle/>
        <a:p>
          <a:endParaRPr lang="en-US"/>
        </a:p>
      </dgm:t>
    </dgm:pt>
    <dgm:pt modelId="{DD07E413-B83B-4A0D-9860-E5D124610F72}" type="sibTrans" cxnId="{742265AE-F121-436D-B051-17B7084BADFF}">
      <dgm:prSet/>
      <dgm:spPr/>
      <dgm:t>
        <a:bodyPr/>
        <a:lstStyle/>
        <a:p>
          <a:endParaRPr lang="en-US"/>
        </a:p>
      </dgm:t>
    </dgm:pt>
    <dgm:pt modelId="{DF7B0A46-CC9F-414F-8AE5-E2A9991B1987}">
      <dgm:prSet/>
      <dgm:spPr/>
      <dgm:t>
        <a:bodyPr/>
        <a:lstStyle/>
        <a:p>
          <a:pPr>
            <a:lnSpc>
              <a:spcPct val="100000"/>
            </a:lnSpc>
            <a:defRPr cap="all"/>
          </a:pPr>
          <a:r>
            <a:rPr lang="en-US" b="1" i="0" u="sng" dirty="0"/>
            <a:t>Multilingual Support</a:t>
          </a:r>
          <a:r>
            <a:rPr lang="en-US" i="0" dirty="0"/>
            <a:t>: </a:t>
          </a:r>
          <a:r>
            <a:rPr lang="en-US" i="0" dirty="0" err="1"/>
            <a:t>FastText</a:t>
          </a:r>
          <a:r>
            <a:rPr lang="en-US" i="0" dirty="0"/>
            <a:t> supports multiple languages, making it valuable for document analysis tasks that involve documents in different languages. This is particularly important when working with diverse datasets or global organizations.</a:t>
          </a:r>
          <a:endParaRPr lang="en-US" dirty="0"/>
        </a:p>
      </dgm:t>
    </dgm:pt>
    <dgm:pt modelId="{67550ACB-D985-4CCD-9ABF-3BEA1549B0DB}" type="parTrans" cxnId="{2FB9509C-A2A1-481E-B492-E9CEC7C81671}">
      <dgm:prSet/>
      <dgm:spPr/>
      <dgm:t>
        <a:bodyPr/>
        <a:lstStyle/>
        <a:p>
          <a:endParaRPr lang="en-US"/>
        </a:p>
      </dgm:t>
    </dgm:pt>
    <dgm:pt modelId="{983D5F03-E85C-4D2F-96B6-B50E7BB3F850}" type="sibTrans" cxnId="{2FB9509C-A2A1-481E-B492-E9CEC7C81671}">
      <dgm:prSet/>
      <dgm:spPr/>
      <dgm:t>
        <a:bodyPr/>
        <a:lstStyle/>
        <a:p>
          <a:endParaRPr lang="en-US"/>
        </a:p>
      </dgm:t>
    </dgm:pt>
    <dgm:pt modelId="{4467CD1E-25B6-4832-8536-497734EE9D40}" type="pres">
      <dgm:prSet presAssocID="{CD7592DD-0BAD-4D18-A3BD-3F35D95EA993}" presName="root" presStyleCnt="0">
        <dgm:presLayoutVars>
          <dgm:dir/>
          <dgm:resizeHandles val="exact"/>
        </dgm:presLayoutVars>
      </dgm:prSet>
      <dgm:spPr/>
    </dgm:pt>
    <dgm:pt modelId="{F422C664-3198-4AAA-A210-1B734303F943}" type="pres">
      <dgm:prSet presAssocID="{96F63A60-3C11-4DC2-B2BD-42D33B7797DC}" presName="compNode" presStyleCnt="0"/>
      <dgm:spPr/>
    </dgm:pt>
    <dgm:pt modelId="{DE276308-7E92-485E-9FFC-71D1E0159B6D}" type="pres">
      <dgm:prSet presAssocID="{96F63A60-3C11-4DC2-B2BD-42D33B7797DC}" presName="iconBgRect" presStyleLbl="bgShp" presStyleIdx="0" presStyleCnt="3"/>
      <dgm:spPr/>
    </dgm:pt>
    <dgm:pt modelId="{05D363EB-B29D-4853-9310-957B69F00DE8}" type="pres">
      <dgm:prSet presAssocID="{96F63A60-3C11-4DC2-B2BD-42D33B7797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FCC7DD1C-D44D-4630-97A4-0158F67F8F76}" type="pres">
      <dgm:prSet presAssocID="{96F63A60-3C11-4DC2-B2BD-42D33B7797DC}" presName="spaceRect" presStyleCnt="0"/>
      <dgm:spPr/>
    </dgm:pt>
    <dgm:pt modelId="{A25D1EC4-307B-4238-8E4E-DC3D7D6D98E2}" type="pres">
      <dgm:prSet presAssocID="{96F63A60-3C11-4DC2-B2BD-42D33B7797DC}" presName="textRect" presStyleLbl="revTx" presStyleIdx="0" presStyleCnt="3" custScaleY="115939">
        <dgm:presLayoutVars>
          <dgm:chMax val="1"/>
          <dgm:chPref val="1"/>
        </dgm:presLayoutVars>
      </dgm:prSet>
      <dgm:spPr/>
    </dgm:pt>
    <dgm:pt modelId="{D816A616-66F8-49AD-A4D8-0B2BB7F3229B}" type="pres">
      <dgm:prSet presAssocID="{D81A130C-0961-45D0-8A91-5ACA68353894}" presName="sibTrans" presStyleCnt="0"/>
      <dgm:spPr/>
    </dgm:pt>
    <dgm:pt modelId="{AE2DE107-ED54-4289-9B14-47C22D06B9B7}" type="pres">
      <dgm:prSet presAssocID="{A4676813-E918-4019-919A-0D6D696E939A}" presName="compNode" presStyleCnt="0"/>
      <dgm:spPr/>
    </dgm:pt>
    <dgm:pt modelId="{05393DE8-933C-480C-B8D8-3EE760D66D8B}" type="pres">
      <dgm:prSet presAssocID="{A4676813-E918-4019-919A-0D6D696E939A}" presName="iconBgRect" presStyleLbl="bgShp" presStyleIdx="1" presStyleCnt="3"/>
      <dgm:spPr/>
    </dgm:pt>
    <dgm:pt modelId="{55DBAF39-6AB4-49EC-9F4A-83EE248ACB6C}" type="pres">
      <dgm:prSet presAssocID="{A4676813-E918-4019-919A-0D6D696E93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478D8A1-C53A-4AFE-A62A-783D3C32EBBC}" type="pres">
      <dgm:prSet presAssocID="{A4676813-E918-4019-919A-0D6D696E939A}" presName="spaceRect" presStyleCnt="0"/>
      <dgm:spPr/>
    </dgm:pt>
    <dgm:pt modelId="{83ADC86F-9771-4331-B597-DB21705E5FFD}" type="pres">
      <dgm:prSet presAssocID="{A4676813-E918-4019-919A-0D6D696E939A}" presName="textRect" presStyleLbl="revTx" presStyleIdx="1" presStyleCnt="3">
        <dgm:presLayoutVars>
          <dgm:chMax val="1"/>
          <dgm:chPref val="1"/>
        </dgm:presLayoutVars>
      </dgm:prSet>
      <dgm:spPr/>
    </dgm:pt>
    <dgm:pt modelId="{33CD250E-992C-42AF-865F-8209685002D7}" type="pres">
      <dgm:prSet presAssocID="{DD07E413-B83B-4A0D-9860-E5D124610F72}" presName="sibTrans" presStyleCnt="0"/>
      <dgm:spPr/>
    </dgm:pt>
    <dgm:pt modelId="{A09EA3BC-123F-40FC-8988-D06ECECC9ECA}" type="pres">
      <dgm:prSet presAssocID="{DF7B0A46-CC9F-414F-8AE5-E2A9991B1987}" presName="compNode" presStyleCnt="0"/>
      <dgm:spPr/>
    </dgm:pt>
    <dgm:pt modelId="{E538B9A9-065E-4B9E-B678-38DAEEBD26E1}" type="pres">
      <dgm:prSet presAssocID="{DF7B0A46-CC9F-414F-8AE5-E2A9991B1987}" presName="iconBgRect" presStyleLbl="bgShp" presStyleIdx="2" presStyleCnt="3"/>
      <dgm:spPr/>
    </dgm:pt>
    <dgm:pt modelId="{8780DA9C-4CF4-49BF-8CFA-94EE5F16EBCA}" type="pres">
      <dgm:prSet presAssocID="{DF7B0A46-CC9F-414F-8AE5-E2A9991B19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a:ext>
      </dgm:extLst>
    </dgm:pt>
    <dgm:pt modelId="{02DF4E98-6E28-4CF9-8ACA-A655BB45BEAF}" type="pres">
      <dgm:prSet presAssocID="{DF7B0A46-CC9F-414F-8AE5-E2A9991B1987}" presName="spaceRect" presStyleCnt="0"/>
      <dgm:spPr/>
    </dgm:pt>
    <dgm:pt modelId="{C2557BBB-91FE-43A2-82BA-2DFD264A7FAC}" type="pres">
      <dgm:prSet presAssocID="{DF7B0A46-CC9F-414F-8AE5-E2A9991B1987}" presName="textRect" presStyleLbl="revTx" presStyleIdx="2" presStyleCnt="3">
        <dgm:presLayoutVars>
          <dgm:chMax val="1"/>
          <dgm:chPref val="1"/>
        </dgm:presLayoutVars>
      </dgm:prSet>
      <dgm:spPr/>
    </dgm:pt>
  </dgm:ptLst>
  <dgm:cxnLst>
    <dgm:cxn modelId="{43700560-791B-48A5-BA33-498F4DA296B5}" srcId="{CD7592DD-0BAD-4D18-A3BD-3F35D95EA993}" destId="{96F63A60-3C11-4DC2-B2BD-42D33B7797DC}" srcOrd="0" destOrd="0" parTransId="{31B7BED5-C2C7-4090-9917-235EBB7737F1}" sibTransId="{D81A130C-0961-45D0-8A91-5ACA68353894}"/>
    <dgm:cxn modelId="{66A5CD66-3282-4720-B7FE-10CEE7AA9D37}" type="presOf" srcId="{A4676813-E918-4019-919A-0D6D696E939A}" destId="{83ADC86F-9771-4331-B597-DB21705E5FFD}" srcOrd="0" destOrd="0" presId="urn:microsoft.com/office/officeart/2018/5/layout/IconCircleLabelList"/>
    <dgm:cxn modelId="{C411A174-3079-4D9C-B7D3-330BC754723E}" type="presOf" srcId="{96F63A60-3C11-4DC2-B2BD-42D33B7797DC}" destId="{A25D1EC4-307B-4238-8E4E-DC3D7D6D98E2}" srcOrd="0" destOrd="0" presId="urn:microsoft.com/office/officeart/2018/5/layout/IconCircleLabelList"/>
    <dgm:cxn modelId="{2FB9509C-A2A1-481E-B492-E9CEC7C81671}" srcId="{CD7592DD-0BAD-4D18-A3BD-3F35D95EA993}" destId="{DF7B0A46-CC9F-414F-8AE5-E2A9991B1987}" srcOrd="2" destOrd="0" parTransId="{67550ACB-D985-4CCD-9ABF-3BEA1549B0DB}" sibTransId="{983D5F03-E85C-4D2F-96B6-B50E7BB3F850}"/>
    <dgm:cxn modelId="{7167FAA5-F659-4D32-B099-3726EDB7E83D}" type="presOf" srcId="{DF7B0A46-CC9F-414F-8AE5-E2A9991B1987}" destId="{C2557BBB-91FE-43A2-82BA-2DFD264A7FAC}" srcOrd="0" destOrd="0" presId="urn:microsoft.com/office/officeart/2018/5/layout/IconCircleLabelList"/>
    <dgm:cxn modelId="{742265AE-F121-436D-B051-17B7084BADFF}" srcId="{CD7592DD-0BAD-4D18-A3BD-3F35D95EA993}" destId="{A4676813-E918-4019-919A-0D6D696E939A}" srcOrd="1" destOrd="0" parTransId="{1DC54B76-3E24-42BF-A2E5-BDD84740DD43}" sibTransId="{DD07E413-B83B-4A0D-9860-E5D124610F72}"/>
    <dgm:cxn modelId="{34C03CF1-2241-41F1-A64A-29001D5913BA}" type="presOf" srcId="{CD7592DD-0BAD-4D18-A3BD-3F35D95EA993}" destId="{4467CD1E-25B6-4832-8536-497734EE9D40}" srcOrd="0" destOrd="0" presId="urn:microsoft.com/office/officeart/2018/5/layout/IconCircleLabelList"/>
    <dgm:cxn modelId="{9328EBCF-5A54-4F21-A198-0C59CB8F474F}" type="presParOf" srcId="{4467CD1E-25B6-4832-8536-497734EE9D40}" destId="{F422C664-3198-4AAA-A210-1B734303F943}" srcOrd="0" destOrd="0" presId="urn:microsoft.com/office/officeart/2018/5/layout/IconCircleLabelList"/>
    <dgm:cxn modelId="{84C39736-4DCB-4DCD-86E1-05F1ED37DBD9}" type="presParOf" srcId="{F422C664-3198-4AAA-A210-1B734303F943}" destId="{DE276308-7E92-485E-9FFC-71D1E0159B6D}" srcOrd="0" destOrd="0" presId="urn:microsoft.com/office/officeart/2018/5/layout/IconCircleLabelList"/>
    <dgm:cxn modelId="{656E7491-334E-4C29-8D3A-36B950365B54}" type="presParOf" srcId="{F422C664-3198-4AAA-A210-1B734303F943}" destId="{05D363EB-B29D-4853-9310-957B69F00DE8}" srcOrd="1" destOrd="0" presId="urn:microsoft.com/office/officeart/2018/5/layout/IconCircleLabelList"/>
    <dgm:cxn modelId="{7CF1DD2A-F4CA-4DAB-AB2D-A2009A957D35}" type="presParOf" srcId="{F422C664-3198-4AAA-A210-1B734303F943}" destId="{FCC7DD1C-D44D-4630-97A4-0158F67F8F76}" srcOrd="2" destOrd="0" presId="urn:microsoft.com/office/officeart/2018/5/layout/IconCircleLabelList"/>
    <dgm:cxn modelId="{539CF600-1001-4485-B442-F59C2579A143}" type="presParOf" srcId="{F422C664-3198-4AAA-A210-1B734303F943}" destId="{A25D1EC4-307B-4238-8E4E-DC3D7D6D98E2}" srcOrd="3" destOrd="0" presId="urn:microsoft.com/office/officeart/2018/5/layout/IconCircleLabelList"/>
    <dgm:cxn modelId="{27773F46-8BA9-48CC-A5CD-D0DB30E6E7FE}" type="presParOf" srcId="{4467CD1E-25B6-4832-8536-497734EE9D40}" destId="{D816A616-66F8-49AD-A4D8-0B2BB7F3229B}" srcOrd="1" destOrd="0" presId="urn:microsoft.com/office/officeart/2018/5/layout/IconCircleLabelList"/>
    <dgm:cxn modelId="{D7CD0007-839F-45DA-8B05-D5733ED431A0}" type="presParOf" srcId="{4467CD1E-25B6-4832-8536-497734EE9D40}" destId="{AE2DE107-ED54-4289-9B14-47C22D06B9B7}" srcOrd="2" destOrd="0" presId="urn:microsoft.com/office/officeart/2018/5/layout/IconCircleLabelList"/>
    <dgm:cxn modelId="{365F0E00-A3EC-422A-BB2C-A473DF5DFC4D}" type="presParOf" srcId="{AE2DE107-ED54-4289-9B14-47C22D06B9B7}" destId="{05393DE8-933C-480C-B8D8-3EE760D66D8B}" srcOrd="0" destOrd="0" presId="urn:microsoft.com/office/officeart/2018/5/layout/IconCircleLabelList"/>
    <dgm:cxn modelId="{0BC46E6F-A077-4C3D-A958-FAD3190868EF}" type="presParOf" srcId="{AE2DE107-ED54-4289-9B14-47C22D06B9B7}" destId="{55DBAF39-6AB4-49EC-9F4A-83EE248ACB6C}" srcOrd="1" destOrd="0" presId="urn:microsoft.com/office/officeart/2018/5/layout/IconCircleLabelList"/>
    <dgm:cxn modelId="{B359143F-EA67-4144-B943-C1A17727D249}" type="presParOf" srcId="{AE2DE107-ED54-4289-9B14-47C22D06B9B7}" destId="{B478D8A1-C53A-4AFE-A62A-783D3C32EBBC}" srcOrd="2" destOrd="0" presId="urn:microsoft.com/office/officeart/2018/5/layout/IconCircleLabelList"/>
    <dgm:cxn modelId="{32D936DD-FF95-4511-9CAE-F643422D44A1}" type="presParOf" srcId="{AE2DE107-ED54-4289-9B14-47C22D06B9B7}" destId="{83ADC86F-9771-4331-B597-DB21705E5FFD}" srcOrd="3" destOrd="0" presId="urn:microsoft.com/office/officeart/2018/5/layout/IconCircleLabelList"/>
    <dgm:cxn modelId="{85D7673E-22FB-4C57-89A0-5F2BA9933B12}" type="presParOf" srcId="{4467CD1E-25B6-4832-8536-497734EE9D40}" destId="{33CD250E-992C-42AF-865F-8209685002D7}" srcOrd="3" destOrd="0" presId="urn:microsoft.com/office/officeart/2018/5/layout/IconCircleLabelList"/>
    <dgm:cxn modelId="{94E2C1DD-B30A-4E87-8CE4-D17D967B8086}" type="presParOf" srcId="{4467CD1E-25B6-4832-8536-497734EE9D40}" destId="{A09EA3BC-123F-40FC-8988-D06ECECC9ECA}" srcOrd="4" destOrd="0" presId="urn:microsoft.com/office/officeart/2018/5/layout/IconCircleLabelList"/>
    <dgm:cxn modelId="{7BFA5207-97A6-4B75-8519-4FE69E557A42}" type="presParOf" srcId="{A09EA3BC-123F-40FC-8988-D06ECECC9ECA}" destId="{E538B9A9-065E-4B9E-B678-38DAEEBD26E1}" srcOrd="0" destOrd="0" presId="urn:microsoft.com/office/officeart/2018/5/layout/IconCircleLabelList"/>
    <dgm:cxn modelId="{7173550B-A2DB-4610-93B8-709BA512A111}" type="presParOf" srcId="{A09EA3BC-123F-40FC-8988-D06ECECC9ECA}" destId="{8780DA9C-4CF4-49BF-8CFA-94EE5F16EBCA}" srcOrd="1" destOrd="0" presId="urn:microsoft.com/office/officeart/2018/5/layout/IconCircleLabelList"/>
    <dgm:cxn modelId="{8C200779-7538-4D3A-A210-3ED231F5B000}" type="presParOf" srcId="{A09EA3BC-123F-40FC-8988-D06ECECC9ECA}" destId="{02DF4E98-6E28-4CF9-8ACA-A655BB45BEAF}" srcOrd="2" destOrd="0" presId="urn:microsoft.com/office/officeart/2018/5/layout/IconCircleLabelList"/>
    <dgm:cxn modelId="{744E64C0-0355-4D91-B4A4-AA6ED5CBF709}" type="presParOf" srcId="{A09EA3BC-123F-40FC-8988-D06ECECC9ECA}" destId="{C2557BBB-91FE-43A2-82BA-2DFD264A7FA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70AA7A5-D6D9-4D24-B849-4C3AF472AD3B}" type="doc">
      <dgm:prSet loTypeId="urn:microsoft.com/office/officeart/2018/2/layout/IconLabelList" loCatId="icon" qsTypeId="urn:microsoft.com/office/officeart/2005/8/quickstyle/simple3" qsCatId="simple" csTypeId="urn:microsoft.com/office/officeart/2005/8/colors/accent3_3" csCatId="accent3" phldr="1"/>
      <dgm:spPr/>
      <dgm:t>
        <a:bodyPr/>
        <a:lstStyle/>
        <a:p>
          <a:endParaRPr lang="en-US"/>
        </a:p>
      </dgm:t>
    </dgm:pt>
    <dgm:pt modelId="{103062F3-EF38-4FB7-B7D9-1DA94B3D91AF}">
      <dgm:prSet custT="1"/>
      <dgm:spPr/>
      <dgm:t>
        <a:bodyPr/>
        <a:lstStyle/>
        <a:p>
          <a:pPr>
            <a:lnSpc>
              <a:spcPct val="100000"/>
            </a:lnSpc>
          </a:pPr>
          <a:r>
            <a:rPr lang="en-US" sz="1400" b="1" i="0" u="sng" dirty="0"/>
            <a:t>Speed and Efficiency</a:t>
          </a:r>
          <a:r>
            <a:rPr lang="en-US" sz="1400" i="0" dirty="0"/>
            <a:t>: </a:t>
          </a:r>
          <a:r>
            <a:rPr lang="en-US" sz="1400" i="0" dirty="0" err="1"/>
            <a:t>FastText</a:t>
          </a:r>
          <a:r>
            <a:rPr lang="en-US" sz="1400" i="0" dirty="0"/>
            <a:t> is known for its efficiency in training and inference, which is crucial when dealing with large volumes of documents. It can rapidly process and classify documents, enabling real-time or near-real-time document analysis, which may not be feasible with LLMs alone.</a:t>
          </a:r>
          <a:endParaRPr lang="en-US" sz="1400" dirty="0"/>
        </a:p>
      </dgm:t>
    </dgm:pt>
    <dgm:pt modelId="{613379EB-CEBA-420B-A2A7-AFD6506BEAFF}" type="parTrans" cxnId="{D8014319-E117-4F58-8A0F-E2CC841993C2}">
      <dgm:prSet/>
      <dgm:spPr/>
      <dgm:t>
        <a:bodyPr/>
        <a:lstStyle/>
        <a:p>
          <a:endParaRPr lang="en-US"/>
        </a:p>
      </dgm:t>
    </dgm:pt>
    <dgm:pt modelId="{EA6AF5D3-CEDC-41F5-9362-181E5A4616E9}" type="sibTrans" cxnId="{D8014319-E117-4F58-8A0F-E2CC841993C2}">
      <dgm:prSet/>
      <dgm:spPr/>
      <dgm:t>
        <a:bodyPr/>
        <a:lstStyle/>
        <a:p>
          <a:endParaRPr lang="en-US"/>
        </a:p>
      </dgm:t>
    </dgm:pt>
    <dgm:pt modelId="{3C0CCF9E-0C89-4B0C-9652-2D4AAF7C5003}">
      <dgm:prSet custT="1"/>
      <dgm:spPr/>
      <dgm:t>
        <a:bodyPr/>
        <a:lstStyle/>
        <a:p>
          <a:pPr>
            <a:lnSpc>
              <a:spcPct val="100000"/>
            </a:lnSpc>
          </a:pPr>
          <a:r>
            <a:rPr lang="en-US" sz="1400" b="1" i="0" u="sng" dirty="0" err="1"/>
            <a:t>Subword</a:t>
          </a:r>
          <a:r>
            <a:rPr lang="en-US" sz="1400" b="1" i="0" u="sng" dirty="0"/>
            <a:t> Information</a:t>
          </a:r>
          <a:r>
            <a:rPr lang="en-US" sz="1400" i="0" dirty="0"/>
            <a:t>: </a:t>
          </a:r>
          <a:r>
            <a:rPr lang="en-US" sz="1400" i="0" dirty="0" err="1"/>
            <a:t>FastText's</a:t>
          </a:r>
          <a:r>
            <a:rPr lang="en-US" sz="1400" i="0" dirty="0"/>
            <a:t> ability to represent words as the sum of their </a:t>
          </a:r>
          <a:r>
            <a:rPr lang="en-US" sz="1400" i="0" dirty="0" err="1"/>
            <a:t>subword</a:t>
          </a:r>
          <a:r>
            <a:rPr lang="en-US" sz="1400" i="0" dirty="0"/>
            <a:t> embeddings can be beneficial when dealing with out-of-vocabulary words or documents in languages with complex morphology. This can improve the LLM's understanding of the document content.</a:t>
          </a:r>
          <a:endParaRPr lang="en-US" sz="1400" dirty="0"/>
        </a:p>
      </dgm:t>
    </dgm:pt>
    <dgm:pt modelId="{4655BA06-E681-4445-AF3B-C3BA4087157B}" type="parTrans" cxnId="{2FCD3FBC-A9E6-4C1E-9E08-0D84AE2B2D9E}">
      <dgm:prSet/>
      <dgm:spPr/>
      <dgm:t>
        <a:bodyPr/>
        <a:lstStyle/>
        <a:p>
          <a:endParaRPr lang="en-US"/>
        </a:p>
      </dgm:t>
    </dgm:pt>
    <dgm:pt modelId="{F643DE42-9A0C-4249-8FDF-A49003A45BDA}" type="sibTrans" cxnId="{2FCD3FBC-A9E6-4C1E-9E08-0D84AE2B2D9E}">
      <dgm:prSet/>
      <dgm:spPr/>
      <dgm:t>
        <a:bodyPr/>
        <a:lstStyle/>
        <a:p>
          <a:endParaRPr lang="en-US"/>
        </a:p>
      </dgm:t>
    </dgm:pt>
    <dgm:pt modelId="{FCB31720-4473-463B-A584-B9502B41EDD0}">
      <dgm:prSet custT="1"/>
      <dgm:spPr/>
      <dgm:t>
        <a:bodyPr/>
        <a:lstStyle/>
        <a:p>
          <a:pPr>
            <a:lnSpc>
              <a:spcPct val="100000"/>
            </a:lnSpc>
          </a:pPr>
          <a:r>
            <a:rPr lang="en-US" sz="1400" b="1" i="0" u="sng" dirty="0"/>
            <a:t>Content Filtering</a:t>
          </a:r>
          <a:r>
            <a:rPr lang="en-US" sz="1400" i="0" dirty="0"/>
            <a:t>: </a:t>
          </a:r>
          <a:r>
            <a:rPr lang="en-US" sz="1400" i="0" dirty="0" err="1"/>
            <a:t>FastText</a:t>
          </a:r>
          <a:r>
            <a:rPr lang="en-US" sz="1400" i="0" dirty="0"/>
            <a:t> can be used to filter and prioritize documents based on criteria like sentiment, topic, or relevance. This ensures that the LLM focuses on documents that are most important for the specific document analysis task, saving computational resources.</a:t>
          </a:r>
          <a:endParaRPr lang="en-US" sz="1400" dirty="0"/>
        </a:p>
      </dgm:t>
    </dgm:pt>
    <dgm:pt modelId="{A7976727-7B99-42F1-A9FD-26D45D015C4C}" type="parTrans" cxnId="{74D54EDE-E29A-4352-8A6E-8CC4BCCEDF44}">
      <dgm:prSet/>
      <dgm:spPr/>
      <dgm:t>
        <a:bodyPr/>
        <a:lstStyle/>
        <a:p>
          <a:endParaRPr lang="en-US"/>
        </a:p>
      </dgm:t>
    </dgm:pt>
    <dgm:pt modelId="{BC99330F-67B6-4AAB-8FEF-EB3CABAAD8F1}" type="sibTrans" cxnId="{74D54EDE-E29A-4352-8A6E-8CC4BCCEDF44}">
      <dgm:prSet/>
      <dgm:spPr/>
      <dgm:t>
        <a:bodyPr/>
        <a:lstStyle/>
        <a:p>
          <a:endParaRPr lang="en-US"/>
        </a:p>
      </dgm:t>
    </dgm:pt>
    <dgm:pt modelId="{86BE4074-6024-4D7A-8536-AA926B352C05}">
      <dgm:prSet/>
      <dgm:spPr/>
      <dgm:t>
        <a:bodyPr/>
        <a:lstStyle/>
        <a:p>
          <a:pPr>
            <a:lnSpc>
              <a:spcPct val="100000"/>
            </a:lnSpc>
          </a:pPr>
          <a:r>
            <a:rPr lang="en-US" b="1" i="0" u="sng"/>
            <a:t>Scalability</a:t>
          </a:r>
          <a:r>
            <a:rPr lang="en-US" i="0"/>
            <a:t>: Document analysis often involves processing large volumes of text data. FastText can be distributed and parallelized easily, allowing for scalable document processing, classification, and feature extraction when working with LLMs.</a:t>
          </a:r>
          <a:endParaRPr lang="en-US"/>
        </a:p>
      </dgm:t>
    </dgm:pt>
    <dgm:pt modelId="{BB158A0E-EC56-4FE2-BA68-D5459B7AF33D}" type="parTrans" cxnId="{86767BFB-C756-470C-9444-F6FA6C52672D}">
      <dgm:prSet/>
      <dgm:spPr/>
      <dgm:t>
        <a:bodyPr/>
        <a:lstStyle/>
        <a:p>
          <a:endParaRPr lang="en-US"/>
        </a:p>
      </dgm:t>
    </dgm:pt>
    <dgm:pt modelId="{3FC2DC90-49F3-4B08-9863-DE1F8F8F5548}" type="sibTrans" cxnId="{86767BFB-C756-470C-9444-F6FA6C52672D}">
      <dgm:prSet/>
      <dgm:spPr/>
      <dgm:t>
        <a:bodyPr/>
        <a:lstStyle/>
        <a:p>
          <a:endParaRPr lang="en-US"/>
        </a:p>
      </dgm:t>
    </dgm:pt>
    <dgm:pt modelId="{C282E6ED-6B3C-4488-85BC-21DEFF17BA01}">
      <dgm:prSet/>
      <dgm:spPr/>
      <dgm:t>
        <a:bodyPr/>
        <a:lstStyle/>
        <a:p>
          <a:pPr>
            <a:lnSpc>
              <a:spcPct val="100000"/>
            </a:lnSpc>
          </a:pPr>
          <a:r>
            <a:rPr lang="en-US" b="1" i="0" u="sng"/>
            <a:t>Customization</a:t>
          </a:r>
          <a:r>
            <a:rPr lang="en-US" i="0"/>
            <a:t>: FastText can be fine-tuned or customized for specific document analysis requirements. This allows you to adapt its classification models to the nuances of your document dataset, improving accuracy and relevance.</a:t>
          </a:r>
          <a:endParaRPr lang="en-US"/>
        </a:p>
      </dgm:t>
    </dgm:pt>
    <dgm:pt modelId="{B7327091-F7C7-492B-84F0-7FD812C204DA}" type="parTrans" cxnId="{9A9BEE9D-AC81-4C66-BEBA-7D3DC7A386F8}">
      <dgm:prSet/>
      <dgm:spPr/>
      <dgm:t>
        <a:bodyPr/>
        <a:lstStyle/>
        <a:p>
          <a:endParaRPr lang="en-US"/>
        </a:p>
      </dgm:t>
    </dgm:pt>
    <dgm:pt modelId="{2BC75165-D33E-4FCB-9216-074F385F5F2B}" type="sibTrans" cxnId="{9A9BEE9D-AC81-4C66-BEBA-7D3DC7A386F8}">
      <dgm:prSet/>
      <dgm:spPr/>
      <dgm:t>
        <a:bodyPr/>
        <a:lstStyle/>
        <a:p>
          <a:endParaRPr lang="en-US"/>
        </a:p>
      </dgm:t>
    </dgm:pt>
    <dgm:pt modelId="{90C17D46-9034-4F37-9EE4-62B7F5F72B7D}" type="pres">
      <dgm:prSet presAssocID="{170AA7A5-D6D9-4D24-B849-4C3AF472AD3B}" presName="root" presStyleCnt="0">
        <dgm:presLayoutVars>
          <dgm:dir/>
          <dgm:resizeHandles val="exact"/>
        </dgm:presLayoutVars>
      </dgm:prSet>
      <dgm:spPr/>
    </dgm:pt>
    <dgm:pt modelId="{6BF0E752-28BD-4A8B-913F-1CAF8FFB49DD}" type="pres">
      <dgm:prSet presAssocID="{103062F3-EF38-4FB7-B7D9-1DA94B3D91AF}" presName="compNode" presStyleCnt="0"/>
      <dgm:spPr/>
    </dgm:pt>
    <dgm:pt modelId="{422AB16C-8152-4C1E-8C9F-D53D0C1CCAEC}" type="pres">
      <dgm:prSet presAssocID="{103062F3-EF38-4FB7-B7D9-1DA94B3D91A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F1B60FD7-94ED-4463-91FC-8D02EEBC99A3}" type="pres">
      <dgm:prSet presAssocID="{103062F3-EF38-4FB7-B7D9-1DA94B3D91AF}" presName="spaceRect" presStyleCnt="0"/>
      <dgm:spPr/>
    </dgm:pt>
    <dgm:pt modelId="{153027E6-1911-4639-8EA9-C2B9279CB228}" type="pres">
      <dgm:prSet presAssocID="{103062F3-EF38-4FB7-B7D9-1DA94B3D91AF}" presName="textRect" presStyleLbl="revTx" presStyleIdx="0" presStyleCnt="5">
        <dgm:presLayoutVars>
          <dgm:chMax val="1"/>
          <dgm:chPref val="1"/>
        </dgm:presLayoutVars>
      </dgm:prSet>
      <dgm:spPr/>
    </dgm:pt>
    <dgm:pt modelId="{793FC0C2-EF24-4387-BF0C-38A174B5B1D2}" type="pres">
      <dgm:prSet presAssocID="{EA6AF5D3-CEDC-41F5-9362-181E5A4616E9}" presName="sibTrans" presStyleCnt="0"/>
      <dgm:spPr/>
    </dgm:pt>
    <dgm:pt modelId="{5DACEE5D-CF64-492E-87FE-B294A1F63E61}" type="pres">
      <dgm:prSet presAssocID="{3C0CCF9E-0C89-4B0C-9652-2D4AAF7C5003}" presName="compNode" presStyleCnt="0"/>
      <dgm:spPr/>
    </dgm:pt>
    <dgm:pt modelId="{5358DB10-E3AD-4EC8-9044-405F2D2DF8B7}" type="pres">
      <dgm:prSet presAssocID="{3C0CCF9E-0C89-4B0C-9652-2D4AAF7C50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F2B87B86-5917-496B-BF04-37107D0C702D}" type="pres">
      <dgm:prSet presAssocID="{3C0CCF9E-0C89-4B0C-9652-2D4AAF7C5003}" presName="spaceRect" presStyleCnt="0"/>
      <dgm:spPr/>
    </dgm:pt>
    <dgm:pt modelId="{75722DAF-D656-4116-9F01-3F168132BB6F}" type="pres">
      <dgm:prSet presAssocID="{3C0CCF9E-0C89-4B0C-9652-2D4AAF7C5003}" presName="textRect" presStyleLbl="revTx" presStyleIdx="1" presStyleCnt="5">
        <dgm:presLayoutVars>
          <dgm:chMax val="1"/>
          <dgm:chPref val="1"/>
        </dgm:presLayoutVars>
      </dgm:prSet>
      <dgm:spPr/>
    </dgm:pt>
    <dgm:pt modelId="{2A90607E-7A1B-4639-87F3-BCBED70E7E5B}" type="pres">
      <dgm:prSet presAssocID="{F643DE42-9A0C-4249-8FDF-A49003A45BDA}" presName="sibTrans" presStyleCnt="0"/>
      <dgm:spPr/>
    </dgm:pt>
    <dgm:pt modelId="{D8EA0C06-1FC7-4A22-B389-065214045607}" type="pres">
      <dgm:prSet presAssocID="{FCB31720-4473-463B-A584-B9502B41EDD0}" presName="compNode" presStyleCnt="0"/>
      <dgm:spPr/>
    </dgm:pt>
    <dgm:pt modelId="{FD4D88DB-3439-4841-948C-834E54A261A5}" type="pres">
      <dgm:prSet presAssocID="{FCB31720-4473-463B-A584-B9502B41ED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C0E50F8-F4D5-4B42-B920-34CC32100368}" type="pres">
      <dgm:prSet presAssocID="{FCB31720-4473-463B-A584-B9502B41EDD0}" presName="spaceRect" presStyleCnt="0"/>
      <dgm:spPr/>
    </dgm:pt>
    <dgm:pt modelId="{79D7F0D5-C918-4426-B23D-141254C64F6D}" type="pres">
      <dgm:prSet presAssocID="{FCB31720-4473-463B-A584-B9502B41EDD0}" presName="textRect" presStyleLbl="revTx" presStyleIdx="2" presStyleCnt="5">
        <dgm:presLayoutVars>
          <dgm:chMax val="1"/>
          <dgm:chPref val="1"/>
        </dgm:presLayoutVars>
      </dgm:prSet>
      <dgm:spPr/>
    </dgm:pt>
    <dgm:pt modelId="{8EF8AB15-EF8E-4BBE-B3E1-8490D46575AF}" type="pres">
      <dgm:prSet presAssocID="{BC99330F-67B6-4AAB-8FEF-EB3CABAAD8F1}" presName="sibTrans" presStyleCnt="0"/>
      <dgm:spPr/>
    </dgm:pt>
    <dgm:pt modelId="{13D7E67A-B25A-402F-B5E8-8C60E0AD8E2B}" type="pres">
      <dgm:prSet presAssocID="{86BE4074-6024-4D7A-8536-AA926B352C05}" presName="compNode" presStyleCnt="0"/>
      <dgm:spPr/>
    </dgm:pt>
    <dgm:pt modelId="{2684927E-F3E8-405A-B233-03B64E92BA4C}" type="pres">
      <dgm:prSet presAssocID="{86BE4074-6024-4D7A-8536-AA926B352C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006CBF5C-B7FC-427E-A592-029EA109B562}" type="pres">
      <dgm:prSet presAssocID="{86BE4074-6024-4D7A-8536-AA926B352C05}" presName="spaceRect" presStyleCnt="0"/>
      <dgm:spPr/>
    </dgm:pt>
    <dgm:pt modelId="{DA28A34A-85FA-4B2B-99F3-9B9464F3A3A3}" type="pres">
      <dgm:prSet presAssocID="{86BE4074-6024-4D7A-8536-AA926B352C05}" presName="textRect" presStyleLbl="revTx" presStyleIdx="3" presStyleCnt="5">
        <dgm:presLayoutVars>
          <dgm:chMax val="1"/>
          <dgm:chPref val="1"/>
        </dgm:presLayoutVars>
      </dgm:prSet>
      <dgm:spPr/>
    </dgm:pt>
    <dgm:pt modelId="{72C71E99-490F-42B6-A6E0-FA6A7D92D680}" type="pres">
      <dgm:prSet presAssocID="{3FC2DC90-49F3-4B08-9863-DE1F8F8F5548}" presName="sibTrans" presStyleCnt="0"/>
      <dgm:spPr/>
    </dgm:pt>
    <dgm:pt modelId="{4FD7E012-5AB6-472D-9442-80E184D18332}" type="pres">
      <dgm:prSet presAssocID="{C282E6ED-6B3C-4488-85BC-21DEFF17BA01}" presName="compNode" presStyleCnt="0"/>
      <dgm:spPr/>
    </dgm:pt>
    <dgm:pt modelId="{C05E69BE-918E-471D-B7E3-1854563D287A}" type="pres">
      <dgm:prSet presAssocID="{C282E6ED-6B3C-4488-85BC-21DEFF17BA0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2F805945-D7BC-4B56-BBA9-C1EEAFEF44E3}" type="pres">
      <dgm:prSet presAssocID="{C282E6ED-6B3C-4488-85BC-21DEFF17BA01}" presName="spaceRect" presStyleCnt="0"/>
      <dgm:spPr/>
    </dgm:pt>
    <dgm:pt modelId="{0D0750B3-9FA7-4037-BFBB-DD0B6A9122D6}" type="pres">
      <dgm:prSet presAssocID="{C282E6ED-6B3C-4488-85BC-21DEFF17BA01}" presName="textRect" presStyleLbl="revTx" presStyleIdx="4" presStyleCnt="5">
        <dgm:presLayoutVars>
          <dgm:chMax val="1"/>
          <dgm:chPref val="1"/>
        </dgm:presLayoutVars>
      </dgm:prSet>
      <dgm:spPr/>
    </dgm:pt>
  </dgm:ptLst>
  <dgm:cxnLst>
    <dgm:cxn modelId="{A31FE204-14F8-4E37-BC98-F34EBBBC6E0C}" type="presOf" srcId="{3C0CCF9E-0C89-4B0C-9652-2D4AAF7C5003}" destId="{75722DAF-D656-4116-9F01-3F168132BB6F}" srcOrd="0" destOrd="0" presId="urn:microsoft.com/office/officeart/2018/2/layout/IconLabelList"/>
    <dgm:cxn modelId="{D8014319-E117-4F58-8A0F-E2CC841993C2}" srcId="{170AA7A5-D6D9-4D24-B849-4C3AF472AD3B}" destId="{103062F3-EF38-4FB7-B7D9-1DA94B3D91AF}" srcOrd="0" destOrd="0" parTransId="{613379EB-CEBA-420B-A2A7-AFD6506BEAFF}" sibTransId="{EA6AF5D3-CEDC-41F5-9362-181E5A4616E9}"/>
    <dgm:cxn modelId="{77E67723-27B9-4CB8-877B-1BD650F73598}" type="presOf" srcId="{103062F3-EF38-4FB7-B7D9-1DA94B3D91AF}" destId="{153027E6-1911-4639-8EA9-C2B9279CB228}" srcOrd="0" destOrd="0" presId="urn:microsoft.com/office/officeart/2018/2/layout/IconLabelList"/>
    <dgm:cxn modelId="{92C1D981-1ED5-4625-81E9-7864C410D1DD}" type="presOf" srcId="{86BE4074-6024-4D7A-8536-AA926B352C05}" destId="{DA28A34A-85FA-4B2B-99F3-9B9464F3A3A3}" srcOrd="0" destOrd="0" presId="urn:microsoft.com/office/officeart/2018/2/layout/IconLabelList"/>
    <dgm:cxn modelId="{9A9BEE9D-AC81-4C66-BEBA-7D3DC7A386F8}" srcId="{170AA7A5-D6D9-4D24-B849-4C3AF472AD3B}" destId="{C282E6ED-6B3C-4488-85BC-21DEFF17BA01}" srcOrd="4" destOrd="0" parTransId="{B7327091-F7C7-492B-84F0-7FD812C204DA}" sibTransId="{2BC75165-D33E-4FCB-9216-074F385F5F2B}"/>
    <dgm:cxn modelId="{101C2EA0-A9F1-453E-A827-E609B2496CFA}" type="presOf" srcId="{C282E6ED-6B3C-4488-85BC-21DEFF17BA01}" destId="{0D0750B3-9FA7-4037-BFBB-DD0B6A9122D6}" srcOrd="0" destOrd="0" presId="urn:microsoft.com/office/officeart/2018/2/layout/IconLabelList"/>
    <dgm:cxn modelId="{7E2F79AC-C57A-4D5D-9399-895FBAC6856C}" type="presOf" srcId="{170AA7A5-D6D9-4D24-B849-4C3AF472AD3B}" destId="{90C17D46-9034-4F37-9EE4-62B7F5F72B7D}" srcOrd="0" destOrd="0" presId="urn:microsoft.com/office/officeart/2018/2/layout/IconLabelList"/>
    <dgm:cxn modelId="{2FCD3FBC-A9E6-4C1E-9E08-0D84AE2B2D9E}" srcId="{170AA7A5-D6D9-4D24-B849-4C3AF472AD3B}" destId="{3C0CCF9E-0C89-4B0C-9652-2D4AAF7C5003}" srcOrd="1" destOrd="0" parTransId="{4655BA06-E681-4445-AF3B-C3BA4087157B}" sibTransId="{F643DE42-9A0C-4249-8FDF-A49003A45BDA}"/>
    <dgm:cxn modelId="{6B72D7C6-7E90-4B35-9F58-4185218AD6BB}" type="presOf" srcId="{FCB31720-4473-463B-A584-B9502B41EDD0}" destId="{79D7F0D5-C918-4426-B23D-141254C64F6D}" srcOrd="0" destOrd="0" presId="urn:microsoft.com/office/officeart/2018/2/layout/IconLabelList"/>
    <dgm:cxn modelId="{74D54EDE-E29A-4352-8A6E-8CC4BCCEDF44}" srcId="{170AA7A5-D6D9-4D24-B849-4C3AF472AD3B}" destId="{FCB31720-4473-463B-A584-B9502B41EDD0}" srcOrd="2" destOrd="0" parTransId="{A7976727-7B99-42F1-A9FD-26D45D015C4C}" sibTransId="{BC99330F-67B6-4AAB-8FEF-EB3CABAAD8F1}"/>
    <dgm:cxn modelId="{86767BFB-C756-470C-9444-F6FA6C52672D}" srcId="{170AA7A5-D6D9-4D24-B849-4C3AF472AD3B}" destId="{86BE4074-6024-4D7A-8536-AA926B352C05}" srcOrd="3" destOrd="0" parTransId="{BB158A0E-EC56-4FE2-BA68-D5459B7AF33D}" sibTransId="{3FC2DC90-49F3-4B08-9863-DE1F8F8F5548}"/>
    <dgm:cxn modelId="{9B25BCD8-A340-4446-AB98-1480F18668E5}" type="presParOf" srcId="{90C17D46-9034-4F37-9EE4-62B7F5F72B7D}" destId="{6BF0E752-28BD-4A8B-913F-1CAF8FFB49DD}" srcOrd="0" destOrd="0" presId="urn:microsoft.com/office/officeart/2018/2/layout/IconLabelList"/>
    <dgm:cxn modelId="{C8F6BCCA-195B-4563-8791-6601AB2CF640}" type="presParOf" srcId="{6BF0E752-28BD-4A8B-913F-1CAF8FFB49DD}" destId="{422AB16C-8152-4C1E-8C9F-D53D0C1CCAEC}" srcOrd="0" destOrd="0" presId="urn:microsoft.com/office/officeart/2018/2/layout/IconLabelList"/>
    <dgm:cxn modelId="{A6ABC48C-0969-4C73-8202-00253653DB8C}" type="presParOf" srcId="{6BF0E752-28BD-4A8B-913F-1CAF8FFB49DD}" destId="{F1B60FD7-94ED-4463-91FC-8D02EEBC99A3}" srcOrd="1" destOrd="0" presId="urn:microsoft.com/office/officeart/2018/2/layout/IconLabelList"/>
    <dgm:cxn modelId="{50A12E53-431A-4278-B6B3-38F84656E228}" type="presParOf" srcId="{6BF0E752-28BD-4A8B-913F-1CAF8FFB49DD}" destId="{153027E6-1911-4639-8EA9-C2B9279CB228}" srcOrd="2" destOrd="0" presId="urn:microsoft.com/office/officeart/2018/2/layout/IconLabelList"/>
    <dgm:cxn modelId="{996128F0-6529-42E3-8F41-C69453BA5F89}" type="presParOf" srcId="{90C17D46-9034-4F37-9EE4-62B7F5F72B7D}" destId="{793FC0C2-EF24-4387-BF0C-38A174B5B1D2}" srcOrd="1" destOrd="0" presId="urn:microsoft.com/office/officeart/2018/2/layout/IconLabelList"/>
    <dgm:cxn modelId="{3FC6EFFA-3DD8-40CF-BA83-EFCCAF35BDF1}" type="presParOf" srcId="{90C17D46-9034-4F37-9EE4-62B7F5F72B7D}" destId="{5DACEE5D-CF64-492E-87FE-B294A1F63E61}" srcOrd="2" destOrd="0" presId="urn:microsoft.com/office/officeart/2018/2/layout/IconLabelList"/>
    <dgm:cxn modelId="{A22D05A0-A879-486E-A31C-975858A81874}" type="presParOf" srcId="{5DACEE5D-CF64-492E-87FE-B294A1F63E61}" destId="{5358DB10-E3AD-4EC8-9044-405F2D2DF8B7}" srcOrd="0" destOrd="0" presId="urn:microsoft.com/office/officeart/2018/2/layout/IconLabelList"/>
    <dgm:cxn modelId="{30D8ECBA-5E87-4896-8253-45E2E5630572}" type="presParOf" srcId="{5DACEE5D-CF64-492E-87FE-B294A1F63E61}" destId="{F2B87B86-5917-496B-BF04-37107D0C702D}" srcOrd="1" destOrd="0" presId="urn:microsoft.com/office/officeart/2018/2/layout/IconLabelList"/>
    <dgm:cxn modelId="{63801339-F8EF-4944-8409-6ACBAED8A287}" type="presParOf" srcId="{5DACEE5D-CF64-492E-87FE-B294A1F63E61}" destId="{75722DAF-D656-4116-9F01-3F168132BB6F}" srcOrd="2" destOrd="0" presId="urn:microsoft.com/office/officeart/2018/2/layout/IconLabelList"/>
    <dgm:cxn modelId="{06345588-8175-4CA4-8A9E-F83FF323CD22}" type="presParOf" srcId="{90C17D46-9034-4F37-9EE4-62B7F5F72B7D}" destId="{2A90607E-7A1B-4639-87F3-BCBED70E7E5B}" srcOrd="3" destOrd="0" presId="urn:microsoft.com/office/officeart/2018/2/layout/IconLabelList"/>
    <dgm:cxn modelId="{D1D87938-6ED7-4ED3-9216-E93424CF678B}" type="presParOf" srcId="{90C17D46-9034-4F37-9EE4-62B7F5F72B7D}" destId="{D8EA0C06-1FC7-4A22-B389-065214045607}" srcOrd="4" destOrd="0" presId="urn:microsoft.com/office/officeart/2018/2/layout/IconLabelList"/>
    <dgm:cxn modelId="{B68CE725-CF4F-4D06-8E24-2A0C2F6CDCD3}" type="presParOf" srcId="{D8EA0C06-1FC7-4A22-B389-065214045607}" destId="{FD4D88DB-3439-4841-948C-834E54A261A5}" srcOrd="0" destOrd="0" presId="urn:microsoft.com/office/officeart/2018/2/layout/IconLabelList"/>
    <dgm:cxn modelId="{FE85EE0E-C52C-4A24-94CE-6BB868029568}" type="presParOf" srcId="{D8EA0C06-1FC7-4A22-B389-065214045607}" destId="{AC0E50F8-F4D5-4B42-B920-34CC32100368}" srcOrd="1" destOrd="0" presId="urn:microsoft.com/office/officeart/2018/2/layout/IconLabelList"/>
    <dgm:cxn modelId="{1AA13589-A194-4E58-9421-97F7D937E705}" type="presParOf" srcId="{D8EA0C06-1FC7-4A22-B389-065214045607}" destId="{79D7F0D5-C918-4426-B23D-141254C64F6D}" srcOrd="2" destOrd="0" presId="urn:microsoft.com/office/officeart/2018/2/layout/IconLabelList"/>
    <dgm:cxn modelId="{CF484EF6-667A-4EC1-8FEA-7FEFFA507B4D}" type="presParOf" srcId="{90C17D46-9034-4F37-9EE4-62B7F5F72B7D}" destId="{8EF8AB15-EF8E-4BBE-B3E1-8490D46575AF}" srcOrd="5" destOrd="0" presId="urn:microsoft.com/office/officeart/2018/2/layout/IconLabelList"/>
    <dgm:cxn modelId="{96C19F93-7CA6-469B-9230-C8692FAD0192}" type="presParOf" srcId="{90C17D46-9034-4F37-9EE4-62B7F5F72B7D}" destId="{13D7E67A-B25A-402F-B5E8-8C60E0AD8E2B}" srcOrd="6" destOrd="0" presId="urn:microsoft.com/office/officeart/2018/2/layout/IconLabelList"/>
    <dgm:cxn modelId="{36C47C4D-37BC-45DD-809A-3CF488B88AB4}" type="presParOf" srcId="{13D7E67A-B25A-402F-B5E8-8C60E0AD8E2B}" destId="{2684927E-F3E8-405A-B233-03B64E92BA4C}" srcOrd="0" destOrd="0" presId="urn:microsoft.com/office/officeart/2018/2/layout/IconLabelList"/>
    <dgm:cxn modelId="{473B8D57-7888-4249-A9D8-9262F66FE7A0}" type="presParOf" srcId="{13D7E67A-B25A-402F-B5E8-8C60E0AD8E2B}" destId="{006CBF5C-B7FC-427E-A592-029EA109B562}" srcOrd="1" destOrd="0" presId="urn:microsoft.com/office/officeart/2018/2/layout/IconLabelList"/>
    <dgm:cxn modelId="{2DEE9FEE-1D66-44A7-A5CF-6274C643E60F}" type="presParOf" srcId="{13D7E67A-B25A-402F-B5E8-8C60E0AD8E2B}" destId="{DA28A34A-85FA-4B2B-99F3-9B9464F3A3A3}" srcOrd="2" destOrd="0" presId="urn:microsoft.com/office/officeart/2018/2/layout/IconLabelList"/>
    <dgm:cxn modelId="{A6484AE8-CAC3-48FC-97BC-E94F773D7ED8}" type="presParOf" srcId="{90C17D46-9034-4F37-9EE4-62B7F5F72B7D}" destId="{72C71E99-490F-42B6-A6E0-FA6A7D92D680}" srcOrd="7" destOrd="0" presId="urn:microsoft.com/office/officeart/2018/2/layout/IconLabelList"/>
    <dgm:cxn modelId="{296824F5-F024-4666-A4FF-959D4CBBF1A7}" type="presParOf" srcId="{90C17D46-9034-4F37-9EE4-62B7F5F72B7D}" destId="{4FD7E012-5AB6-472D-9442-80E184D18332}" srcOrd="8" destOrd="0" presId="urn:microsoft.com/office/officeart/2018/2/layout/IconLabelList"/>
    <dgm:cxn modelId="{18688872-044F-4FD1-86EC-C2CD7404C8C6}" type="presParOf" srcId="{4FD7E012-5AB6-472D-9442-80E184D18332}" destId="{C05E69BE-918E-471D-B7E3-1854563D287A}" srcOrd="0" destOrd="0" presId="urn:microsoft.com/office/officeart/2018/2/layout/IconLabelList"/>
    <dgm:cxn modelId="{2D206BA8-D4F9-46BC-9704-9F6BDF63A29A}" type="presParOf" srcId="{4FD7E012-5AB6-472D-9442-80E184D18332}" destId="{2F805945-D7BC-4B56-BBA9-C1EEAFEF44E3}" srcOrd="1" destOrd="0" presId="urn:microsoft.com/office/officeart/2018/2/layout/IconLabelList"/>
    <dgm:cxn modelId="{AC580CD4-802A-4F3B-B646-218A27A354BD}" type="presParOf" srcId="{4FD7E012-5AB6-472D-9442-80E184D18332}" destId="{0D0750B3-9FA7-4037-BFBB-DD0B6A9122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5DB0F-966B-4893-8363-2CF28001D47B}"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57C058A-E165-4690-BA59-AFCAFFF7D582}">
      <dgm:prSet custT="1"/>
      <dgm:spPr/>
      <dgm:t>
        <a:bodyPr/>
        <a:lstStyle/>
        <a:p>
          <a:pPr>
            <a:lnSpc>
              <a:spcPct val="100000"/>
            </a:lnSpc>
          </a:pPr>
          <a:r>
            <a:rPr lang="en-US" sz="1400" i="0" dirty="0"/>
            <a:t>"Word2Vec" (short for "Word to Vector") is a popular natural language processing (NLP) technique used to convert words into numerical vectors. These vectors represent the semantic meaning of words in a high-dimensional space. Word2Vec was introduced by Tomas </a:t>
          </a:r>
          <a:r>
            <a:rPr lang="en-US" sz="1400" i="0" dirty="0" err="1"/>
            <a:t>Mikolov</a:t>
          </a:r>
          <a:r>
            <a:rPr lang="en-US" sz="1400" i="0" dirty="0"/>
            <a:t> and his team at Google in a series of research papers in 2013.</a:t>
          </a:r>
          <a:endParaRPr lang="en-US" sz="1400" dirty="0"/>
        </a:p>
      </dgm:t>
    </dgm:pt>
    <dgm:pt modelId="{03C63FFC-259A-4650-8D6B-601CF4F2E34D}" type="parTrans" cxnId="{32A09016-144C-4DE2-AFB5-60D9A68BE148}">
      <dgm:prSet/>
      <dgm:spPr/>
      <dgm:t>
        <a:bodyPr/>
        <a:lstStyle/>
        <a:p>
          <a:endParaRPr lang="en-US"/>
        </a:p>
      </dgm:t>
    </dgm:pt>
    <dgm:pt modelId="{5C549938-C58D-4DFE-9851-DD6CE2ED7840}" type="sibTrans" cxnId="{32A09016-144C-4DE2-AFB5-60D9A68BE148}">
      <dgm:prSet/>
      <dgm:spPr/>
      <dgm:t>
        <a:bodyPr/>
        <a:lstStyle/>
        <a:p>
          <a:pPr>
            <a:lnSpc>
              <a:spcPct val="100000"/>
            </a:lnSpc>
          </a:pPr>
          <a:endParaRPr lang="en-US"/>
        </a:p>
      </dgm:t>
    </dgm:pt>
    <dgm:pt modelId="{C0D3B0E5-4094-4506-8865-F0DBAE2EE0F1}">
      <dgm:prSet custT="1"/>
      <dgm:spPr/>
      <dgm:t>
        <a:bodyPr/>
        <a:lstStyle/>
        <a:p>
          <a:pPr>
            <a:lnSpc>
              <a:spcPct val="100000"/>
            </a:lnSpc>
          </a:pPr>
          <a:r>
            <a:rPr lang="en-US" sz="1400" i="0" dirty="0"/>
            <a:t>The fundamental idea behind Word2Vec is to create dense vector representations for words in such a way that words with similar meanings or contexts have vectors that are close to each other in this high-dimensional space. Word vectors capture semantic relationships between words, making them valuable for various NLP tasks, including text classification, machine translation, sentiment analysis, and more.</a:t>
          </a:r>
          <a:endParaRPr lang="en-US" sz="1400" dirty="0"/>
        </a:p>
      </dgm:t>
    </dgm:pt>
    <dgm:pt modelId="{F0C24A08-2B19-4446-81C3-A6E0B5828529}" type="parTrans" cxnId="{59D04CA4-DD93-49C7-AEFB-6EF0DD799B5D}">
      <dgm:prSet/>
      <dgm:spPr/>
      <dgm:t>
        <a:bodyPr/>
        <a:lstStyle/>
        <a:p>
          <a:endParaRPr lang="en-US"/>
        </a:p>
      </dgm:t>
    </dgm:pt>
    <dgm:pt modelId="{BBD3C244-A2D5-4ABD-84E9-A274227B2987}" type="sibTrans" cxnId="{59D04CA4-DD93-49C7-AEFB-6EF0DD799B5D}">
      <dgm:prSet/>
      <dgm:spPr/>
      <dgm:t>
        <a:bodyPr/>
        <a:lstStyle/>
        <a:p>
          <a:endParaRPr lang="en-US"/>
        </a:p>
      </dgm:t>
    </dgm:pt>
    <dgm:pt modelId="{F540B939-4E12-41AD-8E7E-9F2F5D7B75CF}" type="pres">
      <dgm:prSet presAssocID="{8FE5DB0F-966B-4893-8363-2CF28001D47B}" presName="root" presStyleCnt="0">
        <dgm:presLayoutVars>
          <dgm:dir/>
          <dgm:resizeHandles val="exact"/>
        </dgm:presLayoutVars>
      </dgm:prSet>
      <dgm:spPr/>
    </dgm:pt>
    <dgm:pt modelId="{EA968128-9EF8-4A6A-914A-35E78B7B166D}" type="pres">
      <dgm:prSet presAssocID="{8FE5DB0F-966B-4893-8363-2CF28001D47B}" presName="container" presStyleCnt="0">
        <dgm:presLayoutVars>
          <dgm:dir/>
          <dgm:resizeHandles val="exact"/>
        </dgm:presLayoutVars>
      </dgm:prSet>
      <dgm:spPr/>
    </dgm:pt>
    <dgm:pt modelId="{A9BE0652-0A45-4659-93BC-3720E4CB2948}" type="pres">
      <dgm:prSet presAssocID="{957C058A-E165-4690-BA59-AFCAFFF7D582}" presName="compNode" presStyleCnt="0"/>
      <dgm:spPr/>
    </dgm:pt>
    <dgm:pt modelId="{6CA7860F-7E66-49BD-95FF-D15A52A4C2A6}" type="pres">
      <dgm:prSet presAssocID="{957C058A-E165-4690-BA59-AFCAFFF7D582}" presName="iconBgRect" presStyleLbl="bgShp" presStyleIdx="0" presStyleCnt="2"/>
      <dgm:spPr/>
    </dgm:pt>
    <dgm:pt modelId="{B591B08B-9AB8-4969-852D-53F21AA9268F}" type="pres">
      <dgm:prSet presAssocID="{957C058A-E165-4690-BA59-AFCAFFF7D5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8FD78D-FF14-45A0-9E9D-66A67AF67295}" type="pres">
      <dgm:prSet presAssocID="{957C058A-E165-4690-BA59-AFCAFFF7D582}" presName="spaceRect" presStyleCnt="0"/>
      <dgm:spPr/>
    </dgm:pt>
    <dgm:pt modelId="{360286F3-90C6-4BD4-93AB-62BBEACAB116}" type="pres">
      <dgm:prSet presAssocID="{957C058A-E165-4690-BA59-AFCAFFF7D582}" presName="textRect" presStyleLbl="revTx" presStyleIdx="0" presStyleCnt="2">
        <dgm:presLayoutVars>
          <dgm:chMax val="1"/>
          <dgm:chPref val="1"/>
        </dgm:presLayoutVars>
      </dgm:prSet>
      <dgm:spPr/>
    </dgm:pt>
    <dgm:pt modelId="{6478241C-D37E-4478-9C7B-B78828EECDD4}" type="pres">
      <dgm:prSet presAssocID="{5C549938-C58D-4DFE-9851-DD6CE2ED7840}" presName="sibTrans" presStyleLbl="sibTrans2D1" presStyleIdx="0" presStyleCnt="0"/>
      <dgm:spPr/>
    </dgm:pt>
    <dgm:pt modelId="{E58A20D3-82EB-459E-AD44-0E50D7E5A0D1}" type="pres">
      <dgm:prSet presAssocID="{C0D3B0E5-4094-4506-8865-F0DBAE2EE0F1}" presName="compNode" presStyleCnt="0"/>
      <dgm:spPr/>
    </dgm:pt>
    <dgm:pt modelId="{327E7053-2A8B-4AAF-A4BB-5486C60586D4}" type="pres">
      <dgm:prSet presAssocID="{C0D3B0E5-4094-4506-8865-F0DBAE2EE0F1}" presName="iconBgRect" presStyleLbl="bgShp" presStyleIdx="1" presStyleCnt="2"/>
      <dgm:spPr/>
    </dgm:pt>
    <dgm:pt modelId="{51B50C92-8A42-4886-8E14-66725B132166}" type="pres">
      <dgm:prSet presAssocID="{C0D3B0E5-4094-4506-8865-F0DBAE2EE0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D104DBD3-666D-43CC-AC39-953C30336639}" type="pres">
      <dgm:prSet presAssocID="{C0D3B0E5-4094-4506-8865-F0DBAE2EE0F1}" presName="spaceRect" presStyleCnt="0"/>
      <dgm:spPr/>
    </dgm:pt>
    <dgm:pt modelId="{5A9642D0-EE99-477D-BAED-2F26DC88AEC2}" type="pres">
      <dgm:prSet presAssocID="{C0D3B0E5-4094-4506-8865-F0DBAE2EE0F1}" presName="textRect" presStyleLbl="revTx" presStyleIdx="1" presStyleCnt="2">
        <dgm:presLayoutVars>
          <dgm:chMax val="1"/>
          <dgm:chPref val="1"/>
        </dgm:presLayoutVars>
      </dgm:prSet>
      <dgm:spPr/>
    </dgm:pt>
  </dgm:ptLst>
  <dgm:cxnLst>
    <dgm:cxn modelId="{32A09016-144C-4DE2-AFB5-60D9A68BE148}" srcId="{8FE5DB0F-966B-4893-8363-2CF28001D47B}" destId="{957C058A-E165-4690-BA59-AFCAFFF7D582}" srcOrd="0" destOrd="0" parTransId="{03C63FFC-259A-4650-8D6B-601CF4F2E34D}" sibTransId="{5C549938-C58D-4DFE-9851-DD6CE2ED7840}"/>
    <dgm:cxn modelId="{94C1512D-E37F-44F3-BC03-485E37934A45}" type="presOf" srcId="{957C058A-E165-4690-BA59-AFCAFFF7D582}" destId="{360286F3-90C6-4BD4-93AB-62BBEACAB116}" srcOrd="0" destOrd="0" presId="urn:microsoft.com/office/officeart/2018/2/layout/IconCircleList"/>
    <dgm:cxn modelId="{6A8D1A53-4C36-4AE8-857B-B250C6402C38}" type="presOf" srcId="{8FE5DB0F-966B-4893-8363-2CF28001D47B}" destId="{F540B939-4E12-41AD-8E7E-9F2F5D7B75CF}" srcOrd="0" destOrd="0" presId="urn:microsoft.com/office/officeart/2018/2/layout/IconCircleList"/>
    <dgm:cxn modelId="{0DFE0F93-7057-4C01-9C78-74947F379A97}" type="presOf" srcId="{5C549938-C58D-4DFE-9851-DD6CE2ED7840}" destId="{6478241C-D37E-4478-9C7B-B78828EECDD4}" srcOrd="0" destOrd="0" presId="urn:microsoft.com/office/officeart/2018/2/layout/IconCircleList"/>
    <dgm:cxn modelId="{59D04CA4-DD93-49C7-AEFB-6EF0DD799B5D}" srcId="{8FE5DB0F-966B-4893-8363-2CF28001D47B}" destId="{C0D3B0E5-4094-4506-8865-F0DBAE2EE0F1}" srcOrd="1" destOrd="0" parTransId="{F0C24A08-2B19-4446-81C3-A6E0B5828529}" sibTransId="{BBD3C244-A2D5-4ABD-84E9-A274227B2987}"/>
    <dgm:cxn modelId="{01B908B2-97C7-47E3-894F-27566924C84B}" type="presOf" srcId="{C0D3B0E5-4094-4506-8865-F0DBAE2EE0F1}" destId="{5A9642D0-EE99-477D-BAED-2F26DC88AEC2}" srcOrd="0" destOrd="0" presId="urn:microsoft.com/office/officeart/2018/2/layout/IconCircleList"/>
    <dgm:cxn modelId="{A6F7CCB1-87BD-472B-AF96-1BFDE7B37B57}" type="presParOf" srcId="{F540B939-4E12-41AD-8E7E-9F2F5D7B75CF}" destId="{EA968128-9EF8-4A6A-914A-35E78B7B166D}" srcOrd="0" destOrd="0" presId="urn:microsoft.com/office/officeart/2018/2/layout/IconCircleList"/>
    <dgm:cxn modelId="{6FF086F0-E72F-4EF1-9EC5-AAD79DCC5B78}" type="presParOf" srcId="{EA968128-9EF8-4A6A-914A-35E78B7B166D}" destId="{A9BE0652-0A45-4659-93BC-3720E4CB2948}" srcOrd="0" destOrd="0" presId="urn:microsoft.com/office/officeart/2018/2/layout/IconCircleList"/>
    <dgm:cxn modelId="{D52A93CB-47D5-4D4E-B588-632CB089C42C}" type="presParOf" srcId="{A9BE0652-0A45-4659-93BC-3720E4CB2948}" destId="{6CA7860F-7E66-49BD-95FF-D15A52A4C2A6}" srcOrd="0" destOrd="0" presId="urn:microsoft.com/office/officeart/2018/2/layout/IconCircleList"/>
    <dgm:cxn modelId="{D6B38A0C-81EE-4463-A293-956D4B923D2C}" type="presParOf" srcId="{A9BE0652-0A45-4659-93BC-3720E4CB2948}" destId="{B591B08B-9AB8-4969-852D-53F21AA9268F}" srcOrd="1" destOrd="0" presId="urn:microsoft.com/office/officeart/2018/2/layout/IconCircleList"/>
    <dgm:cxn modelId="{E95C7363-D696-487A-83AD-7F73B9CC8D8E}" type="presParOf" srcId="{A9BE0652-0A45-4659-93BC-3720E4CB2948}" destId="{448FD78D-FF14-45A0-9E9D-66A67AF67295}" srcOrd="2" destOrd="0" presId="urn:microsoft.com/office/officeart/2018/2/layout/IconCircleList"/>
    <dgm:cxn modelId="{14B8D2A8-24DD-4BA2-B437-F05E878D2BC7}" type="presParOf" srcId="{A9BE0652-0A45-4659-93BC-3720E4CB2948}" destId="{360286F3-90C6-4BD4-93AB-62BBEACAB116}" srcOrd="3" destOrd="0" presId="urn:microsoft.com/office/officeart/2018/2/layout/IconCircleList"/>
    <dgm:cxn modelId="{43ADC7DD-D750-4A0B-BB5B-55D8FB02E71E}" type="presParOf" srcId="{EA968128-9EF8-4A6A-914A-35E78B7B166D}" destId="{6478241C-D37E-4478-9C7B-B78828EECDD4}" srcOrd="1" destOrd="0" presId="urn:microsoft.com/office/officeart/2018/2/layout/IconCircleList"/>
    <dgm:cxn modelId="{5C10F316-B2F6-40BD-A634-4AD2F0C64F4E}" type="presParOf" srcId="{EA968128-9EF8-4A6A-914A-35E78B7B166D}" destId="{E58A20D3-82EB-459E-AD44-0E50D7E5A0D1}" srcOrd="2" destOrd="0" presId="urn:microsoft.com/office/officeart/2018/2/layout/IconCircleList"/>
    <dgm:cxn modelId="{0302DF16-0053-4BC2-A964-0D34692E159D}" type="presParOf" srcId="{E58A20D3-82EB-459E-AD44-0E50D7E5A0D1}" destId="{327E7053-2A8B-4AAF-A4BB-5486C60586D4}" srcOrd="0" destOrd="0" presId="urn:microsoft.com/office/officeart/2018/2/layout/IconCircleList"/>
    <dgm:cxn modelId="{655E3E95-41EC-4F86-A533-0D050B37FF8E}" type="presParOf" srcId="{E58A20D3-82EB-459E-AD44-0E50D7E5A0D1}" destId="{51B50C92-8A42-4886-8E14-66725B132166}" srcOrd="1" destOrd="0" presId="urn:microsoft.com/office/officeart/2018/2/layout/IconCircleList"/>
    <dgm:cxn modelId="{01F8F5BA-88C9-4711-AFD1-001CF5652255}" type="presParOf" srcId="{E58A20D3-82EB-459E-AD44-0E50D7E5A0D1}" destId="{D104DBD3-666D-43CC-AC39-953C30336639}" srcOrd="2" destOrd="0" presId="urn:microsoft.com/office/officeart/2018/2/layout/IconCircleList"/>
    <dgm:cxn modelId="{01797D87-6112-4DCC-A3DD-5D3F1BC6C5F2}" type="presParOf" srcId="{E58A20D3-82EB-459E-AD44-0E50D7E5A0D1}" destId="{5A9642D0-EE99-477D-BAED-2F26DC88AE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F431D88-06B6-4EB6-8D92-6244167DB09F}" type="doc">
      <dgm:prSet loTypeId="urn:microsoft.com/office/officeart/2018/2/layout/IconLabelList" loCatId="icon" qsTypeId="urn:microsoft.com/office/officeart/2005/8/quickstyle/simple1" qsCatId="simple" csTypeId="urn:microsoft.com/office/officeart/2005/8/colors/accent3_3" csCatId="accent3" phldr="1"/>
      <dgm:spPr/>
      <dgm:t>
        <a:bodyPr/>
        <a:lstStyle/>
        <a:p>
          <a:endParaRPr lang="en-US"/>
        </a:p>
      </dgm:t>
    </dgm:pt>
    <dgm:pt modelId="{BC27EDB4-B968-4186-BAB6-E682AA21B96B}">
      <dgm:prSet custT="1"/>
      <dgm:spPr/>
      <dgm:t>
        <a:bodyPr/>
        <a:lstStyle/>
        <a:p>
          <a:pPr>
            <a:lnSpc>
              <a:spcPct val="100000"/>
            </a:lnSpc>
          </a:pPr>
          <a:r>
            <a:rPr lang="en-US" sz="1400" b="1" i="0" dirty="0"/>
            <a:t>Semantic Understanding</a:t>
          </a:r>
          <a:r>
            <a:rPr lang="en-US" sz="1400" i="0" dirty="0"/>
            <a:t>: Word2Vec captures semantic meaning and context, allowing it to understand the relationships between words. This is crucial for understanding the nuances of human language.</a:t>
          </a:r>
          <a:endParaRPr lang="en-US" sz="1400" dirty="0"/>
        </a:p>
      </dgm:t>
    </dgm:pt>
    <dgm:pt modelId="{4F504969-511E-4FCB-81C0-7CC9DC30BE73}" type="parTrans" cxnId="{E64F8BA7-F906-4366-892C-AAE52321DDFD}">
      <dgm:prSet/>
      <dgm:spPr/>
      <dgm:t>
        <a:bodyPr/>
        <a:lstStyle/>
        <a:p>
          <a:endParaRPr lang="en-US"/>
        </a:p>
      </dgm:t>
    </dgm:pt>
    <dgm:pt modelId="{F1B34F72-C119-4B3D-92EC-1AB0ABEFCB1A}" type="sibTrans" cxnId="{E64F8BA7-F906-4366-892C-AAE52321DDFD}">
      <dgm:prSet/>
      <dgm:spPr/>
      <dgm:t>
        <a:bodyPr/>
        <a:lstStyle/>
        <a:p>
          <a:endParaRPr lang="en-US"/>
        </a:p>
      </dgm:t>
    </dgm:pt>
    <dgm:pt modelId="{5D2A70B5-95A3-4594-8F8F-09FC5874EEC1}">
      <dgm:prSet custT="1"/>
      <dgm:spPr/>
      <dgm:t>
        <a:bodyPr/>
        <a:lstStyle/>
        <a:p>
          <a:pPr>
            <a:lnSpc>
              <a:spcPct val="100000"/>
            </a:lnSpc>
          </a:pPr>
          <a:r>
            <a:rPr lang="en-US" sz="1600" b="1" i="0" dirty="0"/>
            <a:t>Feature Extraction</a:t>
          </a:r>
          <a:r>
            <a:rPr lang="en-US" sz="1600" i="0" dirty="0"/>
            <a:t>: Word2Vec generates numerical vectors for words, which can be used as features in machine learning models. These word embeddings often lead to better model performance in NLP tasks.</a:t>
          </a:r>
          <a:endParaRPr lang="en-US" sz="1600" dirty="0"/>
        </a:p>
      </dgm:t>
    </dgm:pt>
    <dgm:pt modelId="{DF0DA440-DC95-4760-9E51-A0DCC5F9DE66}" type="parTrans" cxnId="{BC10EE03-702E-41C7-A5C4-6EC845994C7F}">
      <dgm:prSet/>
      <dgm:spPr/>
      <dgm:t>
        <a:bodyPr/>
        <a:lstStyle/>
        <a:p>
          <a:endParaRPr lang="en-US"/>
        </a:p>
      </dgm:t>
    </dgm:pt>
    <dgm:pt modelId="{F75DDF2C-D848-44C3-9469-D95471350836}" type="sibTrans" cxnId="{BC10EE03-702E-41C7-A5C4-6EC845994C7F}">
      <dgm:prSet/>
      <dgm:spPr/>
      <dgm:t>
        <a:bodyPr/>
        <a:lstStyle/>
        <a:p>
          <a:endParaRPr lang="en-US"/>
        </a:p>
      </dgm:t>
    </dgm:pt>
    <dgm:pt modelId="{633FEEF3-1844-461F-8561-D6F663E0A2AE}">
      <dgm:prSet custT="1"/>
      <dgm:spPr/>
      <dgm:t>
        <a:bodyPr/>
        <a:lstStyle/>
        <a:p>
          <a:pPr>
            <a:lnSpc>
              <a:spcPct val="100000"/>
            </a:lnSpc>
          </a:pPr>
          <a:r>
            <a:rPr lang="en-US" sz="1400" b="1" i="0" dirty="0"/>
            <a:t>Dimensionality Reduction</a:t>
          </a:r>
          <a:r>
            <a:rPr lang="en-US" sz="1400" i="0" dirty="0"/>
            <a:t>: By representing words in a lower-dimensional vector space, Word2Vec reduces the dimensionality of textual data. This not only saves computational resources but also helps in visualizing and analyzing word relationships.</a:t>
          </a:r>
          <a:endParaRPr lang="en-US" sz="1400" dirty="0"/>
        </a:p>
      </dgm:t>
    </dgm:pt>
    <dgm:pt modelId="{83321592-41BD-463A-8943-3FA631577556}" type="parTrans" cxnId="{DB9D2E0A-4F78-49A2-B6D5-B43F4F77A2E3}">
      <dgm:prSet/>
      <dgm:spPr/>
      <dgm:t>
        <a:bodyPr/>
        <a:lstStyle/>
        <a:p>
          <a:endParaRPr lang="en-US"/>
        </a:p>
      </dgm:t>
    </dgm:pt>
    <dgm:pt modelId="{E8FC6C3D-23A5-459B-AB82-DD0D8FB12506}" type="sibTrans" cxnId="{DB9D2E0A-4F78-49A2-B6D5-B43F4F77A2E3}">
      <dgm:prSet/>
      <dgm:spPr/>
      <dgm:t>
        <a:bodyPr/>
        <a:lstStyle/>
        <a:p>
          <a:endParaRPr lang="en-US"/>
        </a:p>
      </dgm:t>
    </dgm:pt>
    <dgm:pt modelId="{6A7A940B-77C2-415D-B55C-9DB38301FEC1}" type="pres">
      <dgm:prSet presAssocID="{FF431D88-06B6-4EB6-8D92-6244167DB09F}" presName="root" presStyleCnt="0">
        <dgm:presLayoutVars>
          <dgm:dir/>
          <dgm:resizeHandles val="exact"/>
        </dgm:presLayoutVars>
      </dgm:prSet>
      <dgm:spPr/>
    </dgm:pt>
    <dgm:pt modelId="{077387E7-29D5-49C6-8785-957B5B9D0B94}" type="pres">
      <dgm:prSet presAssocID="{BC27EDB4-B968-4186-BAB6-E682AA21B96B}" presName="compNode" presStyleCnt="0"/>
      <dgm:spPr/>
    </dgm:pt>
    <dgm:pt modelId="{64ECE5B7-50A1-4747-AD44-3C490322F0C7}" type="pres">
      <dgm:prSet presAssocID="{BC27EDB4-B968-4186-BAB6-E682AA21B9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A6F414B0-B30E-49A2-AD48-6A2D497A235B}" type="pres">
      <dgm:prSet presAssocID="{BC27EDB4-B968-4186-BAB6-E682AA21B96B}" presName="spaceRect" presStyleCnt="0"/>
      <dgm:spPr/>
    </dgm:pt>
    <dgm:pt modelId="{DD82E5CE-621D-4198-B764-16F18EE4A5FC}" type="pres">
      <dgm:prSet presAssocID="{BC27EDB4-B968-4186-BAB6-E682AA21B96B}" presName="textRect" presStyleLbl="revTx" presStyleIdx="0" presStyleCnt="3">
        <dgm:presLayoutVars>
          <dgm:chMax val="1"/>
          <dgm:chPref val="1"/>
        </dgm:presLayoutVars>
      </dgm:prSet>
      <dgm:spPr/>
    </dgm:pt>
    <dgm:pt modelId="{3CCD4D62-53D4-47AB-852C-C6854593C7B6}" type="pres">
      <dgm:prSet presAssocID="{F1B34F72-C119-4B3D-92EC-1AB0ABEFCB1A}" presName="sibTrans" presStyleCnt="0"/>
      <dgm:spPr/>
    </dgm:pt>
    <dgm:pt modelId="{527B764C-B9C1-400F-9086-4F7568F10A21}" type="pres">
      <dgm:prSet presAssocID="{5D2A70B5-95A3-4594-8F8F-09FC5874EEC1}" presName="compNode" presStyleCnt="0"/>
      <dgm:spPr/>
    </dgm:pt>
    <dgm:pt modelId="{69124D26-E4AD-4EB1-AFE7-B0BBD357B06A}" type="pres">
      <dgm:prSet presAssocID="{5D2A70B5-95A3-4594-8F8F-09FC5874EE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12B7806-0BF8-4645-9E40-C141D137BE5F}" type="pres">
      <dgm:prSet presAssocID="{5D2A70B5-95A3-4594-8F8F-09FC5874EEC1}" presName="spaceRect" presStyleCnt="0"/>
      <dgm:spPr/>
    </dgm:pt>
    <dgm:pt modelId="{E24B8A14-A0E5-4355-AB76-C44F1DBCA091}" type="pres">
      <dgm:prSet presAssocID="{5D2A70B5-95A3-4594-8F8F-09FC5874EEC1}" presName="textRect" presStyleLbl="revTx" presStyleIdx="1" presStyleCnt="3">
        <dgm:presLayoutVars>
          <dgm:chMax val="1"/>
          <dgm:chPref val="1"/>
        </dgm:presLayoutVars>
      </dgm:prSet>
      <dgm:spPr/>
    </dgm:pt>
    <dgm:pt modelId="{87F3715C-920E-46F5-9A81-4343BB5E6D79}" type="pres">
      <dgm:prSet presAssocID="{F75DDF2C-D848-44C3-9469-D95471350836}" presName="sibTrans" presStyleCnt="0"/>
      <dgm:spPr/>
    </dgm:pt>
    <dgm:pt modelId="{71D83306-9AEC-45FF-AF8E-86C67C13CA2D}" type="pres">
      <dgm:prSet presAssocID="{633FEEF3-1844-461F-8561-D6F663E0A2AE}" presName="compNode" presStyleCnt="0"/>
      <dgm:spPr/>
    </dgm:pt>
    <dgm:pt modelId="{74BFC26C-FE9D-49BD-BFE2-5F28E73119A2}" type="pres">
      <dgm:prSet presAssocID="{633FEEF3-1844-461F-8561-D6F663E0A2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9B20D302-E7FA-48EF-B609-EBA3BD1272B6}" type="pres">
      <dgm:prSet presAssocID="{633FEEF3-1844-461F-8561-D6F663E0A2AE}" presName="spaceRect" presStyleCnt="0"/>
      <dgm:spPr/>
    </dgm:pt>
    <dgm:pt modelId="{6D64054E-7146-41D8-BAD5-78C44EFD0639}" type="pres">
      <dgm:prSet presAssocID="{633FEEF3-1844-461F-8561-D6F663E0A2AE}" presName="textRect" presStyleLbl="revTx" presStyleIdx="2" presStyleCnt="3">
        <dgm:presLayoutVars>
          <dgm:chMax val="1"/>
          <dgm:chPref val="1"/>
        </dgm:presLayoutVars>
      </dgm:prSet>
      <dgm:spPr/>
    </dgm:pt>
  </dgm:ptLst>
  <dgm:cxnLst>
    <dgm:cxn modelId="{BC10EE03-702E-41C7-A5C4-6EC845994C7F}" srcId="{FF431D88-06B6-4EB6-8D92-6244167DB09F}" destId="{5D2A70B5-95A3-4594-8F8F-09FC5874EEC1}" srcOrd="1" destOrd="0" parTransId="{DF0DA440-DC95-4760-9E51-A0DCC5F9DE66}" sibTransId="{F75DDF2C-D848-44C3-9469-D95471350836}"/>
    <dgm:cxn modelId="{DB9D2E0A-4F78-49A2-B6D5-B43F4F77A2E3}" srcId="{FF431D88-06B6-4EB6-8D92-6244167DB09F}" destId="{633FEEF3-1844-461F-8561-D6F663E0A2AE}" srcOrd="2" destOrd="0" parTransId="{83321592-41BD-463A-8943-3FA631577556}" sibTransId="{E8FC6C3D-23A5-459B-AB82-DD0D8FB12506}"/>
    <dgm:cxn modelId="{E64F8BA7-F906-4366-892C-AAE52321DDFD}" srcId="{FF431D88-06B6-4EB6-8D92-6244167DB09F}" destId="{BC27EDB4-B968-4186-BAB6-E682AA21B96B}" srcOrd="0" destOrd="0" parTransId="{4F504969-511E-4FCB-81C0-7CC9DC30BE73}" sibTransId="{F1B34F72-C119-4B3D-92EC-1AB0ABEFCB1A}"/>
    <dgm:cxn modelId="{08C191A9-C41E-493C-B587-AC532680D367}" type="presOf" srcId="{FF431D88-06B6-4EB6-8D92-6244167DB09F}" destId="{6A7A940B-77C2-415D-B55C-9DB38301FEC1}" srcOrd="0" destOrd="0" presId="urn:microsoft.com/office/officeart/2018/2/layout/IconLabelList"/>
    <dgm:cxn modelId="{C0021EF4-D1A3-4F76-B01D-BBCB828501FF}" type="presOf" srcId="{5D2A70B5-95A3-4594-8F8F-09FC5874EEC1}" destId="{E24B8A14-A0E5-4355-AB76-C44F1DBCA091}" srcOrd="0" destOrd="0" presId="urn:microsoft.com/office/officeart/2018/2/layout/IconLabelList"/>
    <dgm:cxn modelId="{C01B75F4-3435-412E-A2D6-F59CA8E69097}" type="presOf" srcId="{BC27EDB4-B968-4186-BAB6-E682AA21B96B}" destId="{DD82E5CE-621D-4198-B764-16F18EE4A5FC}" srcOrd="0" destOrd="0" presId="urn:microsoft.com/office/officeart/2018/2/layout/IconLabelList"/>
    <dgm:cxn modelId="{4DE7C4FD-4933-41F0-8AF6-84CD83C0D28C}" type="presOf" srcId="{633FEEF3-1844-461F-8561-D6F663E0A2AE}" destId="{6D64054E-7146-41D8-BAD5-78C44EFD0639}" srcOrd="0" destOrd="0" presId="urn:microsoft.com/office/officeart/2018/2/layout/IconLabelList"/>
    <dgm:cxn modelId="{4068E2BF-2FE1-44CF-AEF4-F23D9EA474DB}" type="presParOf" srcId="{6A7A940B-77C2-415D-B55C-9DB38301FEC1}" destId="{077387E7-29D5-49C6-8785-957B5B9D0B94}" srcOrd="0" destOrd="0" presId="urn:microsoft.com/office/officeart/2018/2/layout/IconLabelList"/>
    <dgm:cxn modelId="{D6BFAC6C-36D3-4577-B8E1-AEDE27B91290}" type="presParOf" srcId="{077387E7-29D5-49C6-8785-957B5B9D0B94}" destId="{64ECE5B7-50A1-4747-AD44-3C490322F0C7}" srcOrd="0" destOrd="0" presId="urn:microsoft.com/office/officeart/2018/2/layout/IconLabelList"/>
    <dgm:cxn modelId="{EA770BBE-EB92-43AF-A092-A7A9F6487E0F}" type="presParOf" srcId="{077387E7-29D5-49C6-8785-957B5B9D0B94}" destId="{A6F414B0-B30E-49A2-AD48-6A2D497A235B}" srcOrd="1" destOrd="0" presId="urn:microsoft.com/office/officeart/2018/2/layout/IconLabelList"/>
    <dgm:cxn modelId="{41E0C39E-69E3-409A-A6AC-F97239BB846A}" type="presParOf" srcId="{077387E7-29D5-49C6-8785-957B5B9D0B94}" destId="{DD82E5CE-621D-4198-B764-16F18EE4A5FC}" srcOrd="2" destOrd="0" presId="urn:microsoft.com/office/officeart/2018/2/layout/IconLabelList"/>
    <dgm:cxn modelId="{9FE77C10-21B2-426C-8645-9E53790E06A2}" type="presParOf" srcId="{6A7A940B-77C2-415D-B55C-9DB38301FEC1}" destId="{3CCD4D62-53D4-47AB-852C-C6854593C7B6}" srcOrd="1" destOrd="0" presId="urn:microsoft.com/office/officeart/2018/2/layout/IconLabelList"/>
    <dgm:cxn modelId="{414FE7AE-79E2-430F-9E66-69299EA14CE8}" type="presParOf" srcId="{6A7A940B-77C2-415D-B55C-9DB38301FEC1}" destId="{527B764C-B9C1-400F-9086-4F7568F10A21}" srcOrd="2" destOrd="0" presId="urn:microsoft.com/office/officeart/2018/2/layout/IconLabelList"/>
    <dgm:cxn modelId="{67698C2A-35F1-48EF-AB06-294B40F9ADDF}" type="presParOf" srcId="{527B764C-B9C1-400F-9086-4F7568F10A21}" destId="{69124D26-E4AD-4EB1-AFE7-B0BBD357B06A}" srcOrd="0" destOrd="0" presId="urn:microsoft.com/office/officeart/2018/2/layout/IconLabelList"/>
    <dgm:cxn modelId="{098E88EF-6C0C-4B51-8BA8-FF876BF27EB5}" type="presParOf" srcId="{527B764C-B9C1-400F-9086-4F7568F10A21}" destId="{612B7806-0BF8-4645-9E40-C141D137BE5F}" srcOrd="1" destOrd="0" presId="urn:microsoft.com/office/officeart/2018/2/layout/IconLabelList"/>
    <dgm:cxn modelId="{909F1706-262D-410F-B243-793349AB7E6A}" type="presParOf" srcId="{527B764C-B9C1-400F-9086-4F7568F10A21}" destId="{E24B8A14-A0E5-4355-AB76-C44F1DBCA091}" srcOrd="2" destOrd="0" presId="urn:microsoft.com/office/officeart/2018/2/layout/IconLabelList"/>
    <dgm:cxn modelId="{2119D896-6D57-498B-9E7F-FD4227D07BF1}" type="presParOf" srcId="{6A7A940B-77C2-415D-B55C-9DB38301FEC1}" destId="{87F3715C-920E-46F5-9A81-4343BB5E6D79}" srcOrd="3" destOrd="0" presId="urn:microsoft.com/office/officeart/2018/2/layout/IconLabelList"/>
    <dgm:cxn modelId="{F5D7EE5C-D876-4A26-9A6E-3DA812EDB22E}" type="presParOf" srcId="{6A7A940B-77C2-415D-B55C-9DB38301FEC1}" destId="{71D83306-9AEC-45FF-AF8E-86C67C13CA2D}" srcOrd="4" destOrd="0" presId="urn:microsoft.com/office/officeart/2018/2/layout/IconLabelList"/>
    <dgm:cxn modelId="{AB663141-DDF3-4EB8-B050-7970E9A59E9E}" type="presParOf" srcId="{71D83306-9AEC-45FF-AF8E-86C67C13CA2D}" destId="{74BFC26C-FE9D-49BD-BFE2-5F28E73119A2}" srcOrd="0" destOrd="0" presId="urn:microsoft.com/office/officeart/2018/2/layout/IconLabelList"/>
    <dgm:cxn modelId="{2A515C83-865C-424A-AEE0-88659E14FE0F}" type="presParOf" srcId="{71D83306-9AEC-45FF-AF8E-86C67C13CA2D}" destId="{9B20D302-E7FA-48EF-B609-EBA3BD1272B6}" srcOrd="1" destOrd="0" presId="urn:microsoft.com/office/officeart/2018/2/layout/IconLabelList"/>
    <dgm:cxn modelId="{15EB2483-1667-437B-A337-5C6187514D5B}" type="presParOf" srcId="{71D83306-9AEC-45FF-AF8E-86C67C13CA2D}" destId="{6D64054E-7146-41D8-BAD5-78C44EFD06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B5EAEF-F0F9-45DF-B67B-8F2981F3E6BC}" type="doc">
      <dgm:prSet loTypeId="urn:microsoft.com/office/officeart/2018/2/layout/IconCircleList" loCatId="icon" qsTypeId="urn:microsoft.com/office/officeart/2005/8/quickstyle/simple1" qsCatId="simple" csTypeId="urn:microsoft.com/office/officeart/2005/8/colors/accent3_3" csCatId="accent3" phldr="1"/>
      <dgm:spPr/>
      <dgm:t>
        <a:bodyPr/>
        <a:lstStyle/>
        <a:p>
          <a:endParaRPr lang="en-US"/>
        </a:p>
      </dgm:t>
    </dgm:pt>
    <dgm:pt modelId="{D5378ABF-970E-4470-95FB-44BF887E72F3}">
      <dgm:prSet/>
      <dgm:spPr/>
      <dgm:t>
        <a:bodyPr/>
        <a:lstStyle/>
        <a:p>
          <a:pPr>
            <a:lnSpc>
              <a:spcPct val="100000"/>
            </a:lnSpc>
          </a:pPr>
          <a:r>
            <a:rPr lang="en-US" b="1" i="0" u="sng"/>
            <a:t>Improving Search Engines</a:t>
          </a:r>
          <a:r>
            <a:rPr lang="en-US" i="0"/>
            <a:t>: Word2Vec can enhance the quality of search engines by understanding user queries and matching them with relevant documents or web pages. It helps in better information retrieval.</a:t>
          </a:r>
          <a:endParaRPr lang="en-US"/>
        </a:p>
      </dgm:t>
    </dgm:pt>
    <dgm:pt modelId="{9519EC71-D3D5-4A50-BEB6-D72E048EC0B2}" type="parTrans" cxnId="{CECA0034-D2F9-4BB1-912A-AF27828FABF0}">
      <dgm:prSet/>
      <dgm:spPr/>
      <dgm:t>
        <a:bodyPr/>
        <a:lstStyle/>
        <a:p>
          <a:endParaRPr lang="en-US"/>
        </a:p>
      </dgm:t>
    </dgm:pt>
    <dgm:pt modelId="{4EC95CBB-2772-42E3-B72F-283FB4088AC8}" type="sibTrans" cxnId="{CECA0034-D2F9-4BB1-912A-AF27828FABF0}">
      <dgm:prSet/>
      <dgm:spPr/>
      <dgm:t>
        <a:bodyPr/>
        <a:lstStyle/>
        <a:p>
          <a:pPr>
            <a:lnSpc>
              <a:spcPct val="100000"/>
            </a:lnSpc>
          </a:pPr>
          <a:endParaRPr lang="en-US"/>
        </a:p>
      </dgm:t>
    </dgm:pt>
    <dgm:pt modelId="{BE682BA8-F737-49AA-A825-EEF9407C999F}">
      <dgm:prSet/>
      <dgm:spPr/>
      <dgm:t>
        <a:bodyPr/>
        <a:lstStyle/>
        <a:p>
          <a:pPr>
            <a:lnSpc>
              <a:spcPct val="100000"/>
            </a:lnSpc>
          </a:pPr>
          <a:r>
            <a:rPr lang="en-US" b="1" i="0" u="sng"/>
            <a:t>Text Classification</a:t>
          </a:r>
          <a:r>
            <a:rPr lang="en-US" i="0"/>
            <a:t>: Word embeddings generated by Word2Vec improve the accuracy of text classification tasks, such as sentiment analysis, spam detection, and topic classification, by providing a more meaningful representation of the text.</a:t>
          </a:r>
          <a:endParaRPr lang="en-US"/>
        </a:p>
      </dgm:t>
    </dgm:pt>
    <dgm:pt modelId="{76A681BC-9904-43E4-9B69-A4ADE3E28C5A}" type="parTrans" cxnId="{5825C02C-8AAF-4B85-B645-ACAD8922A92B}">
      <dgm:prSet/>
      <dgm:spPr/>
      <dgm:t>
        <a:bodyPr/>
        <a:lstStyle/>
        <a:p>
          <a:endParaRPr lang="en-US"/>
        </a:p>
      </dgm:t>
    </dgm:pt>
    <dgm:pt modelId="{C250CC2D-9120-43B9-856C-CEF9AA9562C6}" type="sibTrans" cxnId="{5825C02C-8AAF-4B85-B645-ACAD8922A92B}">
      <dgm:prSet/>
      <dgm:spPr/>
      <dgm:t>
        <a:bodyPr/>
        <a:lstStyle/>
        <a:p>
          <a:pPr>
            <a:lnSpc>
              <a:spcPct val="100000"/>
            </a:lnSpc>
          </a:pPr>
          <a:endParaRPr lang="en-US"/>
        </a:p>
      </dgm:t>
    </dgm:pt>
    <dgm:pt modelId="{3EFEB128-DD45-4073-92E9-8970C7E39D06}">
      <dgm:prSet/>
      <dgm:spPr/>
      <dgm:t>
        <a:bodyPr/>
        <a:lstStyle/>
        <a:p>
          <a:pPr>
            <a:lnSpc>
              <a:spcPct val="100000"/>
            </a:lnSpc>
          </a:pPr>
          <a:r>
            <a:rPr lang="en-US" b="1" i="0" u="sng"/>
            <a:t>Machine Translation</a:t>
          </a:r>
          <a:r>
            <a:rPr lang="en-US" i="0"/>
            <a:t>: In machine translation models, Word2Vec embeddings can help identify equivalent words or phrases in different languages, contributing to better translation accuracy.</a:t>
          </a:r>
          <a:endParaRPr lang="en-US"/>
        </a:p>
      </dgm:t>
    </dgm:pt>
    <dgm:pt modelId="{CC9085AF-0FDC-4BAD-9BD8-23CBC45119F1}" type="parTrans" cxnId="{36FDFE84-9034-4530-A60C-BE0831608AC2}">
      <dgm:prSet/>
      <dgm:spPr/>
      <dgm:t>
        <a:bodyPr/>
        <a:lstStyle/>
        <a:p>
          <a:endParaRPr lang="en-US"/>
        </a:p>
      </dgm:t>
    </dgm:pt>
    <dgm:pt modelId="{790B77A2-CF69-45E9-B893-2358AACC873F}" type="sibTrans" cxnId="{36FDFE84-9034-4530-A60C-BE0831608AC2}">
      <dgm:prSet/>
      <dgm:spPr/>
      <dgm:t>
        <a:bodyPr/>
        <a:lstStyle/>
        <a:p>
          <a:pPr>
            <a:lnSpc>
              <a:spcPct val="100000"/>
            </a:lnSpc>
          </a:pPr>
          <a:endParaRPr lang="en-US"/>
        </a:p>
      </dgm:t>
    </dgm:pt>
    <dgm:pt modelId="{CD827105-E1E0-4241-B8E0-0EA6AF0F6AF4}">
      <dgm:prSet/>
      <dgm:spPr/>
      <dgm:t>
        <a:bodyPr/>
        <a:lstStyle/>
        <a:p>
          <a:pPr>
            <a:lnSpc>
              <a:spcPct val="100000"/>
            </a:lnSpc>
          </a:pPr>
          <a:r>
            <a:rPr lang="en-US" b="1" i="0" u="sng"/>
            <a:t>Recommendation Systems</a:t>
          </a:r>
          <a:r>
            <a:rPr lang="en-US" i="0"/>
            <a:t>: Word2Vec can be used to recommend products or content based on user preferences and historical behavior. It can capture semantic similarities between items and user profiles.</a:t>
          </a:r>
          <a:endParaRPr lang="en-US"/>
        </a:p>
      </dgm:t>
    </dgm:pt>
    <dgm:pt modelId="{0058D6D0-210F-4476-BCC4-EAC263ADBDDD}" type="parTrans" cxnId="{0EE964F8-A583-4A59-937B-DD4213ADDBAA}">
      <dgm:prSet/>
      <dgm:spPr/>
      <dgm:t>
        <a:bodyPr/>
        <a:lstStyle/>
        <a:p>
          <a:endParaRPr lang="en-US"/>
        </a:p>
      </dgm:t>
    </dgm:pt>
    <dgm:pt modelId="{B0C89A49-BA40-432D-B51B-489287FA2BBD}" type="sibTrans" cxnId="{0EE964F8-A583-4A59-937B-DD4213ADDBAA}">
      <dgm:prSet/>
      <dgm:spPr/>
      <dgm:t>
        <a:bodyPr/>
        <a:lstStyle/>
        <a:p>
          <a:endParaRPr lang="en-US"/>
        </a:p>
      </dgm:t>
    </dgm:pt>
    <dgm:pt modelId="{8C2B70F4-54DA-48C3-9B27-5CA7B4D43B21}" type="pres">
      <dgm:prSet presAssocID="{FFB5EAEF-F0F9-45DF-B67B-8F2981F3E6BC}" presName="root" presStyleCnt="0">
        <dgm:presLayoutVars>
          <dgm:dir/>
          <dgm:resizeHandles val="exact"/>
        </dgm:presLayoutVars>
      </dgm:prSet>
      <dgm:spPr/>
    </dgm:pt>
    <dgm:pt modelId="{571E8E88-797E-41F1-BD17-686E60DB41E2}" type="pres">
      <dgm:prSet presAssocID="{FFB5EAEF-F0F9-45DF-B67B-8F2981F3E6BC}" presName="container" presStyleCnt="0">
        <dgm:presLayoutVars>
          <dgm:dir/>
          <dgm:resizeHandles val="exact"/>
        </dgm:presLayoutVars>
      </dgm:prSet>
      <dgm:spPr/>
    </dgm:pt>
    <dgm:pt modelId="{45970198-0C18-4062-8884-41D4904E3426}" type="pres">
      <dgm:prSet presAssocID="{D5378ABF-970E-4470-95FB-44BF887E72F3}" presName="compNode" presStyleCnt="0"/>
      <dgm:spPr/>
    </dgm:pt>
    <dgm:pt modelId="{27C56F77-61EA-4E96-A9F2-FC1FA32703A3}" type="pres">
      <dgm:prSet presAssocID="{D5378ABF-970E-4470-95FB-44BF887E72F3}" presName="iconBgRect" presStyleLbl="bgShp" presStyleIdx="0" presStyleCnt="4"/>
      <dgm:spPr/>
    </dgm:pt>
    <dgm:pt modelId="{4B420558-3D10-46FE-AEFC-5B4B8D3619B7}" type="pres">
      <dgm:prSet presAssocID="{D5378ABF-970E-4470-95FB-44BF887E7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A983BC72-FF02-4845-B055-0DCEDCB37225}" type="pres">
      <dgm:prSet presAssocID="{D5378ABF-970E-4470-95FB-44BF887E72F3}" presName="spaceRect" presStyleCnt="0"/>
      <dgm:spPr/>
    </dgm:pt>
    <dgm:pt modelId="{A1C76EE5-9165-4A47-81F0-F19065F7B513}" type="pres">
      <dgm:prSet presAssocID="{D5378ABF-970E-4470-95FB-44BF887E72F3}" presName="textRect" presStyleLbl="revTx" presStyleIdx="0" presStyleCnt="4">
        <dgm:presLayoutVars>
          <dgm:chMax val="1"/>
          <dgm:chPref val="1"/>
        </dgm:presLayoutVars>
      </dgm:prSet>
      <dgm:spPr/>
    </dgm:pt>
    <dgm:pt modelId="{E34FE699-3237-4301-B34A-0E30AAB41EB8}" type="pres">
      <dgm:prSet presAssocID="{4EC95CBB-2772-42E3-B72F-283FB4088AC8}" presName="sibTrans" presStyleLbl="sibTrans2D1" presStyleIdx="0" presStyleCnt="0"/>
      <dgm:spPr/>
    </dgm:pt>
    <dgm:pt modelId="{2E2EE791-4371-4467-9A57-7F9FBCD07AC6}" type="pres">
      <dgm:prSet presAssocID="{BE682BA8-F737-49AA-A825-EEF9407C999F}" presName="compNode" presStyleCnt="0"/>
      <dgm:spPr/>
    </dgm:pt>
    <dgm:pt modelId="{B67D10F3-AE32-4B05-AB60-0EDA0F4A812E}" type="pres">
      <dgm:prSet presAssocID="{BE682BA8-F737-49AA-A825-EEF9407C999F}" presName="iconBgRect" presStyleLbl="bgShp" presStyleIdx="1" presStyleCnt="4"/>
      <dgm:spPr/>
    </dgm:pt>
    <dgm:pt modelId="{4B584756-37F8-4BF0-8041-0A6C817929E0}" type="pres">
      <dgm:prSet presAssocID="{BE682BA8-F737-49AA-A825-EEF9407C99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65BA8BA-EA11-44C0-9776-9648F8204FB5}" type="pres">
      <dgm:prSet presAssocID="{BE682BA8-F737-49AA-A825-EEF9407C999F}" presName="spaceRect" presStyleCnt="0"/>
      <dgm:spPr/>
    </dgm:pt>
    <dgm:pt modelId="{3E8BF35B-E0DE-4506-A536-2CEF14586E50}" type="pres">
      <dgm:prSet presAssocID="{BE682BA8-F737-49AA-A825-EEF9407C999F}" presName="textRect" presStyleLbl="revTx" presStyleIdx="1" presStyleCnt="4">
        <dgm:presLayoutVars>
          <dgm:chMax val="1"/>
          <dgm:chPref val="1"/>
        </dgm:presLayoutVars>
      </dgm:prSet>
      <dgm:spPr/>
    </dgm:pt>
    <dgm:pt modelId="{267F18D6-3E9A-488C-B29E-9C45FA541F40}" type="pres">
      <dgm:prSet presAssocID="{C250CC2D-9120-43B9-856C-CEF9AA9562C6}" presName="sibTrans" presStyleLbl="sibTrans2D1" presStyleIdx="0" presStyleCnt="0"/>
      <dgm:spPr/>
    </dgm:pt>
    <dgm:pt modelId="{3D56F892-0650-4317-B6F6-04CB3BD1F52D}" type="pres">
      <dgm:prSet presAssocID="{3EFEB128-DD45-4073-92E9-8970C7E39D06}" presName="compNode" presStyleCnt="0"/>
      <dgm:spPr/>
    </dgm:pt>
    <dgm:pt modelId="{4655F0E2-925F-4BDA-A58C-489D539F7F1F}" type="pres">
      <dgm:prSet presAssocID="{3EFEB128-DD45-4073-92E9-8970C7E39D06}" presName="iconBgRect" presStyleLbl="bgShp" presStyleIdx="2" presStyleCnt="4"/>
      <dgm:spPr/>
    </dgm:pt>
    <dgm:pt modelId="{0919E136-8007-4267-99E1-54D26B511E3C}" type="pres">
      <dgm:prSet presAssocID="{3EFEB128-DD45-4073-92E9-8970C7E39D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53CE1904-8BD3-421E-BF00-4927C7C476AA}" type="pres">
      <dgm:prSet presAssocID="{3EFEB128-DD45-4073-92E9-8970C7E39D06}" presName="spaceRect" presStyleCnt="0"/>
      <dgm:spPr/>
    </dgm:pt>
    <dgm:pt modelId="{06A88C62-BDAC-40D9-8B68-EA31379047F0}" type="pres">
      <dgm:prSet presAssocID="{3EFEB128-DD45-4073-92E9-8970C7E39D06}" presName="textRect" presStyleLbl="revTx" presStyleIdx="2" presStyleCnt="4">
        <dgm:presLayoutVars>
          <dgm:chMax val="1"/>
          <dgm:chPref val="1"/>
        </dgm:presLayoutVars>
      </dgm:prSet>
      <dgm:spPr/>
    </dgm:pt>
    <dgm:pt modelId="{D5AF3641-8C3E-4BFE-ADA1-A13DF6A156AC}" type="pres">
      <dgm:prSet presAssocID="{790B77A2-CF69-45E9-B893-2358AACC873F}" presName="sibTrans" presStyleLbl="sibTrans2D1" presStyleIdx="0" presStyleCnt="0"/>
      <dgm:spPr/>
    </dgm:pt>
    <dgm:pt modelId="{D0858670-E899-4F37-9059-E1F9EAE4FD35}" type="pres">
      <dgm:prSet presAssocID="{CD827105-E1E0-4241-B8E0-0EA6AF0F6AF4}" presName="compNode" presStyleCnt="0"/>
      <dgm:spPr/>
    </dgm:pt>
    <dgm:pt modelId="{D5927ED7-6189-4631-B33F-DE4165227CE1}" type="pres">
      <dgm:prSet presAssocID="{CD827105-E1E0-4241-B8E0-0EA6AF0F6AF4}" presName="iconBgRect" presStyleLbl="bgShp" presStyleIdx="3" presStyleCnt="4"/>
      <dgm:spPr/>
    </dgm:pt>
    <dgm:pt modelId="{6FE4F161-BD9A-4622-AE9F-BFBEA4704773}" type="pres">
      <dgm:prSet presAssocID="{CD827105-E1E0-4241-B8E0-0EA6AF0F6A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183072A2-07D9-416C-B9B1-853EFF993F7A}" type="pres">
      <dgm:prSet presAssocID="{CD827105-E1E0-4241-B8E0-0EA6AF0F6AF4}" presName="spaceRect" presStyleCnt="0"/>
      <dgm:spPr/>
    </dgm:pt>
    <dgm:pt modelId="{685F1BAE-66FC-4289-A4F0-C2106118C22E}" type="pres">
      <dgm:prSet presAssocID="{CD827105-E1E0-4241-B8E0-0EA6AF0F6AF4}" presName="textRect" presStyleLbl="revTx" presStyleIdx="3" presStyleCnt="4">
        <dgm:presLayoutVars>
          <dgm:chMax val="1"/>
          <dgm:chPref val="1"/>
        </dgm:presLayoutVars>
      </dgm:prSet>
      <dgm:spPr/>
    </dgm:pt>
  </dgm:ptLst>
  <dgm:cxnLst>
    <dgm:cxn modelId="{93A5C400-2AD4-4F20-B141-36478F26FE75}" type="presOf" srcId="{D5378ABF-970E-4470-95FB-44BF887E72F3}" destId="{A1C76EE5-9165-4A47-81F0-F19065F7B513}" srcOrd="0" destOrd="0" presId="urn:microsoft.com/office/officeart/2018/2/layout/IconCircleList"/>
    <dgm:cxn modelId="{3BF43C15-74EF-4E8B-930E-EC122FBF63E5}" type="presOf" srcId="{BE682BA8-F737-49AA-A825-EEF9407C999F}" destId="{3E8BF35B-E0DE-4506-A536-2CEF14586E50}" srcOrd="0" destOrd="0" presId="urn:microsoft.com/office/officeart/2018/2/layout/IconCircleList"/>
    <dgm:cxn modelId="{5825C02C-8AAF-4B85-B645-ACAD8922A92B}" srcId="{FFB5EAEF-F0F9-45DF-B67B-8F2981F3E6BC}" destId="{BE682BA8-F737-49AA-A825-EEF9407C999F}" srcOrd="1" destOrd="0" parTransId="{76A681BC-9904-43E4-9B69-A4ADE3E28C5A}" sibTransId="{C250CC2D-9120-43B9-856C-CEF9AA9562C6}"/>
    <dgm:cxn modelId="{CECA0034-D2F9-4BB1-912A-AF27828FABF0}" srcId="{FFB5EAEF-F0F9-45DF-B67B-8F2981F3E6BC}" destId="{D5378ABF-970E-4470-95FB-44BF887E72F3}" srcOrd="0" destOrd="0" parTransId="{9519EC71-D3D5-4A50-BEB6-D72E048EC0B2}" sibTransId="{4EC95CBB-2772-42E3-B72F-283FB4088AC8}"/>
    <dgm:cxn modelId="{13319651-3FC9-41CB-B95C-E444A668B893}" type="presOf" srcId="{C250CC2D-9120-43B9-856C-CEF9AA9562C6}" destId="{267F18D6-3E9A-488C-B29E-9C45FA541F40}" srcOrd="0" destOrd="0" presId="urn:microsoft.com/office/officeart/2018/2/layout/IconCircleList"/>
    <dgm:cxn modelId="{66A6E955-8F24-416A-A96B-E6362BD59916}" type="presOf" srcId="{CD827105-E1E0-4241-B8E0-0EA6AF0F6AF4}" destId="{685F1BAE-66FC-4289-A4F0-C2106118C22E}" srcOrd="0" destOrd="0" presId="urn:microsoft.com/office/officeart/2018/2/layout/IconCircleList"/>
    <dgm:cxn modelId="{36FDFE84-9034-4530-A60C-BE0831608AC2}" srcId="{FFB5EAEF-F0F9-45DF-B67B-8F2981F3E6BC}" destId="{3EFEB128-DD45-4073-92E9-8970C7E39D06}" srcOrd="2" destOrd="0" parTransId="{CC9085AF-0FDC-4BAD-9BD8-23CBC45119F1}" sibTransId="{790B77A2-CF69-45E9-B893-2358AACC873F}"/>
    <dgm:cxn modelId="{FF13E79D-1617-49EF-8B4D-E2C192A94A9B}" type="presOf" srcId="{3EFEB128-DD45-4073-92E9-8970C7E39D06}" destId="{06A88C62-BDAC-40D9-8B68-EA31379047F0}" srcOrd="0" destOrd="0" presId="urn:microsoft.com/office/officeart/2018/2/layout/IconCircleList"/>
    <dgm:cxn modelId="{46C17BA3-6AB3-4F59-BA5E-85BF3AE023BD}" type="presOf" srcId="{4EC95CBB-2772-42E3-B72F-283FB4088AC8}" destId="{E34FE699-3237-4301-B34A-0E30AAB41EB8}" srcOrd="0" destOrd="0" presId="urn:microsoft.com/office/officeart/2018/2/layout/IconCircleList"/>
    <dgm:cxn modelId="{6E02A7ED-E57C-427B-A567-8C79FD40AEAC}" type="presOf" srcId="{FFB5EAEF-F0F9-45DF-B67B-8F2981F3E6BC}" destId="{8C2B70F4-54DA-48C3-9B27-5CA7B4D43B21}" srcOrd="0" destOrd="0" presId="urn:microsoft.com/office/officeart/2018/2/layout/IconCircleList"/>
    <dgm:cxn modelId="{E50F87F1-843F-4F2C-B430-27FFF3BB8980}" type="presOf" srcId="{790B77A2-CF69-45E9-B893-2358AACC873F}" destId="{D5AF3641-8C3E-4BFE-ADA1-A13DF6A156AC}" srcOrd="0" destOrd="0" presId="urn:microsoft.com/office/officeart/2018/2/layout/IconCircleList"/>
    <dgm:cxn modelId="{0EE964F8-A583-4A59-937B-DD4213ADDBAA}" srcId="{FFB5EAEF-F0F9-45DF-B67B-8F2981F3E6BC}" destId="{CD827105-E1E0-4241-B8E0-0EA6AF0F6AF4}" srcOrd="3" destOrd="0" parTransId="{0058D6D0-210F-4476-BCC4-EAC263ADBDDD}" sibTransId="{B0C89A49-BA40-432D-B51B-489287FA2BBD}"/>
    <dgm:cxn modelId="{BDB62AB7-E3B5-4D06-8210-6820F8C8AF41}" type="presParOf" srcId="{8C2B70F4-54DA-48C3-9B27-5CA7B4D43B21}" destId="{571E8E88-797E-41F1-BD17-686E60DB41E2}" srcOrd="0" destOrd="0" presId="urn:microsoft.com/office/officeart/2018/2/layout/IconCircleList"/>
    <dgm:cxn modelId="{292FE7E1-8A18-4805-9C86-E7B8BB4D958F}" type="presParOf" srcId="{571E8E88-797E-41F1-BD17-686E60DB41E2}" destId="{45970198-0C18-4062-8884-41D4904E3426}" srcOrd="0" destOrd="0" presId="urn:microsoft.com/office/officeart/2018/2/layout/IconCircleList"/>
    <dgm:cxn modelId="{39E32A90-1816-41B1-953D-27F10C2886BB}" type="presParOf" srcId="{45970198-0C18-4062-8884-41D4904E3426}" destId="{27C56F77-61EA-4E96-A9F2-FC1FA32703A3}" srcOrd="0" destOrd="0" presId="urn:microsoft.com/office/officeart/2018/2/layout/IconCircleList"/>
    <dgm:cxn modelId="{BD794A95-9092-47C5-8BBF-D724EB540AC1}" type="presParOf" srcId="{45970198-0C18-4062-8884-41D4904E3426}" destId="{4B420558-3D10-46FE-AEFC-5B4B8D3619B7}" srcOrd="1" destOrd="0" presId="urn:microsoft.com/office/officeart/2018/2/layout/IconCircleList"/>
    <dgm:cxn modelId="{A322BD96-906D-44D4-B226-7F25F974CFE9}" type="presParOf" srcId="{45970198-0C18-4062-8884-41D4904E3426}" destId="{A983BC72-FF02-4845-B055-0DCEDCB37225}" srcOrd="2" destOrd="0" presId="urn:microsoft.com/office/officeart/2018/2/layout/IconCircleList"/>
    <dgm:cxn modelId="{9542CCCE-54D3-4072-A7F2-6ACD595FAB71}" type="presParOf" srcId="{45970198-0C18-4062-8884-41D4904E3426}" destId="{A1C76EE5-9165-4A47-81F0-F19065F7B513}" srcOrd="3" destOrd="0" presId="urn:microsoft.com/office/officeart/2018/2/layout/IconCircleList"/>
    <dgm:cxn modelId="{D13B8383-0F49-4F93-8DF5-40687317FB78}" type="presParOf" srcId="{571E8E88-797E-41F1-BD17-686E60DB41E2}" destId="{E34FE699-3237-4301-B34A-0E30AAB41EB8}" srcOrd="1" destOrd="0" presId="urn:microsoft.com/office/officeart/2018/2/layout/IconCircleList"/>
    <dgm:cxn modelId="{66A6F453-2C3E-47D8-A8BC-F954D52A8378}" type="presParOf" srcId="{571E8E88-797E-41F1-BD17-686E60DB41E2}" destId="{2E2EE791-4371-4467-9A57-7F9FBCD07AC6}" srcOrd="2" destOrd="0" presId="urn:microsoft.com/office/officeart/2018/2/layout/IconCircleList"/>
    <dgm:cxn modelId="{5DD1EB44-D28F-48E2-82A5-F6F47A9B110D}" type="presParOf" srcId="{2E2EE791-4371-4467-9A57-7F9FBCD07AC6}" destId="{B67D10F3-AE32-4B05-AB60-0EDA0F4A812E}" srcOrd="0" destOrd="0" presId="urn:microsoft.com/office/officeart/2018/2/layout/IconCircleList"/>
    <dgm:cxn modelId="{10F50AF2-DD8D-4440-9D05-00EE21E6E4B9}" type="presParOf" srcId="{2E2EE791-4371-4467-9A57-7F9FBCD07AC6}" destId="{4B584756-37F8-4BF0-8041-0A6C817929E0}" srcOrd="1" destOrd="0" presId="urn:microsoft.com/office/officeart/2018/2/layout/IconCircleList"/>
    <dgm:cxn modelId="{6C4C94A0-C7C1-4F1B-81A7-AB29EC9AB696}" type="presParOf" srcId="{2E2EE791-4371-4467-9A57-7F9FBCD07AC6}" destId="{265BA8BA-EA11-44C0-9776-9648F8204FB5}" srcOrd="2" destOrd="0" presId="urn:microsoft.com/office/officeart/2018/2/layout/IconCircleList"/>
    <dgm:cxn modelId="{A07E086B-DDA8-4D6C-A7AF-A3BBB71C49FB}" type="presParOf" srcId="{2E2EE791-4371-4467-9A57-7F9FBCD07AC6}" destId="{3E8BF35B-E0DE-4506-A536-2CEF14586E50}" srcOrd="3" destOrd="0" presId="urn:microsoft.com/office/officeart/2018/2/layout/IconCircleList"/>
    <dgm:cxn modelId="{55DB8852-1116-4A46-B117-1349E77BE6A2}" type="presParOf" srcId="{571E8E88-797E-41F1-BD17-686E60DB41E2}" destId="{267F18D6-3E9A-488C-B29E-9C45FA541F40}" srcOrd="3" destOrd="0" presId="urn:microsoft.com/office/officeart/2018/2/layout/IconCircleList"/>
    <dgm:cxn modelId="{FDD3A118-C22E-4610-B5F5-6D71446C8007}" type="presParOf" srcId="{571E8E88-797E-41F1-BD17-686E60DB41E2}" destId="{3D56F892-0650-4317-B6F6-04CB3BD1F52D}" srcOrd="4" destOrd="0" presId="urn:microsoft.com/office/officeart/2018/2/layout/IconCircleList"/>
    <dgm:cxn modelId="{02481DA2-F88D-448D-9118-3B741EA534E4}" type="presParOf" srcId="{3D56F892-0650-4317-B6F6-04CB3BD1F52D}" destId="{4655F0E2-925F-4BDA-A58C-489D539F7F1F}" srcOrd="0" destOrd="0" presId="urn:microsoft.com/office/officeart/2018/2/layout/IconCircleList"/>
    <dgm:cxn modelId="{1E46B54D-2744-4873-8E9C-AB6352A6A536}" type="presParOf" srcId="{3D56F892-0650-4317-B6F6-04CB3BD1F52D}" destId="{0919E136-8007-4267-99E1-54D26B511E3C}" srcOrd="1" destOrd="0" presId="urn:microsoft.com/office/officeart/2018/2/layout/IconCircleList"/>
    <dgm:cxn modelId="{81F0AD4B-7A62-417E-A081-95277C2CFE98}" type="presParOf" srcId="{3D56F892-0650-4317-B6F6-04CB3BD1F52D}" destId="{53CE1904-8BD3-421E-BF00-4927C7C476AA}" srcOrd="2" destOrd="0" presId="urn:microsoft.com/office/officeart/2018/2/layout/IconCircleList"/>
    <dgm:cxn modelId="{4535CB21-5A76-4718-9748-9438985E6CA8}" type="presParOf" srcId="{3D56F892-0650-4317-B6F6-04CB3BD1F52D}" destId="{06A88C62-BDAC-40D9-8B68-EA31379047F0}" srcOrd="3" destOrd="0" presId="urn:microsoft.com/office/officeart/2018/2/layout/IconCircleList"/>
    <dgm:cxn modelId="{84143CD0-89ED-425E-A0FF-C0DBCE15FDDB}" type="presParOf" srcId="{571E8E88-797E-41F1-BD17-686E60DB41E2}" destId="{D5AF3641-8C3E-4BFE-ADA1-A13DF6A156AC}" srcOrd="5" destOrd="0" presId="urn:microsoft.com/office/officeart/2018/2/layout/IconCircleList"/>
    <dgm:cxn modelId="{77C92B01-15B4-47D9-9B6A-950BE3EF6873}" type="presParOf" srcId="{571E8E88-797E-41F1-BD17-686E60DB41E2}" destId="{D0858670-E899-4F37-9059-E1F9EAE4FD35}" srcOrd="6" destOrd="0" presId="urn:microsoft.com/office/officeart/2018/2/layout/IconCircleList"/>
    <dgm:cxn modelId="{E658014C-E730-4CF3-86CB-98E4F8E94473}" type="presParOf" srcId="{D0858670-E899-4F37-9059-E1F9EAE4FD35}" destId="{D5927ED7-6189-4631-B33F-DE4165227CE1}" srcOrd="0" destOrd="0" presId="urn:microsoft.com/office/officeart/2018/2/layout/IconCircleList"/>
    <dgm:cxn modelId="{23AF1859-6F2F-4F3E-B4BB-6AA488CAD660}" type="presParOf" srcId="{D0858670-E899-4F37-9059-E1F9EAE4FD35}" destId="{6FE4F161-BD9A-4622-AE9F-BFBEA4704773}" srcOrd="1" destOrd="0" presId="urn:microsoft.com/office/officeart/2018/2/layout/IconCircleList"/>
    <dgm:cxn modelId="{6342F5AA-FC81-43C1-835D-7AA7142ECA20}" type="presParOf" srcId="{D0858670-E899-4F37-9059-E1F9EAE4FD35}" destId="{183072A2-07D9-416C-B9B1-853EFF993F7A}" srcOrd="2" destOrd="0" presId="urn:microsoft.com/office/officeart/2018/2/layout/IconCircleList"/>
    <dgm:cxn modelId="{854C4C28-B819-4717-8746-8CA76ECF11AF}" type="presParOf" srcId="{D0858670-E899-4F37-9059-E1F9EAE4FD35}" destId="{685F1BAE-66FC-4289-A4F0-C2106118C22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1B4C22B-E891-4CCA-B211-A137CF488BDA}" type="doc">
      <dgm:prSet loTypeId="urn:microsoft.com/office/officeart/2018/2/layout/IconLabelList" loCatId="icon" qsTypeId="urn:microsoft.com/office/officeart/2005/8/quickstyle/simple1" qsCatId="simple" csTypeId="urn:microsoft.com/office/officeart/2005/8/colors/accent3_3" csCatId="accent3" phldr="1"/>
      <dgm:spPr/>
      <dgm:t>
        <a:bodyPr/>
        <a:lstStyle/>
        <a:p>
          <a:endParaRPr lang="en-US"/>
        </a:p>
      </dgm:t>
    </dgm:pt>
    <dgm:pt modelId="{2D99F292-D08D-4024-B992-40C53084235B}">
      <dgm:prSet custT="1"/>
      <dgm:spPr/>
      <dgm:t>
        <a:bodyPr/>
        <a:lstStyle/>
        <a:p>
          <a:pPr>
            <a:lnSpc>
              <a:spcPct val="100000"/>
            </a:lnSpc>
          </a:pPr>
          <a:r>
            <a:rPr lang="en-US" sz="1600" b="1" u="sng" dirty="0"/>
            <a:t>Topic Modeling</a:t>
          </a:r>
          <a:r>
            <a:rPr lang="en-US" sz="1600" i="0" dirty="0"/>
            <a:t>: Word embeddings can be utilized in topic modeling techniques like Latent Dirichlet Allocation (LDA) to improve the identification and interpretation of topics in large text corpora.</a:t>
          </a:r>
          <a:endParaRPr lang="en-US" sz="1600" dirty="0"/>
        </a:p>
      </dgm:t>
    </dgm:pt>
    <dgm:pt modelId="{CEF39881-4E34-4136-A192-94F1CCED41E8}" type="parTrans" cxnId="{F4F8B653-DA3B-4367-AEDF-192C73B096D2}">
      <dgm:prSet/>
      <dgm:spPr/>
      <dgm:t>
        <a:bodyPr/>
        <a:lstStyle/>
        <a:p>
          <a:endParaRPr lang="en-US"/>
        </a:p>
      </dgm:t>
    </dgm:pt>
    <dgm:pt modelId="{0ADF0D31-1B14-43D7-9E26-B3A7CA885CC6}" type="sibTrans" cxnId="{F4F8B653-DA3B-4367-AEDF-192C73B096D2}">
      <dgm:prSet/>
      <dgm:spPr/>
      <dgm:t>
        <a:bodyPr/>
        <a:lstStyle/>
        <a:p>
          <a:endParaRPr lang="en-US"/>
        </a:p>
      </dgm:t>
    </dgm:pt>
    <dgm:pt modelId="{88265BDF-DE19-4F11-B4E4-F3F49F2A083E}">
      <dgm:prSet custT="1"/>
      <dgm:spPr/>
      <dgm:t>
        <a:bodyPr/>
        <a:lstStyle/>
        <a:p>
          <a:pPr>
            <a:lnSpc>
              <a:spcPct val="100000"/>
            </a:lnSpc>
          </a:pPr>
          <a:r>
            <a:rPr lang="en-US" sz="1600" b="1" i="0" u="sng" dirty="0"/>
            <a:t>Multilingual Applications</a:t>
          </a:r>
          <a:r>
            <a:rPr lang="en-US" sz="1600" i="0" dirty="0"/>
            <a:t>: Word2Vec can be extended to handle multiple languages, allowing it to play a vital role in multilingual NLP applications and cross-lingual tasks.</a:t>
          </a:r>
          <a:endParaRPr lang="en-US" sz="1600" dirty="0"/>
        </a:p>
      </dgm:t>
    </dgm:pt>
    <dgm:pt modelId="{DC8526A2-F263-424F-9072-03CDA67B5A6B}" type="parTrans" cxnId="{0CFA120D-D9F9-4722-8451-50DCB1CCAB48}">
      <dgm:prSet/>
      <dgm:spPr/>
      <dgm:t>
        <a:bodyPr/>
        <a:lstStyle/>
        <a:p>
          <a:endParaRPr lang="en-US"/>
        </a:p>
      </dgm:t>
    </dgm:pt>
    <dgm:pt modelId="{0F8E4A05-AC13-4F3F-AAA3-3390C3A527AE}" type="sibTrans" cxnId="{0CFA120D-D9F9-4722-8451-50DCB1CCAB48}">
      <dgm:prSet/>
      <dgm:spPr/>
      <dgm:t>
        <a:bodyPr/>
        <a:lstStyle/>
        <a:p>
          <a:endParaRPr lang="en-US"/>
        </a:p>
      </dgm:t>
    </dgm:pt>
    <dgm:pt modelId="{9C57D847-4032-4987-BBEC-C3C0A7A9C40B}" type="pres">
      <dgm:prSet presAssocID="{D1B4C22B-E891-4CCA-B211-A137CF488BDA}" presName="root" presStyleCnt="0">
        <dgm:presLayoutVars>
          <dgm:dir/>
          <dgm:resizeHandles val="exact"/>
        </dgm:presLayoutVars>
      </dgm:prSet>
      <dgm:spPr/>
    </dgm:pt>
    <dgm:pt modelId="{1A88B38F-BDD9-4065-BA08-A577D21965DA}" type="pres">
      <dgm:prSet presAssocID="{2D99F292-D08D-4024-B992-40C53084235B}" presName="compNode" presStyleCnt="0"/>
      <dgm:spPr/>
    </dgm:pt>
    <dgm:pt modelId="{3E26F963-FAC2-4223-9930-AC22402F42EA}" type="pres">
      <dgm:prSet presAssocID="{2D99F292-D08D-4024-B992-40C5308423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2904550-B120-43A7-8A80-960B8CD9A955}" type="pres">
      <dgm:prSet presAssocID="{2D99F292-D08D-4024-B992-40C53084235B}" presName="spaceRect" presStyleCnt="0"/>
      <dgm:spPr/>
    </dgm:pt>
    <dgm:pt modelId="{5F6E49EB-9A54-4CA3-BC63-6D92196246FE}" type="pres">
      <dgm:prSet presAssocID="{2D99F292-D08D-4024-B992-40C53084235B}" presName="textRect" presStyleLbl="revTx" presStyleIdx="0" presStyleCnt="2">
        <dgm:presLayoutVars>
          <dgm:chMax val="1"/>
          <dgm:chPref val="1"/>
        </dgm:presLayoutVars>
      </dgm:prSet>
      <dgm:spPr/>
    </dgm:pt>
    <dgm:pt modelId="{FC8BED08-8E63-4235-BCED-82D8FF9F12C2}" type="pres">
      <dgm:prSet presAssocID="{0ADF0D31-1B14-43D7-9E26-B3A7CA885CC6}" presName="sibTrans" presStyleCnt="0"/>
      <dgm:spPr/>
    </dgm:pt>
    <dgm:pt modelId="{4EDF9B9F-7B5C-42F0-A431-0128CB3E1E8D}" type="pres">
      <dgm:prSet presAssocID="{88265BDF-DE19-4F11-B4E4-F3F49F2A083E}" presName="compNode" presStyleCnt="0"/>
      <dgm:spPr/>
    </dgm:pt>
    <dgm:pt modelId="{A8CD446A-D13B-4FCE-BFBD-010830D5BEEA}" type="pres">
      <dgm:prSet presAssocID="{88265BDF-DE19-4F11-B4E4-F3F49F2A08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CA783D6-A79F-4F09-B48E-91B50FE95C77}" type="pres">
      <dgm:prSet presAssocID="{88265BDF-DE19-4F11-B4E4-F3F49F2A083E}" presName="spaceRect" presStyleCnt="0"/>
      <dgm:spPr/>
    </dgm:pt>
    <dgm:pt modelId="{40B779DC-EFBD-4113-BF8E-4DB4F18D3C1F}" type="pres">
      <dgm:prSet presAssocID="{88265BDF-DE19-4F11-B4E4-F3F49F2A083E}" presName="textRect" presStyleLbl="revTx" presStyleIdx="1" presStyleCnt="2">
        <dgm:presLayoutVars>
          <dgm:chMax val="1"/>
          <dgm:chPref val="1"/>
        </dgm:presLayoutVars>
      </dgm:prSet>
      <dgm:spPr/>
    </dgm:pt>
  </dgm:ptLst>
  <dgm:cxnLst>
    <dgm:cxn modelId="{0CFA120D-D9F9-4722-8451-50DCB1CCAB48}" srcId="{D1B4C22B-E891-4CCA-B211-A137CF488BDA}" destId="{88265BDF-DE19-4F11-B4E4-F3F49F2A083E}" srcOrd="1" destOrd="0" parTransId="{DC8526A2-F263-424F-9072-03CDA67B5A6B}" sibTransId="{0F8E4A05-AC13-4F3F-AAA3-3390C3A527AE}"/>
    <dgm:cxn modelId="{6CBC2523-DB53-47BA-8B7F-48B3F9433976}" type="presOf" srcId="{88265BDF-DE19-4F11-B4E4-F3F49F2A083E}" destId="{40B779DC-EFBD-4113-BF8E-4DB4F18D3C1F}" srcOrd="0" destOrd="0" presId="urn:microsoft.com/office/officeart/2018/2/layout/IconLabelList"/>
    <dgm:cxn modelId="{F4F8B653-DA3B-4367-AEDF-192C73B096D2}" srcId="{D1B4C22B-E891-4CCA-B211-A137CF488BDA}" destId="{2D99F292-D08D-4024-B992-40C53084235B}" srcOrd="0" destOrd="0" parTransId="{CEF39881-4E34-4136-A192-94F1CCED41E8}" sibTransId="{0ADF0D31-1B14-43D7-9E26-B3A7CA885CC6}"/>
    <dgm:cxn modelId="{A024D794-FA66-43BF-9756-9D91B9E45DB3}" type="presOf" srcId="{D1B4C22B-E891-4CCA-B211-A137CF488BDA}" destId="{9C57D847-4032-4987-BBEC-C3C0A7A9C40B}" srcOrd="0" destOrd="0" presId="urn:microsoft.com/office/officeart/2018/2/layout/IconLabelList"/>
    <dgm:cxn modelId="{ED553DB8-0CDA-4267-A701-1FFADED8771F}" type="presOf" srcId="{2D99F292-D08D-4024-B992-40C53084235B}" destId="{5F6E49EB-9A54-4CA3-BC63-6D92196246FE}" srcOrd="0" destOrd="0" presId="urn:microsoft.com/office/officeart/2018/2/layout/IconLabelList"/>
    <dgm:cxn modelId="{272F4898-D776-4D2F-B6E4-F34B75D35B94}" type="presParOf" srcId="{9C57D847-4032-4987-BBEC-C3C0A7A9C40B}" destId="{1A88B38F-BDD9-4065-BA08-A577D21965DA}" srcOrd="0" destOrd="0" presId="urn:microsoft.com/office/officeart/2018/2/layout/IconLabelList"/>
    <dgm:cxn modelId="{DA17F77E-2831-4ED4-B1B7-846937AF3A42}" type="presParOf" srcId="{1A88B38F-BDD9-4065-BA08-A577D21965DA}" destId="{3E26F963-FAC2-4223-9930-AC22402F42EA}" srcOrd="0" destOrd="0" presId="urn:microsoft.com/office/officeart/2018/2/layout/IconLabelList"/>
    <dgm:cxn modelId="{DADCFA2D-12FE-4F2F-A955-4D3ADE367AAA}" type="presParOf" srcId="{1A88B38F-BDD9-4065-BA08-A577D21965DA}" destId="{42904550-B120-43A7-8A80-960B8CD9A955}" srcOrd="1" destOrd="0" presId="urn:microsoft.com/office/officeart/2018/2/layout/IconLabelList"/>
    <dgm:cxn modelId="{7E0AECBB-7A3D-4B94-A4B2-560B43646FAA}" type="presParOf" srcId="{1A88B38F-BDD9-4065-BA08-A577D21965DA}" destId="{5F6E49EB-9A54-4CA3-BC63-6D92196246FE}" srcOrd="2" destOrd="0" presId="urn:microsoft.com/office/officeart/2018/2/layout/IconLabelList"/>
    <dgm:cxn modelId="{D16C4C82-2FA6-4DA2-BDFB-BCF0A717CE38}" type="presParOf" srcId="{9C57D847-4032-4987-BBEC-C3C0A7A9C40B}" destId="{FC8BED08-8E63-4235-BCED-82D8FF9F12C2}" srcOrd="1" destOrd="0" presId="urn:microsoft.com/office/officeart/2018/2/layout/IconLabelList"/>
    <dgm:cxn modelId="{6F00EFEC-465A-4FF6-A08E-10C335DC7203}" type="presParOf" srcId="{9C57D847-4032-4987-BBEC-C3C0A7A9C40B}" destId="{4EDF9B9F-7B5C-42F0-A431-0128CB3E1E8D}" srcOrd="2" destOrd="0" presId="urn:microsoft.com/office/officeart/2018/2/layout/IconLabelList"/>
    <dgm:cxn modelId="{99E17A02-1031-405C-9F34-E9257C140AAE}" type="presParOf" srcId="{4EDF9B9F-7B5C-42F0-A431-0128CB3E1E8D}" destId="{A8CD446A-D13B-4FCE-BFBD-010830D5BEEA}" srcOrd="0" destOrd="0" presId="urn:microsoft.com/office/officeart/2018/2/layout/IconLabelList"/>
    <dgm:cxn modelId="{ACDC13B3-1E16-4D16-BDB6-CF62DD928209}" type="presParOf" srcId="{4EDF9B9F-7B5C-42F0-A431-0128CB3E1E8D}" destId="{6CA783D6-A79F-4F09-B48E-91B50FE95C77}" srcOrd="1" destOrd="0" presId="urn:microsoft.com/office/officeart/2018/2/layout/IconLabelList"/>
    <dgm:cxn modelId="{F990DA2E-D36E-4BA2-B10E-40E015840DD7}" type="presParOf" srcId="{4EDF9B9F-7B5C-42F0-A431-0128CB3E1E8D}" destId="{40B779DC-EFBD-4113-BF8E-4DB4F18D3C1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B9414-B0C8-45E5-8C75-8CD3969390A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BEE544B3-33DA-469B-8534-BCC137BB250E}">
      <dgm:prSet/>
      <dgm:spPr/>
      <dgm:t>
        <a:bodyPr/>
        <a:lstStyle/>
        <a:p>
          <a:pPr>
            <a:lnSpc>
              <a:spcPct val="100000"/>
            </a:lnSpc>
          </a:pPr>
          <a:r>
            <a:rPr lang="en-US" b="1" i="0" dirty="0"/>
            <a:t>Data</a:t>
          </a:r>
          <a:r>
            <a:rPr lang="en-US" b="0" i="0" dirty="0"/>
            <a:t> </a:t>
          </a:r>
          <a:r>
            <a:rPr lang="en-US" b="1" i="0" dirty="0"/>
            <a:t>Enrichment</a:t>
          </a:r>
          <a:r>
            <a:rPr lang="en-US" b="0" i="0" dirty="0"/>
            <a:t>: Document analysis can enhance existing datasets by extracting structured information from unstructured documents. For example, extracting customer data from scanned forms or invoices can improve customer relationship management.</a:t>
          </a:r>
          <a:endParaRPr lang="en-US" dirty="0"/>
        </a:p>
      </dgm:t>
    </dgm:pt>
    <dgm:pt modelId="{100CC678-471B-4569-8DFA-CC2D32D39622}" type="parTrans" cxnId="{DCBDC175-E862-4015-A3D3-325395B8F07C}">
      <dgm:prSet/>
      <dgm:spPr/>
      <dgm:t>
        <a:bodyPr/>
        <a:lstStyle/>
        <a:p>
          <a:endParaRPr lang="en-US"/>
        </a:p>
      </dgm:t>
    </dgm:pt>
    <dgm:pt modelId="{49D7FB8A-D59B-41FB-B4D9-0EACF2CF9BA0}" type="sibTrans" cxnId="{DCBDC175-E862-4015-A3D3-325395B8F07C}">
      <dgm:prSet/>
      <dgm:spPr/>
      <dgm:t>
        <a:bodyPr/>
        <a:lstStyle/>
        <a:p>
          <a:endParaRPr lang="en-US"/>
        </a:p>
      </dgm:t>
    </dgm:pt>
    <dgm:pt modelId="{D71F159F-EC50-4D6A-B861-6CA9BB1A61C0}">
      <dgm:prSet/>
      <dgm:spPr/>
      <dgm:t>
        <a:bodyPr/>
        <a:lstStyle/>
        <a:p>
          <a:pPr>
            <a:lnSpc>
              <a:spcPct val="100000"/>
            </a:lnSpc>
          </a:pPr>
          <a:r>
            <a:rPr lang="en-US" b="1" i="0" dirty="0"/>
            <a:t>Competitive</a:t>
          </a:r>
          <a:r>
            <a:rPr lang="en-US" b="0" i="0" dirty="0"/>
            <a:t> </a:t>
          </a:r>
          <a:r>
            <a:rPr lang="en-US" b="1" i="0" dirty="0"/>
            <a:t>Intelligence</a:t>
          </a:r>
          <a:r>
            <a:rPr lang="en-US" b="0" i="0" dirty="0"/>
            <a:t>: Businesses can analyze documents such as industry reports, news articles, and competitor documents to gain insights into market trends, competitor strategies, and emerging opportunities or threats.</a:t>
          </a:r>
          <a:endParaRPr lang="en-US" dirty="0"/>
        </a:p>
      </dgm:t>
    </dgm:pt>
    <dgm:pt modelId="{7B3F4122-5E61-438C-8962-E43BEFF114CE}" type="parTrans" cxnId="{C129AE56-0DAF-437A-838E-C5E53AD00568}">
      <dgm:prSet/>
      <dgm:spPr/>
      <dgm:t>
        <a:bodyPr/>
        <a:lstStyle/>
        <a:p>
          <a:endParaRPr lang="en-US"/>
        </a:p>
      </dgm:t>
    </dgm:pt>
    <dgm:pt modelId="{8D90A391-09BE-4F85-B4C5-A07A7948CFDC}" type="sibTrans" cxnId="{C129AE56-0DAF-437A-838E-C5E53AD00568}">
      <dgm:prSet/>
      <dgm:spPr/>
      <dgm:t>
        <a:bodyPr/>
        <a:lstStyle/>
        <a:p>
          <a:endParaRPr lang="en-US"/>
        </a:p>
      </dgm:t>
    </dgm:pt>
    <dgm:pt modelId="{1039D5BF-5A81-4095-8403-AE219272FBFD}">
      <dgm:prSet/>
      <dgm:spPr/>
      <dgm:t>
        <a:bodyPr/>
        <a:lstStyle/>
        <a:p>
          <a:pPr>
            <a:lnSpc>
              <a:spcPct val="100000"/>
            </a:lnSpc>
          </a:pPr>
          <a:r>
            <a:rPr lang="en-US" b="1" i="0" dirty="0"/>
            <a:t>Legal</a:t>
          </a:r>
          <a:r>
            <a:rPr lang="en-US" b="0" i="0" dirty="0"/>
            <a:t> </a:t>
          </a:r>
          <a:r>
            <a:rPr lang="en-US" b="1" i="0" dirty="0"/>
            <a:t>and</a:t>
          </a:r>
          <a:r>
            <a:rPr lang="en-US" b="0" i="0" dirty="0"/>
            <a:t> </a:t>
          </a:r>
          <a:r>
            <a:rPr lang="en-US" b="1" i="0" dirty="0"/>
            <a:t>Compliance</a:t>
          </a:r>
          <a:r>
            <a:rPr lang="en-US" b="0" i="0" dirty="0"/>
            <a:t>: In legal contexts, document analysis is essential for reviewing contracts, court documents, and legal records. It ensures compliance with regulations and supports legal teams in making informed decisions.</a:t>
          </a:r>
          <a:endParaRPr lang="en-US" dirty="0"/>
        </a:p>
      </dgm:t>
    </dgm:pt>
    <dgm:pt modelId="{95C94BD7-B164-40ED-941B-D8002245FA72}" type="parTrans" cxnId="{CD77481F-BC0F-4AB6-A5C2-B3A1F7E3EDAB}">
      <dgm:prSet/>
      <dgm:spPr/>
      <dgm:t>
        <a:bodyPr/>
        <a:lstStyle/>
        <a:p>
          <a:endParaRPr lang="en-US"/>
        </a:p>
      </dgm:t>
    </dgm:pt>
    <dgm:pt modelId="{91BF7412-3907-4A05-86D2-7CE707678A62}" type="sibTrans" cxnId="{CD77481F-BC0F-4AB6-A5C2-B3A1F7E3EDAB}">
      <dgm:prSet/>
      <dgm:spPr/>
      <dgm:t>
        <a:bodyPr/>
        <a:lstStyle/>
        <a:p>
          <a:endParaRPr lang="en-US"/>
        </a:p>
      </dgm:t>
    </dgm:pt>
    <dgm:pt modelId="{26D20615-2AAA-4BBD-96D0-131766AC065F}" type="pres">
      <dgm:prSet presAssocID="{B42B9414-B0C8-45E5-8C75-8CD3969390AF}" presName="root" presStyleCnt="0">
        <dgm:presLayoutVars>
          <dgm:dir/>
          <dgm:resizeHandles val="exact"/>
        </dgm:presLayoutVars>
      </dgm:prSet>
      <dgm:spPr/>
    </dgm:pt>
    <dgm:pt modelId="{351E38B4-0916-4D8B-AF9F-099D8A026E7E}" type="pres">
      <dgm:prSet presAssocID="{BEE544B3-33DA-469B-8534-BCC137BB250E}" presName="compNode" presStyleCnt="0"/>
      <dgm:spPr/>
    </dgm:pt>
    <dgm:pt modelId="{5880544D-4A99-498B-BFB7-2FB36954A11D}" type="pres">
      <dgm:prSet presAssocID="{BEE544B3-33DA-469B-8534-BCC137BB250E}" presName="bgRect" presStyleLbl="bgShp" presStyleIdx="0" presStyleCnt="3"/>
      <dgm:spPr/>
    </dgm:pt>
    <dgm:pt modelId="{DEA4D2EC-FE80-42A1-973B-1FAFF0DAB488}" type="pres">
      <dgm:prSet presAssocID="{BEE544B3-33DA-469B-8534-BCC137BB25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1027C85-5ECA-457E-98AB-F7EBAFD601DD}" type="pres">
      <dgm:prSet presAssocID="{BEE544B3-33DA-469B-8534-BCC137BB250E}" presName="spaceRect" presStyleCnt="0"/>
      <dgm:spPr/>
    </dgm:pt>
    <dgm:pt modelId="{BFD4FB5C-E6F2-4D10-B7C2-7891B39273BF}" type="pres">
      <dgm:prSet presAssocID="{BEE544B3-33DA-469B-8534-BCC137BB250E}" presName="parTx" presStyleLbl="revTx" presStyleIdx="0" presStyleCnt="3">
        <dgm:presLayoutVars>
          <dgm:chMax val="0"/>
          <dgm:chPref val="0"/>
        </dgm:presLayoutVars>
      </dgm:prSet>
      <dgm:spPr/>
    </dgm:pt>
    <dgm:pt modelId="{638F972D-E33D-4AF2-B691-4134BEDF4735}" type="pres">
      <dgm:prSet presAssocID="{49D7FB8A-D59B-41FB-B4D9-0EACF2CF9BA0}" presName="sibTrans" presStyleCnt="0"/>
      <dgm:spPr/>
    </dgm:pt>
    <dgm:pt modelId="{AAAE38AC-974E-4873-80D2-E802D4E48573}" type="pres">
      <dgm:prSet presAssocID="{D71F159F-EC50-4D6A-B861-6CA9BB1A61C0}" presName="compNode" presStyleCnt="0"/>
      <dgm:spPr/>
    </dgm:pt>
    <dgm:pt modelId="{6E847477-FF15-42E1-98BD-72FBC4E7DB3D}" type="pres">
      <dgm:prSet presAssocID="{D71F159F-EC50-4D6A-B861-6CA9BB1A61C0}" presName="bgRect" presStyleLbl="bgShp" presStyleIdx="1" presStyleCnt="3"/>
      <dgm:spPr/>
    </dgm:pt>
    <dgm:pt modelId="{806AF3E0-F090-443B-AE38-5FF018EBE9FB}" type="pres">
      <dgm:prSet presAssocID="{D71F159F-EC50-4D6A-B861-6CA9BB1A61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18B0BE9E-936D-4DA9-A6FB-26A6C9767576}" type="pres">
      <dgm:prSet presAssocID="{D71F159F-EC50-4D6A-B861-6CA9BB1A61C0}" presName="spaceRect" presStyleCnt="0"/>
      <dgm:spPr/>
    </dgm:pt>
    <dgm:pt modelId="{3EA93A06-8527-4C2E-98CB-22E51181AC3E}" type="pres">
      <dgm:prSet presAssocID="{D71F159F-EC50-4D6A-B861-6CA9BB1A61C0}" presName="parTx" presStyleLbl="revTx" presStyleIdx="1" presStyleCnt="3">
        <dgm:presLayoutVars>
          <dgm:chMax val="0"/>
          <dgm:chPref val="0"/>
        </dgm:presLayoutVars>
      </dgm:prSet>
      <dgm:spPr/>
    </dgm:pt>
    <dgm:pt modelId="{1A43D27B-5C38-4270-AF1A-7D1C08023E0F}" type="pres">
      <dgm:prSet presAssocID="{8D90A391-09BE-4F85-B4C5-A07A7948CFDC}" presName="sibTrans" presStyleCnt="0"/>
      <dgm:spPr/>
    </dgm:pt>
    <dgm:pt modelId="{5FBDBB30-CD12-49C0-AD16-C48E8E735637}" type="pres">
      <dgm:prSet presAssocID="{1039D5BF-5A81-4095-8403-AE219272FBFD}" presName="compNode" presStyleCnt="0"/>
      <dgm:spPr/>
    </dgm:pt>
    <dgm:pt modelId="{04BD6AB2-D5C8-4C64-8E0C-B7571A23BAE7}" type="pres">
      <dgm:prSet presAssocID="{1039D5BF-5A81-4095-8403-AE219272FBFD}" presName="bgRect" presStyleLbl="bgShp" presStyleIdx="2" presStyleCnt="3"/>
      <dgm:spPr/>
    </dgm:pt>
    <dgm:pt modelId="{9118F8F9-BEE9-4723-909A-F56EA12FE202}" type="pres">
      <dgm:prSet presAssocID="{1039D5BF-5A81-4095-8403-AE219272FB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4330A340-355C-465F-9F19-145CA3429473}" type="pres">
      <dgm:prSet presAssocID="{1039D5BF-5A81-4095-8403-AE219272FBFD}" presName="spaceRect" presStyleCnt="0"/>
      <dgm:spPr/>
    </dgm:pt>
    <dgm:pt modelId="{D8BAE535-D78E-40CB-9BE5-E6DB5CE14EB4}" type="pres">
      <dgm:prSet presAssocID="{1039D5BF-5A81-4095-8403-AE219272FBFD}" presName="parTx" presStyleLbl="revTx" presStyleIdx="2" presStyleCnt="3">
        <dgm:presLayoutVars>
          <dgm:chMax val="0"/>
          <dgm:chPref val="0"/>
        </dgm:presLayoutVars>
      </dgm:prSet>
      <dgm:spPr/>
    </dgm:pt>
  </dgm:ptLst>
  <dgm:cxnLst>
    <dgm:cxn modelId="{CD77481F-BC0F-4AB6-A5C2-B3A1F7E3EDAB}" srcId="{B42B9414-B0C8-45E5-8C75-8CD3969390AF}" destId="{1039D5BF-5A81-4095-8403-AE219272FBFD}" srcOrd="2" destOrd="0" parTransId="{95C94BD7-B164-40ED-941B-D8002245FA72}" sibTransId="{91BF7412-3907-4A05-86D2-7CE707678A62}"/>
    <dgm:cxn modelId="{C5510532-900D-42BD-9E7D-BDABF13CD5B7}" type="presOf" srcId="{BEE544B3-33DA-469B-8534-BCC137BB250E}" destId="{BFD4FB5C-E6F2-4D10-B7C2-7891B39273BF}" srcOrd="0" destOrd="0" presId="urn:microsoft.com/office/officeart/2018/2/layout/IconVerticalSolidList"/>
    <dgm:cxn modelId="{7114AA6E-1B1D-42C1-8D7B-887EDC00E08E}" type="presOf" srcId="{1039D5BF-5A81-4095-8403-AE219272FBFD}" destId="{D8BAE535-D78E-40CB-9BE5-E6DB5CE14EB4}" srcOrd="0" destOrd="0" presId="urn:microsoft.com/office/officeart/2018/2/layout/IconVerticalSolidList"/>
    <dgm:cxn modelId="{DCBDC175-E862-4015-A3D3-325395B8F07C}" srcId="{B42B9414-B0C8-45E5-8C75-8CD3969390AF}" destId="{BEE544B3-33DA-469B-8534-BCC137BB250E}" srcOrd="0" destOrd="0" parTransId="{100CC678-471B-4569-8DFA-CC2D32D39622}" sibTransId="{49D7FB8A-D59B-41FB-B4D9-0EACF2CF9BA0}"/>
    <dgm:cxn modelId="{8D5DFE75-6CFB-4CE7-A399-1E196395DF73}" type="presOf" srcId="{D71F159F-EC50-4D6A-B861-6CA9BB1A61C0}" destId="{3EA93A06-8527-4C2E-98CB-22E51181AC3E}" srcOrd="0" destOrd="0" presId="urn:microsoft.com/office/officeart/2018/2/layout/IconVerticalSolidList"/>
    <dgm:cxn modelId="{C129AE56-0DAF-437A-838E-C5E53AD00568}" srcId="{B42B9414-B0C8-45E5-8C75-8CD3969390AF}" destId="{D71F159F-EC50-4D6A-B861-6CA9BB1A61C0}" srcOrd="1" destOrd="0" parTransId="{7B3F4122-5E61-438C-8962-E43BEFF114CE}" sibTransId="{8D90A391-09BE-4F85-B4C5-A07A7948CFDC}"/>
    <dgm:cxn modelId="{10783C85-4F95-478B-87C0-36973C8BFFE3}" type="presOf" srcId="{B42B9414-B0C8-45E5-8C75-8CD3969390AF}" destId="{26D20615-2AAA-4BBD-96D0-131766AC065F}" srcOrd="0" destOrd="0" presId="urn:microsoft.com/office/officeart/2018/2/layout/IconVerticalSolidList"/>
    <dgm:cxn modelId="{21F2D444-4953-4C31-B9B6-FD4BD70CF903}" type="presParOf" srcId="{26D20615-2AAA-4BBD-96D0-131766AC065F}" destId="{351E38B4-0916-4D8B-AF9F-099D8A026E7E}" srcOrd="0" destOrd="0" presId="urn:microsoft.com/office/officeart/2018/2/layout/IconVerticalSolidList"/>
    <dgm:cxn modelId="{0AD42999-3AC4-4AD3-9E82-77CB4A06C74C}" type="presParOf" srcId="{351E38B4-0916-4D8B-AF9F-099D8A026E7E}" destId="{5880544D-4A99-498B-BFB7-2FB36954A11D}" srcOrd="0" destOrd="0" presId="urn:microsoft.com/office/officeart/2018/2/layout/IconVerticalSolidList"/>
    <dgm:cxn modelId="{9C5DBD21-83AD-44D6-8A40-F3FC6986717A}" type="presParOf" srcId="{351E38B4-0916-4D8B-AF9F-099D8A026E7E}" destId="{DEA4D2EC-FE80-42A1-973B-1FAFF0DAB488}" srcOrd="1" destOrd="0" presId="urn:microsoft.com/office/officeart/2018/2/layout/IconVerticalSolidList"/>
    <dgm:cxn modelId="{73BD03EF-27E0-411B-85C0-4D033E64B5C6}" type="presParOf" srcId="{351E38B4-0916-4D8B-AF9F-099D8A026E7E}" destId="{21027C85-5ECA-457E-98AB-F7EBAFD601DD}" srcOrd="2" destOrd="0" presId="urn:microsoft.com/office/officeart/2018/2/layout/IconVerticalSolidList"/>
    <dgm:cxn modelId="{9A246C66-2FE2-48A1-984D-F2FA586E5A12}" type="presParOf" srcId="{351E38B4-0916-4D8B-AF9F-099D8A026E7E}" destId="{BFD4FB5C-E6F2-4D10-B7C2-7891B39273BF}" srcOrd="3" destOrd="0" presId="urn:microsoft.com/office/officeart/2018/2/layout/IconVerticalSolidList"/>
    <dgm:cxn modelId="{527F32B1-6F6C-4A38-9A41-DCFD5DB44CBB}" type="presParOf" srcId="{26D20615-2AAA-4BBD-96D0-131766AC065F}" destId="{638F972D-E33D-4AF2-B691-4134BEDF4735}" srcOrd="1" destOrd="0" presId="urn:microsoft.com/office/officeart/2018/2/layout/IconVerticalSolidList"/>
    <dgm:cxn modelId="{FD3A6ECB-8334-4E5F-A879-0999234BBE09}" type="presParOf" srcId="{26D20615-2AAA-4BBD-96D0-131766AC065F}" destId="{AAAE38AC-974E-4873-80D2-E802D4E48573}" srcOrd="2" destOrd="0" presId="urn:microsoft.com/office/officeart/2018/2/layout/IconVerticalSolidList"/>
    <dgm:cxn modelId="{BC2B01DE-9F98-4BFF-B131-885E3C56C4B3}" type="presParOf" srcId="{AAAE38AC-974E-4873-80D2-E802D4E48573}" destId="{6E847477-FF15-42E1-98BD-72FBC4E7DB3D}" srcOrd="0" destOrd="0" presId="urn:microsoft.com/office/officeart/2018/2/layout/IconVerticalSolidList"/>
    <dgm:cxn modelId="{2F0FD5EA-4B9D-46DF-A04A-8EF99B052037}" type="presParOf" srcId="{AAAE38AC-974E-4873-80D2-E802D4E48573}" destId="{806AF3E0-F090-443B-AE38-5FF018EBE9FB}" srcOrd="1" destOrd="0" presId="urn:microsoft.com/office/officeart/2018/2/layout/IconVerticalSolidList"/>
    <dgm:cxn modelId="{155CA10D-192E-444D-80B8-166554C118D1}" type="presParOf" srcId="{AAAE38AC-974E-4873-80D2-E802D4E48573}" destId="{18B0BE9E-936D-4DA9-A6FB-26A6C9767576}" srcOrd="2" destOrd="0" presId="urn:microsoft.com/office/officeart/2018/2/layout/IconVerticalSolidList"/>
    <dgm:cxn modelId="{8A78B12F-50E3-4679-8B78-9B617049BF9D}" type="presParOf" srcId="{AAAE38AC-974E-4873-80D2-E802D4E48573}" destId="{3EA93A06-8527-4C2E-98CB-22E51181AC3E}" srcOrd="3" destOrd="0" presId="urn:microsoft.com/office/officeart/2018/2/layout/IconVerticalSolidList"/>
    <dgm:cxn modelId="{260C3819-EA72-437F-AA7C-F5936694F127}" type="presParOf" srcId="{26D20615-2AAA-4BBD-96D0-131766AC065F}" destId="{1A43D27B-5C38-4270-AF1A-7D1C08023E0F}" srcOrd="3" destOrd="0" presId="urn:microsoft.com/office/officeart/2018/2/layout/IconVerticalSolidList"/>
    <dgm:cxn modelId="{DE05FC4D-B19C-4C06-B55F-510AEDC5054D}" type="presParOf" srcId="{26D20615-2AAA-4BBD-96D0-131766AC065F}" destId="{5FBDBB30-CD12-49C0-AD16-C48E8E735637}" srcOrd="4" destOrd="0" presId="urn:microsoft.com/office/officeart/2018/2/layout/IconVerticalSolidList"/>
    <dgm:cxn modelId="{1B7E2377-6D51-407B-A025-146A98AF92B7}" type="presParOf" srcId="{5FBDBB30-CD12-49C0-AD16-C48E8E735637}" destId="{04BD6AB2-D5C8-4C64-8E0C-B7571A23BAE7}" srcOrd="0" destOrd="0" presId="urn:microsoft.com/office/officeart/2018/2/layout/IconVerticalSolidList"/>
    <dgm:cxn modelId="{19DBA32E-4DC2-41BC-A8D2-C93FC346378D}" type="presParOf" srcId="{5FBDBB30-CD12-49C0-AD16-C48E8E735637}" destId="{9118F8F9-BEE9-4723-909A-F56EA12FE202}" srcOrd="1" destOrd="0" presId="urn:microsoft.com/office/officeart/2018/2/layout/IconVerticalSolidList"/>
    <dgm:cxn modelId="{E278BD25-027A-4AE0-BC7A-6066B0097561}" type="presParOf" srcId="{5FBDBB30-CD12-49C0-AD16-C48E8E735637}" destId="{4330A340-355C-465F-9F19-145CA3429473}" srcOrd="2" destOrd="0" presId="urn:microsoft.com/office/officeart/2018/2/layout/IconVerticalSolidList"/>
    <dgm:cxn modelId="{F01669D9-9106-4B45-A6F9-8BEE195B603B}" type="presParOf" srcId="{5FBDBB30-CD12-49C0-AD16-C48E8E735637}" destId="{D8BAE535-D78E-40CB-9BE5-E6DB5CE14E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B9F798-CE10-4A20-9790-1094DF319351}" type="doc">
      <dgm:prSet loTypeId="urn:microsoft.com/office/officeart/2016/7/layout/BasicLinearProcessNumbered" loCatId="process" qsTypeId="urn:microsoft.com/office/officeart/2005/8/quickstyle/simple5" qsCatId="simple" csTypeId="urn:microsoft.com/office/officeart/2005/8/colors/accent3_2" csCatId="accent3"/>
      <dgm:spPr/>
      <dgm:t>
        <a:bodyPr/>
        <a:lstStyle/>
        <a:p>
          <a:endParaRPr lang="en-US"/>
        </a:p>
      </dgm:t>
    </dgm:pt>
    <dgm:pt modelId="{F7DF9CC4-428F-40DA-9932-C4B7566A93EF}">
      <dgm:prSet/>
      <dgm:spPr/>
      <dgm:t>
        <a:bodyPr/>
        <a:lstStyle/>
        <a:p>
          <a:r>
            <a:rPr lang="en-US" b="1" i="0" dirty="0"/>
            <a:t>Customer</a:t>
          </a:r>
          <a:r>
            <a:rPr lang="en-US" b="0" i="0" dirty="0"/>
            <a:t> </a:t>
          </a:r>
          <a:r>
            <a:rPr lang="en-US" b="1" i="0" dirty="0"/>
            <a:t>Insights</a:t>
          </a:r>
          <a:r>
            <a:rPr lang="en-US" b="0" i="0" dirty="0"/>
            <a:t>: Analyzing customer feedback, reviews, and surveys provides businesses with valuable insights into customer satisfaction, preferences, and pain points, helping them improve products and services.</a:t>
          </a:r>
          <a:endParaRPr lang="en-US" dirty="0"/>
        </a:p>
      </dgm:t>
    </dgm:pt>
    <dgm:pt modelId="{DF0BC3A4-3568-485F-BD8D-15AE84CA4065}" type="parTrans" cxnId="{66AF8A7D-7990-4842-9F3F-32EE2966F2EF}">
      <dgm:prSet/>
      <dgm:spPr/>
      <dgm:t>
        <a:bodyPr/>
        <a:lstStyle/>
        <a:p>
          <a:endParaRPr lang="en-US"/>
        </a:p>
      </dgm:t>
    </dgm:pt>
    <dgm:pt modelId="{D51206A1-46B1-4691-9564-5D9B679013EE}" type="sibTrans" cxnId="{66AF8A7D-7990-4842-9F3F-32EE2966F2EF}">
      <dgm:prSet phldrT="1" phldr="0"/>
      <dgm:spPr/>
      <dgm:t>
        <a:bodyPr/>
        <a:lstStyle/>
        <a:p>
          <a:r>
            <a:rPr lang="en-US"/>
            <a:t>1</a:t>
          </a:r>
        </a:p>
      </dgm:t>
    </dgm:pt>
    <dgm:pt modelId="{EEC3E13E-F61E-4D40-B764-211335835089}">
      <dgm:prSet/>
      <dgm:spPr/>
      <dgm:t>
        <a:bodyPr/>
        <a:lstStyle/>
        <a:p>
          <a:r>
            <a:rPr lang="en-US" b="1" i="0" dirty="0"/>
            <a:t>Healthcare</a:t>
          </a:r>
          <a:r>
            <a:rPr lang="en-US" b="0" i="0" dirty="0"/>
            <a:t>: Document analysis in healthcare involves extracting patient information, diagnoses, and treatment plans from electronic health records (EHRs). This improves patient care, facilitates medical research, and streamlines administrative tasks.</a:t>
          </a:r>
          <a:endParaRPr lang="en-US" dirty="0"/>
        </a:p>
      </dgm:t>
    </dgm:pt>
    <dgm:pt modelId="{B842E370-A14C-43CD-8739-C5E39F4F3EF9}" type="parTrans" cxnId="{C6C2FD69-2333-45C7-B4AA-225FAC7D5280}">
      <dgm:prSet/>
      <dgm:spPr/>
      <dgm:t>
        <a:bodyPr/>
        <a:lstStyle/>
        <a:p>
          <a:endParaRPr lang="en-US"/>
        </a:p>
      </dgm:t>
    </dgm:pt>
    <dgm:pt modelId="{41AB84E6-C42B-4E1E-B746-FB2D47D49691}" type="sibTrans" cxnId="{C6C2FD69-2333-45C7-B4AA-225FAC7D5280}">
      <dgm:prSet phldrT="2" phldr="0"/>
      <dgm:spPr/>
      <dgm:t>
        <a:bodyPr/>
        <a:lstStyle/>
        <a:p>
          <a:r>
            <a:rPr lang="en-US"/>
            <a:t>2</a:t>
          </a:r>
          <a:endParaRPr lang="en-US" dirty="0"/>
        </a:p>
      </dgm:t>
    </dgm:pt>
    <dgm:pt modelId="{7BB16DA7-DC68-4CAA-BD65-8A1496B5D959}">
      <dgm:prSet/>
      <dgm:spPr/>
      <dgm:t>
        <a:bodyPr/>
        <a:lstStyle/>
        <a:p>
          <a:r>
            <a:rPr lang="en-US" b="1" i="0" dirty="0"/>
            <a:t>Research</a:t>
          </a:r>
          <a:r>
            <a:rPr lang="en-US" b="0" i="0" dirty="0"/>
            <a:t>: In academia and scientific research, document analysis assists researchers in identifying relevant publications, tracking developments in their fields, and synthesizing research findings.</a:t>
          </a:r>
          <a:endParaRPr lang="en-US" dirty="0"/>
        </a:p>
      </dgm:t>
    </dgm:pt>
    <dgm:pt modelId="{0EA6A3EF-0DDC-4201-9ADE-1B2786C8BF3B}" type="parTrans" cxnId="{8CDFA6A5-1D0C-4431-A283-BA57C88FA92E}">
      <dgm:prSet/>
      <dgm:spPr/>
      <dgm:t>
        <a:bodyPr/>
        <a:lstStyle/>
        <a:p>
          <a:endParaRPr lang="en-US"/>
        </a:p>
      </dgm:t>
    </dgm:pt>
    <dgm:pt modelId="{A45EA88C-F955-4EBB-82AE-E085309DEC94}" type="sibTrans" cxnId="{8CDFA6A5-1D0C-4431-A283-BA57C88FA92E}">
      <dgm:prSet phldrT="3" phldr="0"/>
      <dgm:spPr/>
      <dgm:t>
        <a:bodyPr/>
        <a:lstStyle/>
        <a:p>
          <a:r>
            <a:rPr lang="en-US"/>
            <a:t>3</a:t>
          </a:r>
        </a:p>
      </dgm:t>
    </dgm:pt>
    <dgm:pt modelId="{18C7A5FF-B6CF-42B5-9885-7E8E236AD447}" type="pres">
      <dgm:prSet presAssocID="{17B9F798-CE10-4A20-9790-1094DF319351}" presName="Name0" presStyleCnt="0">
        <dgm:presLayoutVars>
          <dgm:animLvl val="lvl"/>
          <dgm:resizeHandles val="exact"/>
        </dgm:presLayoutVars>
      </dgm:prSet>
      <dgm:spPr/>
    </dgm:pt>
    <dgm:pt modelId="{181E19C6-0FA7-46A3-BD04-A17D226FD651}" type="pres">
      <dgm:prSet presAssocID="{F7DF9CC4-428F-40DA-9932-C4B7566A93EF}" presName="compositeNode" presStyleCnt="0">
        <dgm:presLayoutVars>
          <dgm:bulletEnabled val="1"/>
        </dgm:presLayoutVars>
      </dgm:prSet>
      <dgm:spPr/>
    </dgm:pt>
    <dgm:pt modelId="{D8FFD2E3-1688-47E8-ADD4-301A6F00CD73}" type="pres">
      <dgm:prSet presAssocID="{F7DF9CC4-428F-40DA-9932-C4B7566A93EF}" presName="bgRect" presStyleLbl="bgAccFollowNode1" presStyleIdx="0" presStyleCnt="3"/>
      <dgm:spPr/>
    </dgm:pt>
    <dgm:pt modelId="{AA53921D-8DF1-40E2-9217-8DE673890E6D}" type="pres">
      <dgm:prSet presAssocID="{D51206A1-46B1-4691-9564-5D9B679013EE}" presName="sibTransNodeCircle" presStyleLbl="alignNode1" presStyleIdx="0" presStyleCnt="6">
        <dgm:presLayoutVars>
          <dgm:chMax val="0"/>
          <dgm:bulletEnabled/>
        </dgm:presLayoutVars>
      </dgm:prSet>
      <dgm:spPr/>
    </dgm:pt>
    <dgm:pt modelId="{F48EA3D9-9F74-42D8-A343-B9C434C60C3B}" type="pres">
      <dgm:prSet presAssocID="{F7DF9CC4-428F-40DA-9932-C4B7566A93EF}" presName="bottomLine" presStyleLbl="alignNode1" presStyleIdx="1" presStyleCnt="6">
        <dgm:presLayoutVars/>
      </dgm:prSet>
      <dgm:spPr/>
    </dgm:pt>
    <dgm:pt modelId="{74DFB146-16B4-43E8-B401-8F739431980A}" type="pres">
      <dgm:prSet presAssocID="{F7DF9CC4-428F-40DA-9932-C4B7566A93EF}" presName="nodeText" presStyleLbl="bgAccFollowNode1" presStyleIdx="0" presStyleCnt="3">
        <dgm:presLayoutVars>
          <dgm:bulletEnabled val="1"/>
        </dgm:presLayoutVars>
      </dgm:prSet>
      <dgm:spPr/>
    </dgm:pt>
    <dgm:pt modelId="{129152F7-DF77-4BD8-875E-035986AB360A}" type="pres">
      <dgm:prSet presAssocID="{D51206A1-46B1-4691-9564-5D9B679013EE}" presName="sibTrans" presStyleCnt="0"/>
      <dgm:spPr/>
    </dgm:pt>
    <dgm:pt modelId="{7575EAA0-A2B9-464D-9041-3A4479FD9989}" type="pres">
      <dgm:prSet presAssocID="{EEC3E13E-F61E-4D40-B764-211335835089}" presName="compositeNode" presStyleCnt="0">
        <dgm:presLayoutVars>
          <dgm:bulletEnabled val="1"/>
        </dgm:presLayoutVars>
      </dgm:prSet>
      <dgm:spPr/>
    </dgm:pt>
    <dgm:pt modelId="{F64A3157-11D3-4377-87B2-5AE4E528A6F1}" type="pres">
      <dgm:prSet presAssocID="{EEC3E13E-F61E-4D40-B764-211335835089}" presName="bgRect" presStyleLbl="bgAccFollowNode1" presStyleIdx="1" presStyleCnt="3"/>
      <dgm:spPr/>
    </dgm:pt>
    <dgm:pt modelId="{6A707899-0186-42F9-9FE7-F749E42C1F43}" type="pres">
      <dgm:prSet presAssocID="{41AB84E6-C42B-4E1E-B746-FB2D47D49691}" presName="sibTransNodeCircle" presStyleLbl="alignNode1" presStyleIdx="2" presStyleCnt="6">
        <dgm:presLayoutVars>
          <dgm:chMax val="0"/>
          <dgm:bulletEnabled/>
        </dgm:presLayoutVars>
      </dgm:prSet>
      <dgm:spPr/>
    </dgm:pt>
    <dgm:pt modelId="{91D2BE6F-BE3A-476B-A42F-000E458C423F}" type="pres">
      <dgm:prSet presAssocID="{EEC3E13E-F61E-4D40-B764-211335835089}" presName="bottomLine" presStyleLbl="alignNode1" presStyleIdx="3" presStyleCnt="6">
        <dgm:presLayoutVars/>
      </dgm:prSet>
      <dgm:spPr/>
    </dgm:pt>
    <dgm:pt modelId="{3039E90C-9B2D-4123-A76C-5E1383350281}" type="pres">
      <dgm:prSet presAssocID="{EEC3E13E-F61E-4D40-B764-211335835089}" presName="nodeText" presStyleLbl="bgAccFollowNode1" presStyleIdx="1" presStyleCnt="3">
        <dgm:presLayoutVars>
          <dgm:bulletEnabled val="1"/>
        </dgm:presLayoutVars>
      </dgm:prSet>
      <dgm:spPr/>
    </dgm:pt>
    <dgm:pt modelId="{39490806-B949-4022-BBF4-050162D3A509}" type="pres">
      <dgm:prSet presAssocID="{41AB84E6-C42B-4E1E-B746-FB2D47D49691}" presName="sibTrans" presStyleCnt="0"/>
      <dgm:spPr/>
    </dgm:pt>
    <dgm:pt modelId="{5E959594-844F-4DE9-893A-8AD9BD73F100}" type="pres">
      <dgm:prSet presAssocID="{7BB16DA7-DC68-4CAA-BD65-8A1496B5D959}" presName="compositeNode" presStyleCnt="0">
        <dgm:presLayoutVars>
          <dgm:bulletEnabled val="1"/>
        </dgm:presLayoutVars>
      </dgm:prSet>
      <dgm:spPr/>
    </dgm:pt>
    <dgm:pt modelId="{BAC4ED33-853A-49E7-8BCA-9FFEE34C4CC9}" type="pres">
      <dgm:prSet presAssocID="{7BB16DA7-DC68-4CAA-BD65-8A1496B5D959}" presName="bgRect" presStyleLbl="bgAccFollowNode1" presStyleIdx="2" presStyleCnt="3"/>
      <dgm:spPr/>
    </dgm:pt>
    <dgm:pt modelId="{21E4BDCB-75A4-45D3-A4E1-C7298FA7B2A9}" type="pres">
      <dgm:prSet presAssocID="{A45EA88C-F955-4EBB-82AE-E085309DEC94}" presName="sibTransNodeCircle" presStyleLbl="alignNode1" presStyleIdx="4" presStyleCnt="6">
        <dgm:presLayoutVars>
          <dgm:chMax val="0"/>
          <dgm:bulletEnabled/>
        </dgm:presLayoutVars>
      </dgm:prSet>
      <dgm:spPr/>
    </dgm:pt>
    <dgm:pt modelId="{EA017A12-EEE1-46D8-985E-6F2E8853F722}" type="pres">
      <dgm:prSet presAssocID="{7BB16DA7-DC68-4CAA-BD65-8A1496B5D959}" presName="bottomLine" presStyleLbl="alignNode1" presStyleIdx="5" presStyleCnt="6">
        <dgm:presLayoutVars/>
      </dgm:prSet>
      <dgm:spPr/>
    </dgm:pt>
    <dgm:pt modelId="{BF872712-A4C3-4039-8F02-BD7DBDF02C16}" type="pres">
      <dgm:prSet presAssocID="{7BB16DA7-DC68-4CAA-BD65-8A1496B5D959}" presName="nodeText" presStyleLbl="bgAccFollowNode1" presStyleIdx="2" presStyleCnt="3">
        <dgm:presLayoutVars>
          <dgm:bulletEnabled val="1"/>
        </dgm:presLayoutVars>
      </dgm:prSet>
      <dgm:spPr/>
    </dgm:pt>
  </dgm:ptLst>
  <dgm:cxnLst>
    <dgm:cxn modelId="{8FDB6824-928D-4F7C-BF6D-CF4FCE739010}" type="presOf" srcId="{F7DF9CC4-428F-40DA-9932-C4B7566A93EF}" destId="{74DFB146-16B4-43E8-B401-8F739431980A}" srcOrd="1" destOrd="0" presId="urn:microsoft.com/office/officeart/2016/7/layout/BasicLinearProcessNumbered"/>
    <dgm:cxn modelId="{8D38275F-90C1-4DF6-A68A-5ED81A3E52DF}" type="presOf" srcId="{7BB16DA7-DC68-4CAA-BD65-8A1496B5D959}" destId="{BAC4ED33-853A-49E7-8BCA-9FFEE34C4CC9}" srcOrd="0" destOrd="0" presId="urn:microsoft.com/office/officeart/2016/7/layout/BasicLinearProcessNumbered"/>
    <dgm:cxn modelId="{896A9662-F1D8-49F2-9A4F-0AAB4237CDD9}" type="presOf" srcId="{7BB16DA7-DC68-4CAA-BD65-8A1496B5D959}" destId="{BF872712-A4C3-4039-8F02-BD7DBDF02C16}" srcOrd="1" destOrd="0" presId="urn:microsoft.com/office/officeart/2016/7/layout/BasicLinearProcessNumbered"/>
    <dgm:cxn modelId="{C6C2FD69-2333-45C7-B4AA-225FAC7D5280}" srcId="{17B9F798-CE10-4A20-9790-1094DF319351}" destId="{EEC3E13E-F61E-4D40-B764-211335835089}" srcOrd="1" destOrd="0" parTransId="{B842E370-A14C-43CD-8739-C5E39F4F3EF9}" sibTransId="{41AB84E6-C42B-4E1E-B746-FB2D47D49691}"/>
    <dgm:cxn modelId="{7E290655-5300-470C-A766-409AB81E34CC}" type="presOf" srcId="{41AB84E6-C42B-4E1E-B746-FB2D47D49691}" destId="{6A707899-0186-42F9-9FE7-F749E42C1F43}" srcOrd="0" destOrd="0" presId="urn:microsoft.com/office/officeart/2016/7/layout/BasicLinearProcessNumbered"/>
    <dgm:cxn modelId="{66AF8A7D-7990-4842-9F3F-32EE2966F2EF}" srcId="{17B9F798-CE10-4A20-9790-1094DF319351}" destId="{F7DF9CC4-428F-40DA-9932-C4B7566A93EF}" srcOrd="0" destOrd="0" parTransId="{DF0BC3A4-3568-485F-BD8D-15AE84CA4065}" sibTransId="{D51206A1-46B1-4691-9564-5D9B679013EE}"/>
    <dgm:cxn modelId="{65DD789B-60FE-4B3B-B8EA-530C49FC75BC}" type="presOf" srcId="{EEC3E13E-F61E-4D40-B764-211335835089}" destId="{F64A3157-11D3-4377-87B2-5AE4E528A6F1}" srcOrd="0" destOrd="0" presId="urn:microsoft.com/office/officeart/2016/7/layout/BasicLinearProcessNumbered"/>
    <dgm:cxn modelId="{8CDFA6A5-1D0C-4431-A283-BA57C88FA92E}" srcId="{17B9F798-CE10-4A20-9790-1094DF319351}" destId="{7BB16DA7-DC68-4CAA-BD65-8A1496B5D959}" srcOrd="2" destOrd="0" parTransId="{0EA6A3EF-0DDC-4201-9ADE-1B2786C8BF3B}" sibTransId="{A45EA88C-F955-4EBB-82AE-E085309DEC94}"/>
    <dgm:cxn modelId="{517AB0A5-0F62-4566-9376-88C5E1FC7150}" type="presOf" srcId="{17B9F798-CE10-4A20-9790-1094DF319351}" destId="{18C7A5FF-B6CF-42B5-9885-7E8E236AD447}" srcOrd="0" destOrd="0" presId="urn:microsoft.com/office/officeart/2016/7/layout/BasicLinearProcessNumbered"/>
    <dgm:cxn modelId="{C7DC90C2-39D6-4B63-A49F-50C6138FE40C}" type="presOf" srcId="{F7DF9CC4-428F-40DA-9932-C4B7566A93EF}" destId="{D8FFD2E3-1688-47E8-ADD4-301A6F00CD73}" srcOrd="0" destOrd="0" presId="urn:microsoft.com/office/officeart/2016/7/layout/BasicLinearProcessNumbered"/>
    <dgm:cxn modelId="{DBC16DD5-D858-4E9C-BE57-6FFBB3BD79A6}" type="presOf" srcId="{EEC3E13E-F61E-4D40-B764-211335835089}" destId="{3039E90C-9B2D-4123-A76C-5E1383350281}" srcOrd="1" destOrd="0" presId="urn:microsoft.com/office/officeart/2016/7/layout/BasicLinearProcessNumbered"/>
    <dgm:cxn modelId="{1DE17BD5-7B60-4936-A952-F53848D016BB}" type="presOf" srcId="{D51206A1-46B1-4691-9564-5D9B679013EE}" destId="{AA53921D-8DF1-40E2-9217-8DE673890E6D}" srcOrd="0" destOrd="0" presId="urn:microsoft.com/office/officeart/2016/7/layout/BasicLinearProcessNumbered"/>
    <dgm:cxn modelId="{AA2D11E9-38B4-424F-B74A-45968E48EA15}" type="presOf" srcId="{A45EA88C-F955-4EBB-82AE-E085309DEC94}" destId="{21E4BDCB-75A4-45D3-A4E1-C7298FA7B2A9}" srcOrd="0" destOrd="0" presId="urn:microsoft.com/office/officeart/2016/7/layout/BasicLinearProcessNumbered"/>
    <dgm:cxn modelId="{EA5D2A7D-B94D-4A26-B375-E14C3DCA4BA9}" type="presParOf" srcId="{18C7A5FF-B6CF-42B5-9885-7E8E236AD447}" destId="{181E19C6-0FA7-46A3-BD04-A17D226FD651}" srcOrd="0" destOrd="0" presId="urn:microsoft.com/office/officeart/2016/7/layout/BasicLinearProcessNumbered"/>
    <dgm:cxn modelId="{03E28FCF-72EC-4D06-B06F-238895477E95}" type="presParOf" srcId="{181E19C6-0FA7-46A3-BD04-A17D226FD651}" destId="{D8FFD2E3-1688-47E8-ADD4-301A6F00CD73}" srcOrd="0" destOrd="0" presId="urn:microsoft.com/office/officeart/2016/7/layout/BasicLinearProcessNumbered"/>
    <dgm:cxn modelId="{F505F7F3-F80E-416E-97A0-C30084B154A6}" type="presParOf" srcId="{181E19C6-0FA7-46A3-BD04-A17D226FD651}" destId="{AA53921D-8DF1-40E2-9217-8DE673890E6D}" srcOrd="1" destOrd="0" presId="urn:microsoft.com/office/officeart/2016/7/layout/BasicLinearProcessNumbered"/>
    <dgm:cxn modelId="{167C3CC5-DBAC-433E-8B22-7438C62FE59E}" type="presParOf" srcId="{181E19C6-0FA7-46A3-BD04-A17D226FD651}" destId="{F48EA3D9-9F74-42D8-A343-B9C434C60C3B}" srcOrd="2" destOrd="0" presId="urn:microsoft.com/office/officeart/2016/7/layout/BasicLinearProcessNumbered"/>
    <dgm:cxn modelId="{73EEDA5A-325B-4C5D-853C-F3934DBE4335}" type="presParOf" srcId="{181E19C6-0FA7-46A3-BD04-A17D226FD651}" destId="{74DFB146-16B4-43E8-B401-8F739431980A}" srcOrd="3" destOrd="0" presId="urn:microsoft.com/office/officeart/2016/7/layout/BasicLinearProcessNumbered"/>
    <dgm:cxn modelId="{7213BA7E-C14D-4547-90B6-6C3EB6B80A80}" type="presParOf" srcId="{18C7A5FF-B6CF-42B5-9885-7E8E236AD447}" destId="{129152F7-DF77-4BD8-875E-035986AB360A}" srcOrd="1" destOrd="0" presId="urn:microsoft.com/office/officeart/2016/7/layout/BasicLinearProcessNumbered"/>
    <dgm:cxn modelId="{D0CBF12F-E867-48C5-9E78-A6592BB34506}" type="presParOf" srcId="{18C7A5FF-B6CF-42B5-9885-7E8E236AD447}" destId="{7575EAA0-A2B9-464D-9041-3A4479FD9989}" srcOrd="2" destOrd="0" presId="urn:microsoft.com/office/officeart/2016/7/layout/BasicLinearProcessNumbered"/>
    <dgm:cxn modelId="{A74C6DE2-655D-491A-8477-81804CFDB8DF}" type="presParOf" srcId="{7575EAA0-A2B9-464D-9041-3A4479FD9989}" destId="{F64A3157-11D3-4377-87B2-5AE4E528A6F1}" srcOrd="0" destOrd="0" presId="urn:microsoft.com/office/officeart/2016/7/layout/BasicLinearProcessNumbered"/>
    <dgm:cxn modelId="{AAF1D5E5-4B10-4360-8120-BDBB669E5990}" type="presParOf" srcId="{7575EAA0-A2B9-464D-9041-3A4479FD9989}" destId="{6A707899-0186-42F9-9FE7-F749E42C1F43}" srcOrd="1" destOrd="0" presId="urn:microsoft.com/office/officeart/2016/7/layout/BasicLinearProcessNumbered"/>
    <dgm:cxn modelId="{CB5DB062-AF64-47A2-84A8-CDC9307C4083}" type="presParOf" srcId="{7575EAA0-A2B9-464D-9041-3A4479FD9989}" destId="{91D2BE6F-BE3A-476B-A42F-000E458C423F}" srcOrd="2" destOrd="0" presId="urn:microsoft.com/office/officeart/2016/7/layout/BasicLinearProcessNumbered"/>
    <dgm:cxn modelId="{83178D21-C84B-42FF-9317-43715189E6DB}" type="presParOf" srcId="{7575EAA0-A2B9-464D-9041-3A4479FD9989}" destId="{3039E90C-9B2D-4123-A76C-5E1383350281}" srcOrd="3" destOrd="0" presId="urn:microsoft.com/office/officeart/2016/7/layout/BasicLinearProcessNumbered"/>
    <dgm:cxn modelId="{8D86EAB1-ABED-4CA3-B79D-818858ECB43E}" type="presParOf" srcId="{18C7A5FF-B6CF-42B5-9885-7E8E236AD447}" destId="{39490806-B949-4022-BBF4-050162D3A509}" srcOrd="3" destOrd="0" presId="urn:microsoft.com/office/officeart/2016/7/layout/BasicLinearProcessNumbered"/>
    <dgm:cxn modelId="{230AD1C9-A080-4389-9432-2864865EBADF}" type="presParOf" srcId="{18C7A5FF-B6CF-42B5-9885-7E8E236AD447}" destId="{5E959594-844F-4DE9-893A-8AD9BD73F100}" srcOrd="4" destOrd="0" presId="urn:microsoft.com/office/officeart/2016/7/layout/BasicLinearProcessNumbered"/>
    <dgm:cxn modelId="{91F18E18-DBD6-4D79-B0A7-64F275AD19E4}" type="presParOf" srcId="{5E959594-844F-4DE9-893A-8AD9BD73F100}" destId="{BAC4ED33-853A-49E7-8BCA-9FFEE34C4CC9}" srcOrd="0" destOrd="0" presId="urn:microsoft.com/office/officeart/2016/7/layout/BasicLinearProcessNumbered"/>
    <dgm:cxn modelId="{F20201C0-5A7D-49E4-92F9-54C0BD069D3E}" type="presParOf" srcId="{5E959594-844F-4DE9-893A-8AD9BD73F100}" destId="{21E4BDCB-75A4-45D3-A4E1-C7298FA7B2A9}" srcOrd="1" destOrd="0" presId="urn:microsoft.com/office/officeart/2016/7/layout/BasicLinearProcessNumbered"/>
    <dgm:cxn modelId="{008A301E-072F-453A-84A7-1B00B44EAC39}" type="presParOf" srcId="{5E959594-844F-4DE9-893A-8AD9BD73F100}" destId="{EA017A12-EEE1-46D8-985E-6F2E8853F722}" srcOrd="2" destOrd="0" presId="urn:microsoft.com/office/officeart/2016/7/layout/BasicLinearProcessNumbered"/>
    <dgm:cxn modelId="{B91CCB21-E123-44C9-AC66-178D8D0F8F89}" type="presParOf" srcId="{5E959594-844F-4DE9-893A-8AD9BD73F100}" destId="{BF872712-A4C3-4039-8F02-BD7DBDF02C1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C07EFA-CC75-438F-9C9E-56DBE2DB522A}"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C49F404A-49D3-4B80-908A-E209A9FD3F1B}">
      <dgm:prSet/>
      <dgm:spPr/>
      <dgm:t>
        <a:bodyPr/>
        <a:lstStyle/>
        <a:p>
          <a:r>
            <a:rPr lang="en-US" b="1" i="0" dirty="0"/>
            <a:t>Security</a:t>
          </a:r>
          <a:r>
            <a:rPr lang="en-US" b="0" i="0" dirty="0"/>
            <a:t> </a:t>
          </a:r>
          <a:r>
            <a:rPr lang="en-US" b="1" i="0" dirty="0"/>
            <a:t>and</a:t>
          </a:r>
          <a:r>
            <a:rPr lang="en-US" b="0" i="0" dirty="0"/>
            <a:t> </a:t>
          </a:r>
          <a:r>
            <a:rPr lang="en-US" b="1" i="0" dirty="0"/>
            <a:t>Fraud</a:t>
          </a:r>
          <a:r>
            <a:rPr lang="en-US" b="0" i="0" dirty="0"/>
            <a:t> </a:t>
          </a:r>
          <a:r>
            <a:rPr lang="en-US" b="1" i="0" dirty="0"/>
            <a:t>Detection</a:t>
          </a:r>
          <a:r>
            <a:rPr lang="en-US" b="0" i="0" dirty="0"/>
            <a:t>: Document analysis can be used to identify fraudulent documents, such as forged IDs or counterfeit banknotes. It is also valuable for monitoring and detecting security threats in electronic communications.</a:t>
          </a:r>
          <a:endParaRPr lang="en-US" dirty="0"/>
        </a:p>
      </dgm:t>
    </dgm:pt>
    <dgm:pt modelId="{9A4323E1-6835-44BC-BB71-F0D61A2C9FFA}" type="parTrans" cxnId="{D5D8B402-1508-45B2-BDC6-0BEE761C8257}">
      <dgm:prSet/>
      <dgm:spPr/>
      <dgm:t>
        <a:bodyPr/>
        <a:lstStyle/>
        <a:p>
          <a:endParaRPr lang="en-US"/>
        </a:p>
      </dgm:t>
    </dgm:pt>
    <dgm:pt modelId="{3ACA8B73-98C4-45FA-866D-15D13148EA9D}" type="sibTrans" cxnId="{D5D8B402-1508-45B2-BDC6-0BEE761C8257}">
      <dgm:prSet phldrT="1" phldr="0"/>
      <dgm:spPr/>
      <dgm:t>
        <a:bodyPr/>
        <a:lstStyle/>
        <a:p>
          <a:endParaRPr lang="en-US" dirty="0"/>
        </a:p>
      </dgm:t>
    </dgm:pt>
    <dgm:pt modelId="{2D5315A9-A844-4584-9E82-58542146FC2E}">
      <dgm:prSet/>
      <dgm:spPr/>
      <dgm:t>
        <a:bodyPr/>
        <a:lstStyle/>
        <a:p>
          <a:r>
            <a:rPr lang="en-US" b="1" i="0" dirty="0"/>
            <a:t>Archiving</a:t>
          </a:r>
          <a:r>
            <a:rPr lang="en-US" b="0" i="0" dirty="0"/>
            <a:t> </a:t>
          </a:r>
          <a:r>
            <a:rPr lang="en-US" b="1" i="0" dirty="0"/>
            <a:t>and</a:t>
          </a:r>
          <a:r>
            <a:rPr lang="en-US" b="0" i="0" dirty="0"/>
            <a:t> </a:t>
          </a:r>
          <a:r>
            <a:rPr lang="en-US" b="1" i="0" dirty="0"/>
            <a:t>Preservation</a:t>
          </a:r>
          <a:r>
            <a:rPr lang="en-US" b="0" i="0" dirty="0"/>
            <a:t>: Document analysis is crucial for digitizing and preserving historical documents, manuscripts, and rare materials. It ensures that valuable information is accessible for future generations.</a:t>
          </a:r>
          <a:endParaRPr lang="en-US" dirty="0"/>
        </a:p>
      </dgm:t>
    </dgm:pt>
    <dgm:pt modelId="{85E1F627-F3E6-4229-BEEE-F2F87CADA0C2}" type="parTrans" cxnId="{B28580C7-60E9-4DDD-A965-6C246202EAE3}">
      <dgm:prSet/>
      <dgm:spPr/>
      <dgm:t>
        <a:bodyPr/>
        <a:lstStyle/>
        <a:p>
          <a:endParaRPr lang="en-US"/>
        </a:p>
      </dgm:t>
    </dgm:pt>
    <dgm:pt modelId="{B64F6F1E-C2BD-441B-8627-533C019D85E4}" type="sibTrans" cxnId="{B28580C7-60E9-4DDD-A965-6C246202EAE3}">
      <dgm:prSet phldrT="2" phldr="0"/>
      <dgm:spPr/>
      <dgm:t>
        <a:bodyPr/>
        <a:lstStyle/>
        <a:p>
          <a:endParaRPr lang="en-US"/>
        </a:p>
      </dgm:t>
    </dgm:pt>
    <dgm:pt modelId="{2B856AFB-EAFB-4714-AE08-9D108DE7A993}">
      <dgm:prSet/>
      <dgm:spPr/>
      <dgm:t>
        <a:bodyPr/>
        <a:lstStyle/>
        <a:p>
          <a:r>
            <a:rPr lang="en-US" b="1" i="0" dirty="0"/>
            <a:t>Translation</a:t>
          </a:r>
          <a:r>
            <a:rPr lang="en-US" b="0" i="0" dirty="0"/>
            <a:t> </a:t>
          </a:r>
          <a:r>
            <a:rPr lang="en-US" b="1" i="0" dirty="0"/>
            <a:t>and</a:t>
          </a:r>
          <a:r>
            <a:rPr lang="en-US" b="0" i="0" dirty="0"/>
            <a:t> </a:t>
          </a:r>
          <a:r>
            <a:rPr lang="en-US" b="1" i="0" dirty="0"/>
            <a:t>Localization</a:t>
          </a:r>
          <a:r>
            <a:rPr lang="en-US" b="0" i="0" dirty="0"/>
            <a:t>: Document analysis is used in language translation services to translate documents accurately from one language to another, preserving the original meaning and context.</a:t>
          </a:r>
          <a:endParaRPr lang="en-US" dirty="0"/>
        </a:p>
      </dgm:t>
    </dgm:pt>
    <dgm:pt modelId="{7B2E60D4-51CD-43D2-A42E-D73F803C1E10}" type="parTrans" cxnId="{3D73D01B-C71E-49DB-A824-E35CC459EB6C}">
      <dgm:prSet/>
      <dgm:spPr/>
      <dgm:t>
        <a:bodyPr/>
        <a:lstStyle/>
        <a:p>
          <a:endParaRPr lang="en-US"/>
        </a:p>
      </dgm:t>
    </dgm:pt>
    <dgm:pt modelId="{4FA479DE-76C5-452D-ACF0-F7D7D035AB4C}" type="sibTrans" cxnId="{3D73D01B-C71E-49DB-A824-E35CC459EB6C}">
      <dgm:prSet phldrT="3" phldr="0"/>
      <dgm:spPr/>
      <dgm:t>
        <a:bodyPr/>
        <a:lstStyle/>
        <a:p>
          <a:endParaRPr lang="en-US"/>
        </a:p>
      </dgm:t>
    </dgm:pt>
    <dgm:pt modelId="{788827FF-898B-4010-985F-DA55F12D0E76}">
      <dgm:prSet/>
      <dgm:spPr/>
      <dgm:t>
        <a:bodyPr/>
        <a:lstStyle/>
        <a:p>
          <a:r>
            <a:rPr lang="en-US" b="1" i="0" dirty="0"/>
            <a:t>Media</a:t>
          </a:r>
          <a:r>
            <a:rPr lang="en-US" b="0" i="0" dirty="0"/>
            <a:t> </a:t>
          </a:r>
          <a:r>
            <a:rPr lang="en-US" b="1" i="0" dirty="0"/>
            <a:t>and</a:t>
          </a:r>
          <a:r>
            <a:rPr lang="en-US" b="0" i="0" dirty="0"/>
            <a:t> </a:t>
          </a:r>
          <a:r>
            <a:rPr lang="en-US" b="1" i="0" dirty="0"/>
            <a:t>Entertainment</a:t>
          </a:r>
          <a:r>
            <a:rPr lang="en-US" b="0" i="0" dirty="0"/>
            <a:t>: In the media industry, document analysis supports content recommendation systems and content categorization, making it easier for users to discover relevant content.</a:t>
          </a:r>
          <a:endParaRPr lang="en-US" dirty="0"/>
        </a:p>
      </dgm:t>
    </dgm:pt>
    <dgm:pt modelId="{A89E3E1F-07EB-4491-B0BE-E1938B2219AA}" type="parTrans" cxnId="{A6C90F1A-E086-471D-888F-3BA0E95A97B7}">
      <dgm:prSet/>
      <dgm:spPr/>
      <dgm:t>
        <a:bodyPr/>
        <a:lstStyle/>
        <a:p>
          <a:endParaRPr lang="en-US"/>
        </a:p>
      </dgm:t>
    </dgm:pt>
    <dgm:pt modelId="{791E8AA3-1435-4D12-A0AD-1B747F2552E0}" type="sibTrans" cxnId="{A6C90F1A-E086-471D-888F-3BA0E95A97B7}">
      <dgm:prSet phldrT="4" phldr="0"/>
      <dgm:spPr/>
      <dgm:t>
        <a:bodyPr/>
        <a:lstStyle/>
        <a:p>
          <a:endParaRPr lang="en-US"/>
        </a:p>
      </dgm:t>
    </dgm:pt>
    <dgm:pt modelId="{BB383092-31EC-490E-84F5-257F8C6D27AA}">
      <dgm:prSet/>
      <dgm:spPr/>
      <dgm:t>
        <a:bodyPr/>
        <a:lstStyle/>
        <a:p>
          <a:r>
            <a:rPr lang="en-US" b="0" i="0"/>
            <a:t>Overall, document analysis empowers organizations and individuals to harness the information contained within documents, improve decision-making, and automate tasks, leading to increased efficiency, productivity, and competitiveness in various fields and industries.</a:t>
          </a:r>
          <a:endParaRPr lang="en-US"/>
        </a:p>
      </dgm:t>
    </dgm:pt>
    <dgm:pt modelId="{01FA74F8-8EE5-44F5-B69D-D1A4A522862A}" type="parTrans" cxnId="{94F0222A-72AD-4EDA-B8DA-815C67C58278}">
      <dgm:prSet/>
      <dgm:spPr/>
      <dgm:t>
        <a:bodyPr/>
        <a:lstStyle/>
        <a:p>
          <a:endParaRPr lang="en-US"/>
        </a:p>
      </dgm:t>
    </dgm:pt>
    <dgm:pt modelId="{CEC1BEF3-F4DB-47E2-8A42-33B27D3D40DA}" type="sibTrans" cxnId="{94F0222A-72AD-4EDA-B8DA-815C67C58278}">
      <dgm:prSet phldrT="5" phldr="0"/>
      <dgm:spPr/>
      <dgm:t>
        <a:bodyPr/>
        <a:lstStyle/>
        <a:p>
          <a:endParaRPr lang="en-US"/>
        </a:p>
      </dgm:t>
    </dgm:pt>
    <dgm:pt modelId="{6D75E492-7A7A-46C9-A2E2-AE3DFADC9AE3}" type="pres">
      <dgm:prSet presAssocID="{72C07EFA-CC75-438F-9C9E-56DBE2DB522A}" presName="diagram" presStyleCnt="0">
        <dgm:presLayoutVars>
          <dgm:dir/>
          <dgm:resizeHandles val="exact"/>
        </dgm:presLayoutVars>
      </dgm:prSet>
      <dgm:spPr/>
    </dgm:pt>
    <dgm:pt modelId="{2A2297CF-753B-4914-9FBF-F22D21456A30}" type="pres">
      <dgm:prSet presAssocID="{C49F404A-49D3-4B80-908A-E209A9FD3F1B}" presName="node" presStyleLbl="node1" presStyleIdx="0" presStyleCnt="5">
        <dgm:presLayoutVars>
          <dgm:bulletEnabled val="1"/>
        </dgm:presLayoutVars>
      </dgm:prSet>
      <dgm:spPr/>
    </dgm:pt>
    <dgm:pt modelId="{AB1C2049-0231-41D5-B7FA-70014A592F0E}" type="pres">
      <dgm:prSet presAssocID="{3ACA8B73-98C4-45FA-866D-15D13148EA9D}" presName="sibTrans" presStyleCnt="0"/>
      <dgm:spPr/>
    </dgm:pt>
    <dgm:pt modelId="{04A754C9-568D-4DA0-A373-B6E7B7024F47}" type="pres">
      <dgm:prSet presAssocID="{2D5315A9-A844-4584-9E82-58542146FC2E}" presName="node" presStyleLbl="node1" presStyleIdx="1" presStyleCnt="5">
        <dgm:presLayoutVars>
          <dgm:bulletEnabled val="1"/>
        </dgm:presLayoutVars>
      </dgm:prSet>
      <dgm:spPr/>
    </dgm:pt>
    <dgm:pt modelId="{703C7C0E-EC99-4885-BA4B-4F1EF6B79663}" type="pres">
      <dgm:prSet presAssocID="{B64F6F1E-C2BD-441B-8627-533C019D85E4}" presName="sibTrans" presStyleCnt="0"/>
      <dgm:spPr/>
    </dgm:pt>
    <dgm:pt modelId="{97FA1CA8-6FF6-43B0-8A0C-9AE1906A13B1}" type="pres">
      <dgm:prSet presAssocID="{2B856AFB-EAFB-4714-AE08-9D108DE7A993}" presName="node" presStyleLbl="node1" presStyleIdx="2" presStyleCnt="5">
        <dgm:presLayoutVars>
          <dgm:bulletEnabled val="1"/>
        </dgm:presLayoutVars>
      </dgm:prSet>
      <dgm:spPr/>
    </dgm:pt>
    <dgm:pt modelId="{E69C6A8C-35A8-4593-8479-1CE4D8723A96}" type="pres">
      <dgm:prSet presAssocID="{4FA479DE-76C5-452D-ACF0-F7D7D035AB4C}" presName="sibTrans" presStyleCnt="0"/>
      <dgm:spPr/>
    </dgm:pt>
    <dgm:pt modelId="{001E16F6-3029-4C0D-AF54-5A75BD3E0D99}" type="pres">
      <dgm:prSet presAssocID="{788827FF-898B-4010-985F-DA55F12D0E76}" presName="node" presStyleLbl="node1" presStyleIdx="3" presStyleCnt="5">
        <dgm:presLayoutVars>
          <dgm:bulletEnabled val="1"/>
        </dgm:presLayoutVars>
      </dgm:prSet>
      <dgm:spPr/>
    </dgm:pt>
    <dgm:pt modelId="{57607D11-3742-4C40-8B13-DC4CABEB226B}" type="pres">
      <dgm:prSet presAssocID="{791E8AA3-1435-4D12-A0AD-1B747F2552E0}" presName="sibTrans" presStyleCnt="0"/>
      <dgm:spPr/>
    </dgm:pt>
    <dgm:pt modelId="{1C44EA12-A244-44C6-8FAD-3DAFA44C5E21}" type="pres">
      <dgm:prSet presAssocID="{BB383092-31EC-490E-84F5-257F8C6D27AA}" presName="node" presStyleLbl="node1" presStyleIdx="4" presStyleCnt="5">
        <dgm:presLayoutVars>
          <dgm:bulletEnabled val="1"/>
        </dgm:presLayoutVars>
      </dgm:prSet>
      <dgm:spPr/>
    </dgm:pt>
  </dgm:ptLst>
  <dgm:cxnLst>
    <dgm:cxn modelId="{D5D8B402-1508-45B2-BDC6-0BEE761C8257}" srcId="{72C07EFA-CC75-438F-9C9E-56DBE2DB522A}" destId="{C49F404A-49D3-4B80-908A-E209A9FD3F1B}" srcOrd="0" destOrd="0" parTransId="{9A4323E1-6835-44BC-BB71-F0D61A2C9FFA}" sibTransId="{3ACA8B73-98C4-45FA-866D-15D13148EA9D}"/>
    <dgm:cxn modelId="{A6C90F1A-E086-471D-888F-3BA0E95A97B7}" srcId="{72C07EFA-CC75-438F-9C9E-56DBE2DB522A}" destId="{788827FF-898B-4010-985F-DA55F12D0E76}" srcOrd="3" destOrd="0" parTransId="{A89E3E1F-07EB-4491-B0BE-E1938B2219AA}" sibTransId="{791E8AA3-1435-4D12-A0AD-1B747F2552E0}"/>
    <dgm:cxn modelId="{3D73D01B-C71E-49DB-A824-E35CC459EB6C}" srcId="{72C07EFA-CC75-438F-9C9E-56DBE2DB522A}" destId="{2B856AFB-EAFB-4714-AE08-9D108DE7A993}" srcOrd="2" destOrd="0" parTransId="{7B2E60D4-51CD-43D2-A42E-D73F803C1E10}" sibTransId="{4FA479DE-76C5-452D-ACF0-F7D7D035AB4C}"/>
    <dgm:cxn modelId="{94F0222A-72AD-4EDA-B8DA-815C67C58278}" srcId="{72C07EFA-CC75-438F-9C9E-56DBE2DB522A}" destId="{BB383092-31EC-490E-84F5-257F8C6D27AA}" srcOrd="4" destOrd="0" parTransId="{01FA74F8-8EE5-44F5-B69D-D1A4A522862A}" sibTransId="{CEC1BEF3-F4DB-47E2-8A42-33B27D3D40DA}"/>
    <dgm:cxn modelId="{098EC963-B49B-44DC-B772-F5E2AD680F95}" type="presOf" srcId="{2D5315A9-A844-4584-9E82-58542146FC2E}" destId="{04A754C9-568D-4DA0-A373-B6E7B7024F47}" srcOrd="0" destOrd="0" presId="urn:microsoft.com/office/officeart/2005/8/layout/default"/>
    <dgm:cxn modelId="{8E38E37D-E7C1-4C47-ACEB-1E1C8DF9A4F3}" type="presOf" srcId="{BB383092-31EC-490E-84F5-257F8C6D27AA}" destId="{1C44EA12-A244-44C6-8FAD-3DAFA44C5E21}" srcOrd="0" destOrd="0" presId="urn:microsoft.com/office/officeart/2005/8/layout/default"/>
    <dgm:cxn modelId="{A47D6E8C-3232-4E8E-8366-8510134E09EF}" type="presOf" srcId="{2B856AFB-EAFB-4714-AE08-9D108DE7A993}" destId="{97FA1CA8-6FF6-43B0-8A0C-9AE1906A13B1}" srcOrd="0" destOrd="0" presId="urn:microsoft.com/office/officeart/2005/8/layout/default"/>
    <dgm:cxn modelId="{EF62818C-3C04-408F-81B4-5702CB013104}" type="presOf" srcId="{C49F404A-49D3-4B80-908A-E209A9FD3F1B}" destId="{2A2297CF-753B-4914-9FBF-F22D21456A30}" srcOrd="0" destOrd="0" presId="urn:microsoft.com/office/officeart/2005/8/layout/default"/>
    <dgm:cxn modelId="{0ECFA5BA-604B-46F7-A6AA-05E341371DD0}" type="presOf" srcId="{788827FF-898B-4010-985F-DA55F12D0E76}" destId="{001E16F6-3029-4C0D-AF54-5A75BD3E0D99}" srcOrd="0" destOrd="0" presId="urn:microsoft.com/office/officeart/2005/8/layout/default"/>
    <dgm:cxn modelId="{B28580C7-60E9-4DDD-A965-6C246202EAE3}" srcId="{72C07EFA-CC75-438F-9C9E-56DBE2DB522A}" destId="{2D5315A9-A844-4584-9E82-58542146FC2E}" srcOrd="1" destOrd="0" parTransId="{85E1F627-F3E6-4229-BEEE-F2F87CADA0C2}" sibTransId="{B64F6F1E-C2BD-441B-8627-533C019D85E4}"/>
    <dgm:cxn modelId="{2C8450F3-0A58-495B-9DAB-0C02E329797B}" type="presOf" srcId="{72C07EFA-CC75-438F-9C9E-56DBE2DB522A}" destId="{6D75E492-7A7A-46C9-A2E2-AE3DFADC9AE3}" srcOrd="0" destOrd="0" presId="urn:microsoft.com/office/officeart/2005/8/layout/default"/>
    <dgm:cxn modelId="{A1152A5D-0066-4DA7-8001-F6F1396E0604}" type="presParOf" srcId="{6D75E492-7A7A-46C9-A2E2-AE3DFADC9AE3}" destId="{2A2297CF-753B-4914-9FBF-F22D21456A30}" srcOrd="0" destOrd="0" presId="urn:microsoft.com/office/officeart/2005/8/layout/default"/>
    <dgm:cxn modelId="{47285FDE-F576-4FB0-9066-CDA907B07E15}" type="presParOf" srcId="{6D75E492-7A7A-46C9-A2E2-AE3DFADC9AE3}" destId="{AB1C2049-0231-41D5-B7FA-70014A592F0E}" srcOrd="1" destOrd="0" presId="urn:microsoft.com/office/officeart/2005/8/layout/default"/>
    <dgm:cxn modelId="{305C6624-F161-4B87-A624-FBD8E5E3F103}" type="presParOf" srcId="{6D75E492-7A7A-46C9-A2E2-AE3DFADC9AE3}" destId="{04A754C9-568D-4DA0-A373-B6E7B7024F47}" srcOrd="2" destOrd="0" presId="urn:microsoft.com/office/officeart/2005/8/layout/default"/>
    <dgm:cxn modelId="{50C67278-3051-4C82-8C6D-50ABF287552A}" type="presParOf" srcId="{6D75E492-7A7A-46C9-A2E2-AE3DFADC9AE3}" destId="{703C7C0E-EC99-4885-BA4B-4F1EF6B79663}" srcOrd="3" destOrd="0" presId="urn:microsoft.com/office/officeart/2005/8/layout/default"/>
    <dgm:cxn modelId="{024E2883-4CEC-4159-81A1-5DD5EC943A76}" type="presParOf" srcId="{6D75E492-7A7A-46C9-A2E2-AE3DFADC9AE3}" destId="{97FA1CA8-6FF6-43B0-8A0C-9AE1906A13B1}" srcOrd="4" destOrd="0" presId="urn:microsoft.com/office/officeart/2005/8/layout/default"/>
    <dgm:cxn modelId="{705FC84C-570E-4523-ADA4-9A46C6C9A720}" type="presParOf" srcId="{6D75E492-7A7A-46C9-A2E2-AE3DFADC9AE3}" destId="{E69C6A8C-35A8-4593-8479-1CE4D8723A96}" srcOrd="5" destOrd="0" presId="urn:microsoft.com/office/officeart/2005/8/layout/default"/>
    <dgm:cxn modelId="{0A14E2F6-4551-477D-907D-1CD8FE1E44EA}" type="presParOf" srcId="{6D75E492-7A7A-46C9-A2E2-AE3DFADC9AE3}" destId="{001E16F6-3029-4C0D-AF54-5A75BD3E0D99}" srcOrd="6" destOrd="0" presId="urn:microsoft.com/office/officeart/2005/8/layout/default"/>
    <dgm:cxn modelId="{DDDAB34D-6040-4AA8-A151-F3E535CEF8F0}" type="presParOf" srcId="{6D75E492-7A7A-46C9-A2E2-AE3DFADC9AE3}" destId="{57607D11-3742-4C40-8B13-DC4CABEB226B}" srcOrd="7" destOrd="0" presId="urn:microsoft.com/office/officeart/2005/8/layout/default"/>
    <dgm:cxn modelId="{4DD47B0A-7F45-4189-99C8-765621613556}" type="presParOf" srcId="{6D75E492-7A7A-46C9-A2E2-AE3DFADC9AE3}" destId="{1C44EA12-A244-44C6-8FAD-3DAFA44C5E2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7C3A47-9910-4299-BF9F-CD54825C324F}"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523E46EB-7C91-47F9-9B87-E4135700A856}">
      <dgm:prSet/>
      <dgm:spPr/>
      <dgm:t>
        <a:bodyPr/>
        <a:lstStyle/>
        <a:p>
          <a:pPr>
            <a:lnSpc>
              <a:spcPct val="100000"/>
            </a:lnSpc>
            <a:defRPr b="1"/>
          </a:pPr>
          <a:r>
            <a:rPr lang="en-US"/>
            <a:t>NLTK - Natural Language Toolkit</a:t>
          </a:r>
          <a:endParaRPr lang="en-US" dirty="0"/>
        </a:p>
      </dgm:t>
    </dgm:pt>
    <dgm:pt modelId="{F58FDBCC-3B45-458F-8F38-91405D930785}" type="parTrans" cxnId="{997C50DE-8105-49E3-A016-AA0C59CFBB0B}">
      <dgm:prSet/>
      <dgm:spPr/>
      <dgm:t>
        <a:bodyPr/>
        <a:lstStyle/>
        <a:p>
          <a:endParaRPr lang="en-US"/>
        </a:p>
      </dgm:t>
    </dgm:pt>
    <dgm:pt modelId="{10B1AE71-B4C5-4454-B850-2C5EA8904D30}" type="sibTrans" cxnId="{997C50DE-8105-49E3-A016-AA0C59CFBB0B}">
      <dgm:prSet/>
      <dgm:spPr/>
      <dgm:t>
        <a:bodyPr/>
        <a:lstStyle/>
        <a:p>
          <a:endParaRPr lang="en-US"/>
        </a:p>
      </dgm:t>
    </dgm:pt>
    <dgm:pt modelId="{C47B37DC-3F6E-4FEE-BAB4-4194279488D8}">
      <dgm:prSet/>
      <dgm:spPr/>
      <dgm:t>
        <a:bodyPr/>
        <a:lstStyle/>
        <a:p>
          <a:pPr>
            <a:lnSpc>
              <a:spcPct val="100000"/>
            </a:lnSpc>
          </a:pPr>
          <a:r>
            <a:rPr lang="en-US" b="1"/>
            <a:t>Overview</a:t>
          </a:r>
          <a:r>
            <a:rPr lang="en-US"/>
            <a:t>: Comprehensive Python library for text analysis.</a:t>
          </a:r>
          <a:endParaRPr lang="en-US" dirty="0"/>
        </a:p>
      </dgm:t>
    </dgm:pt>
    <dgm:pt modelId="{8D3AEF06-961B-4803-AA88-5B45DAFEE0DE}" type="parTrans" cxnId="{55F1DD0E-F6D3-4266-AAE1-0AD965B47CFB}">
      <dgm:prSet/>
      <dgm:spPr/>
      <dgm:t>
        <a:bodyPr/>
        <a:lstStyle/>
        <a:p>
          <a:endParaRPr lang="en-US"/>
        </a:p>
      </dgm:t>
    </dgm:pt>
    <dgm:pt modelId="{523528D9-873F-424B-B31B-D32ADD65C60F}" type="sibTrans" cxnId="{55F1DD0E-F6D3-4266-AAE1-0AD965B47CFB}">
      <dgm:prSet/>
      <dgm:spPr/>
      <dgm:t>
        <a:bodyPr/>
        <a:lstStyle/>
        <a:p>
          <a:endParaRPr lang="en-US"/>
        </a:p>
      </dgm:t>
    </dgm:pt>
    <dgm:pt modelId="{C34465EF-C9BC-40B0-84B8-5F8CF9D8D623}">
      <dgm:prSet/>
      <dgm:spPr/>
      <dgm:t>
        <a:bodyPr/>
        <a:lstStyle/>
        <a:p>
          <a:pPr>
            <a:lnSpc>
              <a:spcPct val="100000"/>
            </a:lnSpc>
          </a:pPr>
          <a:r>
            <a:rPr lang="en-US" b="1"/>
            <a:t>Functions</a:t>
          </a:r>
          <a:r>
            <a:rPr lang="en-US"/>
            <a:t>: Tokenization, Stemming, Stop Words, Custom NER.</a:t>
          </a:r>
          <a:endParaRPr lang="en-US" dirty="0"/>
        </a:p>
      </dgm:t>
    </dgm:pt>
    <dgm:pt modelId="{381E1F4D-CA31-4880-B96D-B0F166CBB2CE}" type="parTrans" cxnId="{BC66E67E-EB09-4164-A0BD-A6D353E761D0}">
      <dgm:prSet/>
      <dgm:spPr/>
      <dgm:t>
        <a:bodyPr/>
        <a:lstStyle/>
        <a:p>
          <a:endParaRPr lang="en-US"/>
        </a:p>
      </dgm:t>
    </dgm:pt>
    <dgm:pt modelId="{8CFF804C-12D8-4CB1-8457-5CB467639E88}" type="sibTrans" cxnId="{BC66E67E-EB09-4164-A0BD-A6D353E761D0}">
      <dgm:prSet/>
      <dgm:spPr/>
      <dgm:t>
        <a:bodyPr/>
        <a:lstStyle/>
        <a:p>
          <a:endParaRPr lang="en-US"/>
        </a:p>
      </dgm:t>
    </dgm:pt>
    <dgm:pt modelId="{D98684DA-D428-4B2E-BF1D-258026C51262}">
      <dgm:prSet/>
      <dgm:spPr/>
      <dgm:t>
        <a:bodyPr/>
        <a:lstStyle/>
        <a:p>
          <a:pPr>
            <a:lnSpc>
              <a:spcPct val="100000"/>
            </a:lnSpc>
          </a:pPr>
          <a:r>
            <a:rPr lang="en-US" b="1"/>
            <a:t>Use</a:t>
          </a:r>
          <a:r>
            <a:rPr lang="en-US"/>
            <a:t> </a:t>
          </a:r>
          <a:r>
            <a:rPr lang="en-US" b="1"/>
            <a:t>Cases</a:t>
          </a:r>
          <a:r>
            <a:rPr lang="en-US"/>
            <a:t>: Preprocessing, Custom NER, Summarization.</a:t>
          </a:r>
          <a:endParaRPr lang="en-US" dirty="0"/>
        </a:p>
      </dgm:t>
    </dgm:pt>
    <dgm:pt modelId="{A6AE005C-2338-4279-BD94-EEE7E3E333F5}" type="parTrans" cxnId="{04427436-EDA9-4CE7-B510-2ADBB920F751}">
      <dgm:prSet/>
      <dgm:spPr/>
      <dgm:t>
        <a:bodyPr/>
        <a:lstStyle/>
        <a:p>
          <a:endParaRPr lang="en-US"/>
        </a:p>
      </dgm:t>
    </dgm:pt>
    <dgm:pt modelId="{B60C8E1D-DEA2-4F15-BFC2-949ED96DEC51}" type="sibTrans" cxnId="{04427436-EDA9-4CE7-B510-2ADBB920F751}">
      <dgm:prSet/>
      <dgm:spPr/>
      <dgm:t>
        <a:bodyPr/>
        <a:lstStyle/>
        <a:p>
          <a:endParaRPr lang="en-US"/>
        </a:p>
      </dgm:t>
    </dgm:pt>
    <dgm:pt modelId="{F4706951-C2FA-4B92-93B5-EF28BEC40B8E}">
      <dgm:prSet/>
      <dgm:spPr/>
      <dgm:t>
        <a:bodyPr/>
        <a:lstStyle/>
        <a:p>
          <a:pPr>
            <a:lnSpc>
              <a:spcPct val="100000"/>
            </a:lnSpc>
            <a:defRPr b="1"/>
          </a:pPr>
          <a:r>
            <a:rPr lang="en-US"/>
            <a:t>spaCy - Industrial-Strength NLP</a:t>
          </a:r>
        </a:p>
      </dgm:t>
    </dgm:pt>
    <dgm:pt modelId="{6A904A0F-CEF9-4A2C-8DE7-5F041BF2832C}" type="parTrans" cxnId="{99C9DF79-13BE-4790-9ED1-C274754BB6F7}">
      <dgm:prSet/>
      <dgm:spPr/>
      <dgm:t>
        <a:bodyPr/>
        <a:lstStyle/>
        <a:p>
          <a:endParaRPr lang="en-US"/>
        </a:p>
      </dgm:t>
    </dgm:pt>
    <dgm:pt modelId="{E22F80B3-65AE-4C21-89AD-F30B9CE60794}" type="sibTrans" cxnId="{99C9DF79-13BE-4790-9ED1-C274754BB6F7}">
      <dgm:prSet/>
      <dgm:spPr/>
      <dgm:t>
        <a:bodyPr/>
        <a:lstStyle/>
        <a:p>
          <a:endParaRPr lang="en-US"/>
        </a:p>
      </dgm:t>
    </dgm:pt>
    <dgm:pt modelId="{22CA2ECC-74F5-487E-8291-AD14632CE7CF}">
      <dgm:prSet/>
      <dgm:spPr/>
      <dgm:t>
        <a:bodyPr/>
        <a:lstStyle/>
        <a:p>
          <a:pPr>
            <a:lnSpc>
              <a:spcPct val="100000"/>
            </a:lnSpc>
          </a:pPr>
          <a:r>
            <a:rPr lang="en-US" b="1"/>
            <a:t>Overview</a:t>
          </a:r>
          <a:r>
            <a:rPr lang="en-US"/>
            <a:t>: Fast, efficient NLP library with pre-trained models.</a:t>
          </a:r>
          <a:endParaRPr lang="en-US" dirty="0"/>
        </a:p>
      </dgm:t>
    </dgm:pt>
    <dgm:pt modelId="{E4FEBC55-A93E-4F1E-914E-B493DD1D19EE}" type="parTrans" cxnId="{6AF7DED4-D5BF-4F4D-BEF1-A8C2F2E0A039}">
      <dgm:prSet/>
      <dgm:spPr/>
      <dgm:t>
        <a:bodyPr/>
        <a:lstStyle/>
        <a:p>
          <a:endParaRPr lang="en-US"/>
        </a:p>
      </dgm:t>
    </dgm:pt>
    <dgm:pt modelId="{997E2313-6C1B-41AF-83E9-F7FB20964F62}" type="sibTrans" cxnId="{6AF7DED4-D5BF-4F4D-BEF1-A8C2F2E0A039}">
      <dgm:prSet/>
      <dgm:spPr/>
      <dgm:t>
        <a:bodyPr/>
        <a:lstStyle/>
        <a:p>
          <a:endParaRPr lang="en-US"/>
        </a:p>
      </dgm:t>
    </dgm:pt>
    <dgm:pt modelId="{E2D52FAE-954C-4B9B-A5B5-D3E0A2FCDBD0}">
      <dgm:prSet/>
      <dgm:spPr/>
      <dgm:t>
        <a:bodyPr/>
        <a:lstStyle/>
        <a:p>
          <a:pPr>
            <a:lnSpc>
              <a:spcPct val="100000"/>
            </a:lnSpc>
          </a:pPr>
          <a:r>
            <a:rPr lang="en-US" b="1"/>
            <a:t>Functions</a:t>
          </a:r>
          <a:r>
            <a:rPr lang="en-US"/>
            <a:t>: Tokenization, Pre-trained NER, Dependency Parsing.</a:t>
          </a:r>
          <a:endParaRPr lang="en-US" dirty="0"/>
        </a:p>
      </dgm:t>
    </dgm:pt>
    <dgm:pt modelId="{D94F3AFB-4303-4D2B-A901-F8DB3BFDB209}" type="parTrans" cxnId="{76B75B12-083F-4BB6-9CB6-4375DF3FBABE}">
      <dgm:prSet/>
      <dgm:spPr/>
      <dgm:t>
        <a:bodyPr/>
        <a:lstStyle/>
        <a:p>
          <a:endParaRPr lang="en-US"/>
        </a:p>
      </dgm:t>
    </dgm:pt>
    <dgm:pt modelId="{26AB990B-F21F-491E-9A61-B57F93A89150}" type="sibTrans" cxnId="{76B75B12-083F-4BB6-9CB6-4375DF3FBABE}">
      <dgm:prSet/>
      <dgm:spPr/>
      <dgm:t>
        <a:bodyPr/>
        <a:lstStyle/>
        <a:p>
          <a:endParaRPr lang="en-US"/>
        </a:p>
      </dgm:t>
    </dgm:pt>
    <dgm:pt modelId="{CB471C2D-CE43-436A-AB48-8DF48AA0E6E4}">
      <dgm:prSet/>
      <dgm:spPr/>
      <dgm:t>
        <a:bodyPr/>
        <a:lstStyle/>
        <a:p>
          <a:pPr>
            <a:lnSpc>
              <a:spcPct val="100000"/>
            </a:lnSpc>
          </a:pPr>
          <a:r>
            <a:rPr lang="en-US" b="1"/>
            <a:t>Advantages</a:t>
          </a:r>
          <a:r>
            <a:rPr lang="en-US"/>
            <a:t>: Speed, Multilingual Support, Ease of Use.</a:t>
          </a:r>
          <a:endParaRPr lang="en-US" dirty="0"/>
        </a:p>
      </dgm:t>
    </dgm:pt>
    <dgm:pt modelId="{1FBDF6B9-129A-40F8-AED6-791DE42E9BE7}" type="parTrans" cxnId="{F8E9FD1B-D24F-42A7-AFB3-F53566BBA74A}">
      <dgm:prSet/>
      <dgm:spPr/>
      <dgm:t>
        <a:bodyPr/>
        <a:lstStyle/>
        <a:p>
          <a:endParaRPr lang="en-US"/>
        </a:p>
      </dgm:t>
    </dgm:pt>
    <dgm:pt modelId="{7B5C4F80-8695-4C13-AD8E-990DDC4BEFAB}" type="sibTrans" cxnId="{F8E9FD1B-D24F-42A7-AFB3-F53566BBA74A}">
      <dgm:prSet/>
      <dgm:spPr/>
      <dgm:t>
        <a:bodyPr/>
        <a:lstStyle/>
        <a:p>
          <a:endParaRPr lang="en-US"/>
        </a:p>
      </dgm:t>
    </dgm:pt>
    <dgm:pt modelId="{66FDF3A9-5E46-42A3-A72B-697148C65148}">
      <dgm:prSet/>
      <dgm:spPr/>
      <dgm:t>
        <a:bodyPr/>
        <a:lstStyle/>
        <a:p>
          <a:pPr>
            <a:lnSpc>
              <a:spcPct val="100000"/>
            </a:lnSpc>
          </a:pPr>
          <a:r>
            <a:rPr lang="en-US" b="1"/>
            <a:t>Applications</a:t>
          </a:r>
          <a:r>
            <a:rPr lang="en-US"/>
            <a:t>: Preprocessing, Named Entity Recognition</a:t>
          </a:r>
          <a:endParaRPr lang="en-US" dirty="0"/>
        </a:p>
      </dgm:t>
    </dgm:pt>
    <dgm:pt modelId="{87EBF14A-1AFC-4279-97AA-F7FFD512EE95}" type="parTrans" cxnId="{4F0B79B7-316B-4FD9-A2F1-0286DD5DC696}">
      <dgm:prSet/>
      <dgm:spPr/>
      <dgm:t>
        <a:bodyPr/>
        <a:lstStyle/>
        <a:p>
          <a:endParaRPr lang="en-US"/>
        </a:p>
      </dgm:t>
    </dgm:pt>
    <dgm:pt modelId="{A1E17726-3D7B-4F92-85CF-A082DD479557}" type="sibTrans" cxnId="{4F0B79B7-316B-4FD9-A2F1-0286DD5DC696}">
      <dgm:prSet/>
      <dgm:spPr/>
      <dgm:t>
        <a:bodyPr/>
        <a:lstStyle/>
        <a:p>
          <a:endParaRPr lang="en-US"/>
        </a:p>
      </dgm:t>
    </dgm:pt>
    <dgm:pt modelId="{00474A34-1D62-4141-BCCB-F260C6DBF103}">
      <dgm:prSet/>
      <dgm:spPr/>
      <dgm:t>
        <a:bodyPr/>
        <a:lstStyle/>
        <a:p>
          <a:pPr>
            <a:lnSpc>
              <a:spcPct val="100000"/>
            </a:lnSpc>
            <a:defRPr b="1"/>
          </a:pPr>
          <a:r>
            <a:rPr lang="en-US"/>
            <a:t>Integration with LLMs</a:t>
          </a:r>
        </a:p>
      </dgm:t>
    </dgm:pt>
    <dgm:pt modelId="{C9548CFB-F949-4876-9F59-3E2D02D3590E}" type="parTrans" cxnId="{D9E341D3-C35E-483F-9C25-9F311E61EB99}">
      <dgm:prSet/>
      <dgm:spPr/>
      <dgm:t>
        <a:bodyPr/>
        <a:lstStyle/>
        <a:p>
          <a:endParaRPr lang="en-US"/>
        </a:p>
      </dgm:t>
    </dgm:pt>
    <dgm:pt modelId="{4A2F3D8B-BD6B-4CCD-9546-4E1259857554}" type="sibTrans" cxnId="{D9E341D3-C35E-483F-9C25-9F311E61EB99}">
      <dgm:prSet/>
      <dgm:spPr/>
      <dgm:t>
        <a:bodyPr/>
        <a:lstStyle/>
        <a:p>
          <a:endParaRPr lang="en-US"/>
        </a:p>
      </dgm:t>
    </dgm:pt>
    <dgm:pt modelId="{1ED8C2D5-2EAA-4A6E-8E49-84E10C653EAD}">
      <dgm:prSet/>
      <dgm:spPr/>
      <dgm:t>
        <a:bodyPr/>
        <a:lstStyle/>
        <a:p>
          <a:pPr>
            <a:lnSpc>
              <a:spcPct val="100000"/>
            </a:lnSpc>
          </a:pPr>
          <a:r>
            <a:rPr lang="en-US" b="1"/>
            <a:t>Role</a:t>
          </a:r>
          <a:r>
            <a:rPr lang="en-US"/>
            <a:t>: Both libraries serve as preprocessing steps.</a:t>
          </a:r>
          <a:endParaRPr lang="en-US" dirty="0"/>
        </a:p>
      </dgm:t>
    </dgm:pt>
    <dgm:pt modelId="{6E373C06-37AD-40AD-84B2-94760A9AC626}" type="parTrans" cxnId="{75AC1876-4FDE-4775-9CD4-A9B84607B8E9}">
      <dgm:prSet/>
      <dgm:spPr/>
      <dgm:t>
        <a:bodyPr/>
        <a:lstStyle/>
        <a:p>
          <a:endParaRPr lang="en-US"/>
        </a:p>
      </dgm:t>
    </dgm:pt>
    <dgm:pt modelId="{D604893E-7CD4-4104-8515-30F2EEF0C022}" type="sibTrans" cxnId="{75AC1876-4FDE-4775-9CD4-A9B84607B8E9}">
      <dgm:prSet/>
      <dgm:spPr/>
      <dgm:t>
        <a:bodyPr/>
        <a:lstStyle/>
        <a:p>
          <a:endParaRPr lang="en-US"/>
        </a:p>
      </dgm:t>
    </dgm:pt>
    <dgm:pt modelId="{4D08A636-0D11-4E88-B4B8-6F5EDD513389}">
      <dgm:prSet/>
      <dgm:spPr/>
      <dgm:t>
        <a:bodyPr/>
        <a:lstStyle/>
        <a:p>
          <a:pPr>
            <a:lnSpc>
              <a:spcPct val="100000"/>
            </a:lnSpc>
          </a:pPr>
          <a:r>
            <a:rPr lang="en-US" b="1"/>
            <a:t>Enhancement</a:t>
          </a:r>
          <a:r>
            <a:rPr lang="en-US"/>
            <a:t>: Combining with Large Language Models for advanced analysis.</a:t>
          </a:r>
          <a:endParaRPr lang="en-US" dirty="0"/>
        </a:p>
      </dgm:t>
    </dgm:pt>
    <dgm:pt modelId="{B5A16DB5-C4AA-458F-9F83-B8656034269A}" type="parTrans" cxnId="{83A469CD-60F0-4A7E-9B54-84E9FD95BA76}">
      <dgm:prSet/>
      <dgm:spPr/>
      <dgm:t>
        <a:bodyPr/>
        <a:lstStyle/>
        <a:p>
          <a:endParaRPr lang="en-US"/>
        </a:p>
      </dgm:t>
    </dgm:pt>
    <dgm:pt modelId="{AA9CC61F-BB0E-4B9F-A96B-856C6F86D7D8}" type="sibTrans" cxnId="{83A469CD-60F0-4A7E-9B54-84E9FD95BA76}">
      <dgm:prSet/>
      <dgm:spPr/>
      <dgm:t>
        <a:bodyPr/>
        <a:lstStyle/>
        <a:p>
          <a:endParaRPr lang="en-US"/>
        </a:p>
      </dgm:t>
    </dgm:pt>
    <dgm:pt modelId="{11BB8133-C4A3-4A50-9482-57820542EB3B}">
      <dgm:prSet/>
      <dgm:spPr/>
      <dgm:t>
        <a:bodyPr/>
        <a:lstStyle/>
        <a:p>
          <a:pPr>
            <a:lnSpc>
              <a:spcPct val="100000"/>
            </a:lnSpc>
          </a:pPr>
          <a:r>
            <a:rPr lang="en-US" b="1"/>
            <a:t>Benefit</a:t>
          </a:r>
          <a:r>
            <a:rPr lang="en-US"/>
            <a:t>: Improved accuracy and expanded capabilities.</a:t>
          </a:r>
          <a:endParaRPr lang="en-US" dirty="0"/>
        </a:p>
      </dgm:t>
    </dgm:pt>
    <dgm:pt modelId="{EB68E202-B1D4-47A8-9E26-3F39AD62060C}" type="parTrans" cxnId="{7FE8B130-F708-444F-B1BA-9A1B4E3032BB}">
      <dgm:prSet/>
      <dgm:spPr/>
      <dgm:t>
        <a:bodyPr/>
        <a:lstStyle/>
        <a:p>
          <a:endParaRPr lang="en-US"/>
        </a:p>
      </dgm:t>
    </dgm:pt>
    <dgm:pt modelId="{AABD374E-626B-40C0-94E6-739211F99BD6}" type="sibTrans" cxnId="{7FE8B130-F708-444F-B1BA-9A1B4E3032BB}">
      <dgm:prSet/>
      <dgm:spPr/>
      <dgm:t>
        <a:bodyPr/>
        <a:lstStyle/>
        <a:p>
          <a:endParaRPr lang="en-US"/>
        </a:p>
      </dgm:t>
    </dgm:pt>
    <dgm:pt modelId="{646FC31D-1197-41AB-9ADF-069426EB8F78}" type="pres">
      <dgm:prSet presAssocID="{D07C3A47-9910-4299-BF9F-CD54825C324F}" presName="root" presStyleCnt="0">
        <dgm:presLayoutVars>
          <dgm:dir/>
          <dgm:resizeHandles val="exact"/>
        </dgm:presLayoutVars>
      </dgm:prSet>
      <dgm:spPr/>
    </dgm:pt>
    <dgm:pt modelId="{D9CFF2A2-67CC-4998-BE5E-582A20FEDF63}" type="pres">
      <dgm:prSet presAssocID="{523E46EB-7C91-47F9-9B87-E4135700A856}" presName="compNode" presStyleCnt="0"/>
      <dgm:spPr/>
    </dgm:pt>
    <dgm:pt modelId="{30666588-0E4C-47DD-8211-16FB2C438F8D}" type="pres">
      <dgm:prSet presAssocID="{523E46EB-7C91-47F9-9B87-E4135700A8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839EDEC-ACC0-466A-802A-9FB2D37A7064}" type="pres">
      <dgm:prSet presAssocID="{523E46EB-7C91-47F9-9B87-E4135700A856}" presName="iconSpace" presStyleCnt="0"/>
      <dgm:spPr/>
    </dgm:pt>
    <dgm:pt modelId="{5A0EA282-5294-4DCC-8407-A8FE05AB67D2}" type="pres">
      <dgm:prSet presAssocID="{523E46EB-7C91-47F9-9B87-E4135700A856}" presName="parTx" presStyleLbl="revTx" presStyleIdx="0" presStyleCnt="6">
        <dgm:presLayoutVars>
          <dgm:chMax val="0"/>
          <dgm:chPref val="0"/>
        </dgm:presLayoutVars>
      </dgm:prSet>
      <dgm:spPr/>
    </dgm:pt>
    <dgm:pt modelId="{2BE65AF9-6054-4D39-A490-1CCFC7E63E1C}" type="pres">
      <dgm:prSet presAssocID="{523E46EB-7C91-47F9-9B87-E4135700A856}" presName="txSpace" presStyleCnt="0"/>
      <dgm:spPr/>
    </dgm:pt>
    <dgm:pt modelId="{7DF2D91E-6610-485C-B662-9822754EB925}" type="pres">
      <dgm:prSet presAssocID="{523E46EB-7C91-47F9-9B87-E4135700A856}" presName="desTx" presStyleLbl="revTx" presStyleIdx="1" presStyleCnt="6">
        <dgm:presLayoutVars/>
      </dgm:prSet>
      <dgm:spPr/>
    </dgm:pt>
    <dgm:pt modelId="{F2FABE98-D22D-4E81-8792-955DD9087A81}" type="pres">
      <dgm:prSet presAssocID="{10B1AE71-B4C5-4454-B850-2C5EA8904D30}" presName="sibTrans" presStyleCnt="0"/>
      <dgm:spPr/>
    </dgm:pt>
    <dgm:pt modelId="{B3817D04-0542-42BE-8FBF-20F5A60F0CF2}" type="pres">
      <dgm:prSet presAssocID="{F4706951-C2FA-4B92-93B5-EF28BEC40B8E}" presName="compNode" presStyleCnt="0"/>
      <dgm:spPr/>
    </dgm:pt>
    <dgm:pt modelId="{DB1517F0-382C-4478-BB75-5CEEDA5C19E2}" type="pres">
      <dgm:prSet presAssocID="{F4706951-C2FA-4B92-93B5-EF28BEC40B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6F497857-7905-455B-8AB8-77E39531D03B}" type="pres">
      <dgm:prSet presAssocID="{F4706951-C2FA-4B92-93B5-EF28BEC40B8E}" presName="iconSpace" presStyleCnt="0"/>
      <dgm:spPr/>
    </dgm:pt>
    <dgm:pt modelId="{E85183C8-3846-4E6E-B205-FF034FFC4CCF}" type="pres">
      <dgm:prSet presAssocID="{F4706951-C2FA-4B92-93B5-EF28BEC40B8E}" presName="parTx" presStyleLbl="revTx" presStyleIdx="2" presStyleCnt="6">
        <dgm:presLayoutVars>
          <dgm:chMax val="0"/>
          <dgm:chPref val="0"/>
        </dgm:presLayoutVars>
      </dgm:prSet>
      <dgm:spPr/>
    </dgm:pt>
    <dgm:pt modelId="{D078DD04-2892-4D9D-8539-C4D6415613D2}" type="pres">
      <dgm:prSet presAssocID="{F4706951-C2FA-4B92-93B5-EF28BEC40B8E}" presName="txSpace" presStyleCnt="0"/>
      <dgm:spPr/>
    </dgm:pt>
    <dgm:pt modelId="{0F97BF0C-0869-4C14-AA4B-703F176C2968}" type="pres">
      <dgm:prSet presAssocID="{F4706951-C2FA-4B92-93B5-EF28BEC40B8E}" presName="desTx" presStyleLbl="revTx" presStyleIdx="3" presStyleCnt="6">
        <dgm:presLayoutVars/>
      </dgm:prSet>
      <dgm:spPr/>
    </dgm:pt>
    <dgm:pt modelId="{F7AD8650-154C-44F1-8248-2B8A413F79C7}" type="pres">
      <dgm:prSet presAssocID="{E22F80B3-65AE-4C21-89AD-F30B9CE60794}" presName="sibTrans" presStyleCnt="0"/>
      <dgm:spPr/>
    </dgm:pt>
    <dgm:pt modelId="{572DB20D-DE18-432C-8E5B-47281BC48B2A}" type="pres">
      <dgm:prSet presAssocID="{00474A34-1D62-4141-BCCB-F260C6DBF103}" presName="compNode" presStyleCnt="0"/>
      <dgm:spPr/>
    </dgm:pt>
    <dgm:pt modelId="{440E9225-5D0C-40EA-A3E0-2CFCDA339513}" type="pres">
      <dgm:prSet presAssocID="{00474A34-1D62-4141-BCCB-F260C6DBF1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8578BF48-560C-447B-AC7E-856D92F4D574}" type="pres">
      <dgm:prSet presAssocID="{00474A34-1D62-4141-BCCB-F260C6DBF103}" presName="iconSpace" presStyleCnt="0"/>
      <dgm:spPr/>
    </dgm:pt>
    <dgm:pt modelId="{769B1B12-E13E-43DC-B28C-596C7A6B400C}" type="pres">
      <dgm:prSet presAssocID="{00474A34-1D62-4141-BCCB-F260C6DBF103}" presName="parTx" presStyleLbl="revTx" presStyleIdx="4" presStyleCnt="6">
        <dgm:presLayoutVars>
          <dgm:chMax val="0"/>
          <dgm:chPref val="0"/>
        </dgm:presLayoutVars>
      </dgm:prSet>
      <dgm:spPr/>
    </dgm:pt>
    <dgm:pt modelId="{4423B3AE-9D9C-41EE-A077-B5F32C363076}" type="pres">
      <dgm:prSet presAssocID="{00474A34-1D62-4141-BCCB-F260C6DBF103}" presName="txSpace" presStyleCnt="0"/>
      <dgm:spPr/>
    </dgm:pt>
    <dgm:pt modelId="{92E6ED7D-F32A-4610-B001-7F5DFFAB1E84}" type="pres">
      <dgm:prSet presAssocID="{00474A34-1D62-4141-BCCB-F260C6DBF103}" presName="desTx" presStyleLbl="revTx" presStyleIdx="5" presStyleCnt="6">
        <dgm:presLayoutVars/>
      </dgm:prSet>
      <dgm:spPr/>
    </dgm:pt>
  </dgm:ptLst>
  <dgm:cxnLst>
    <dgm:cxn modelId="{55F1DD0E-F6D3-4266-AAE1-0AD965B47CFB}" srcId="{523E46EB-7C91-47F9-9B87-E4135700A856}" destId="{C47B37DC-3F6E-4FEE-BAB4-4194279488D8}" srcOrd="0" destOrd="0" parTransId="{8D3AEF06-961B-4803-AA88-5B45DAFEE0DE}" sibTransId="{523528D9-873F-424B-B31B-D32ADD65C60F}"/>
    <dgm:cxn modelId="{76B75B12-083F-4BB6-9CB6-4375DF3FBABE}" srcId="{F4706951-C2FA-4B92-93B5-EF28BEC40B8E}" destId="{E2D52FAE-954C-4B9B-A5B5-D3E0A2FCDBD0}" srcOrd="1" destOrd="0" parTransId="{D94F3AFB-4303-4D2B-A901-F8DB3BFDB209}" sibTransId="{26AB990B-F21F-491E-9A61-B57F93A89150}"/>
    <dgm:cxn modelId="{2FAE291B-6764-4AAC-BF1F-B3C6B7F9E19E}" type="presOf" srcId="{1ED8C2D5-2EAA-4A6E-8E49-84E10C653EAD}" destId="{92E6ED7D-F32A-4610-B001-7F5DFFAB1E84}" srcOrd="0" destOrd="0" presId="urn:microsoft.com/office/officeart/2018/2/layout/IconLabelDescriptionList"/>
    <dgm:cxn modelId="{F8E9FD1B-D24F-42A7-AFB3-F53566BBA74A}" srcId="{F4706951-C2FA-4B92-93B5-EF28BEC40B8E}" destId="{CB471C2D-CE43-436A-AB48-8DF48AA0E6E4}" srcOrd="2" destOrd="0" parTransId="{1FBDF6B9-129A-40F8-AED6-791DE42E9BE7}" sibTransId="{7B5C4F80-8695-4C13-AD8E-990DDC4BEFAB}"/>
    <dgm:cxn modelId="{D9025821-D9DF-4CE4-98D3-DD043B25DC3D}" type="presOf" srcId="{E2D52FAE-954C-4B9B-A5B5-D3E0A2FCDBD0}" destId="{0F97BF0C-0869-4C14-AA4B-703F176C2968}" srcOrd="0" destOrd="1" presId="urn:microsoft.com/office/officeart/2018/2/layout/IconLabelDescriptionList"/>
    <dgm:cxn modelId="{7FE8B130-F708-444F-B1BA-9A1B4E3032BB}" srcId="{00474A34-1D62-4141-BCCB-F260C6DBF103}" destId="{11BB8133-C4A3-4A50-9482-57820542EB3B}" srcOrd="2" destOrd="0" parTransId="{EB68E202-B1D4-47A8-9E26-3F39AD62060C}" sibTransId="{AABD374E-626B-40C0-94E6-739211F99BD6}"/>
    <dgm:cxn modelId="{04427436-EDA9-4CE7-B510-2ADBB920F751}" srcId="{523E46EB-7C91-47F9-9B87-E4135700A856}" destId="{D98684DA-D428-4B2E-BF1D-258026C51262}" srcOrd="2" destOrd="0" parTransId="{A6AE005C-2338-4279-BD94-EEE7E3E333F5}" sibTransId="{B60C8E1D-DEA2-4F15-BFC2-949ED96DEC51}"/>
    <dgm:cxn modelId="{8D7EF838-4D04-49AD-984F-335EE395301F}" type="presOf" srcId="{66FDF3A9-5E46-42A3-A72B-697148C65148}" destId="{0F97BF0C-0869-4C14-AA4B-703F176C2968}" srcOrd="0" destOrd="3" presId="urn:microsoft.com/office/officeart/2018/2/layout/IconLabelDescriptionList"/>
    <dgm:cxn modelId="{0B8C2F39-45E5-4369-8BA8-8285A5098CF2}" type="presOf" srcId="{C47B37DC-3F6E-4FEE-BAB4-4194279488D8}" destId="{7DF2D91E-6610-485C-B662-9822754EB925}" srcOrd="0" destOrd="0" presId="urn:microsoft.com/office/officeart/2018/2/layout/IconLabelDescriptionList"/>
    <dgm:cxn modelId="{C2AAB351-14FC-4435-B78B-B5949F9760C3}" type="presOf" srcId="{523E46EB-7C91-47F9-9B87-E4135700A856}" destId="{5A0EA282-5294-4DCC-8407-A8FE05AB67D2}" srcOrd="0" destOrd="0" presId="urn:microsoft.com/office/officeart/2018/2/layout/IconLabelDescriptionList"/>
    <dgm:cxn modelId="{75AC1876-4FDE-4775-9CD4-A9B84607B8E9}" srcId="{00474A34-1D62-4141-BCCB-F260C6DBF103}" destId="{1ED8C2D5-2EAA-4A6E-8E49-84E10C653EAD}" srcOrd="0" destOrd="0" parTransId="{6E373C06-37AD-40AD-84B2-94760A9AC626}" sibTransId="{D604893E-7CD4-4104-8515-30F2EEF0C022}"/>
    <dgm:cxn modelId="{6A086059-4825-46F7-A551-64860331B000}" type="presOf" srcId="{D07C3A47-9910-4299-BF9F-CD54825C324F}" destId="{646FC31D-1197-41AB-9ADF-069426EB8F78}" srcOrd="0" destOrd="0" presId="urn:microsoft.com/office/officeart/2018/2/layout/IconLabelDescriptionList"/>
    <dgm:cxn modelId="{99C9DF79-13BE-4790-9ED1-C274754BB6F7}" srcId="{D07C3A47-9910-4299-BF9F-CD54825C324F}" destId="{F4706951-C2FA-4B92-93B5-EF28BEC40B8E}" srcOrd="1" destOrd="0" parTransId="{6A904A0F-CEF9-4A2C-8DE7-5F041BF2832C}" sibTransId="{E22F80B3-65AE-4C21-89AD-F30B9CE60794}"/>
    <dgm:cxn modelId="{B4E5947C-73E6-4E2D-B0C3-804D1F533B8F}" type="presOf" srcId="{22CA2ECC-74F5-487E-8291-AD14632CE7CF}" destId="{0F97BF0C-0869-4C14-AA4B-703F176C2968}" srcOrd="0" destOrd="0" presId="urn:microsoft.com/office/officeart/2018/2/layout/IconLabelDescriptionList"/>
    <dgm:cxn modelId="{BC66E67E-EB09-4164-A0BD-A6D353E761D0}" srcId="{523E46EB-7C91-47F9-9B87-E4135700A856}" destId="{C34465EF-C9BC-40B0-84B8-5F8CF9D8D623}" srcOrd="1" destOrd="0" parTransId="{381E1F4D-CA31-4880-B96D-B0F166CBB2CE}" sibTransId="{8CFF804C-12D8-4CB1-8457-5CB467639E88}"/>
    <dgm:cxn modelId="{0F8B6988-93B5-4459-8B3B-4EAAC74D67C9}" type="presOf" srcId="{11BB8133-C4A3-4A50-9482-57820542EB3B}" destId="{92E6ED7D-F32A-4610-B001-7F5DFFAB1E84}" srcOrd="0" destOrd="2" presId="urn:microsoft.com/office/officeart/2018/2/layout/IconLabelDescriptionList"/>
    <dgm:cxn modelId="{369A29AB-BB05-4D9D-81C8-B4146C16BE7E}" type="presOf" srcId="{00474A34-1D62-4141-BCCB-F260C6DBF103}" destId="{769B1B12-E13E-43DC-B28C-596C7A6B400C}" srcOrd="0" destOrd="0" presId="urn:microsoft.com/office/officeart/2018/2/layout/IconLabelDescriptionList"/>
    <dgm:cxn modelId="{4F0B79B7-316B-4FD9-A2F1-0286DD5DC696}" srcId="{F4706951-C2FA-4B92-93B5-EF28BEC40B8E}" destId="{66FDF3A9-5E46-42A3-A72B-697148C65148}" srcOrd="3" destOrd="0" parTransId="{87EBF14A-1AFC-4279-97AA-F7FFD512EE95}" sibTransId="{A1E17726-3D7B-4F92-85CF-A082DD479557}"/>
    <dgm:cxn modelId="{AEC29BBB-8114-47E3-86DC-410ADB37D959}" type="presOf" srcId="{C34465EF-C9BC-40B0-84B8-5F8CF9D8D623}" destId="{7DF2D91E-6610-485C-B662-9822754EB925}" srcOrd="0" destOrd="1" presId="urn:microsoft.com/office/officeart/2018/2/layout/IconLabelDescriptionList"/>
    <dgm:cxn modelId="{83A469CD-60F0-4A7E-9B54-84E9FD95BA76}" srcId="{00474A34-1D62-4141-BCCB-F260C6DBF103}" destId="{4D08A636-0D11-4E88-B4B8-6F5EDD513389}" srcOrd="1" destOrd="0" parTransId="{B5A16DB5-C4AA-458F-9F83-B8656034269A}" sibTransId="{AA9CC61F-BB0E-4B9F-A96B-856C6F86D7D8}"/>
    <dgm:cxn modelId="{D9E341D3-C35E-483F-9C25-9F311E61EB99}" srcId="{D07C3A47-9910-4299-BF9F-CD54825C324F}" destId="{00474A34-1D62-4141-BCCB-F260C6DBF103}" srcOrd="2" destOrd="0" parTransId="{C9548CFB-F949-4876-9F59-3E2D02D3590E}" sibTransId="{4A2F3D8B-BD6B-4CCD-9546-4E1259857554}"/>
    <dgm:cxn modelId="{6AF7DED4-D5BF-4F4D-BEF1-A8C2F2E0A039}" srcId="{F4706951-C2FA-4B92-93B5-EF28BEC40B8E}" destId="{22CA2ECC-74F5-487E-8291-AD14632CE7CF}" srcOrd="0" destOrd="0" parTransId="{E4FEBC55-A93E-4F1E-914E-B493DD1D19EE}" sibTransId="{997E2313-6C1B-41AF-83E9-F7FB20964F62}"/>
    <dgm:cxn modelId="{206794DB-EF41-4C2F-90FE-94B84D8B3DD8}" type="presOf" srcId="{F4706951-C2FA-4B92-93B5-EF28BEC40B8E}" destId="{E85183C8-3846-4E6E-B205-FF034FFC4CCF}" srcOrd="0" destOrd="0" presId="urn:microsoft.com/office/officeart/2018/2/layout/IconLabelDescriptionList"/>
    <dgm:cxn modelId="{997C50DE-8105-49E3-A016-AA0C59CFBB0B}" srcId="{D07C3A47-9910-4299-BF9F-CD54825C324F}" destId="{523E46EB-7C91-47F9-9B87-E4135700A856}" srcOrd="0" destOrd="0" parTransId="{F58FDBCC-3B45-458F-8F38-91405D930785}" sibTransId="{10B1AE71-B4C5-4454-B850-2C5EA8904D30}"/>
    <dgm:cxn modelId="{CD14C1E0-E31D-4859-8A26-8FDCC747834D}" type="presOf" srcId="{D98684DA-D428-4B2E-BF1D-258026C51262}" destId="{7DF2D91E-6610-485C-B662-9822754EB925}" srcOrd="0" destOrd="2" presId="urn:microsoft.com/office/officeart/2018/2/layout/IconLabelDescriptionList"/>
    <dgm:cxn modelId="{3A3CB1E4-F04F-4C2A-A7CC-CA65247341F0}" type="presOf" srcId="{4D08A636-0D11-4E88-B4B8-6F5EDD513389}" destId="{92E6ED7D-F32A-4610-B001-7F5DFFAB1E84}" srcOrd="0" destOrd="1" presId="urn:microsoft.com/office/officeart/2018/2/layout/IconLabelDescriptionList"/>
    <dgm:cxn modelId="{E8C631EB-389C-4E5F-8BA7-28E99198DF4E}" type="presOf" srcId="{CB471C2D-CE43-436A-AB48-8DF48AA0E6E4}" destId="{0F97BF0C-0869-4C14-AA4B-703F176C2968}" srcOrd="0" destOrd="2" presId="urn:microsoft.com/office/officeart/2018/2/layout/IconLabelDescriptionList"/>
    <dgm:cxn modelId="{6A14C059-AE37-425C-821E-F632B03C11B3}" type="presParOf" srcId="{646FC31D-1197-41AB-9ADF-069426EB8F78}" destId="{D9CFF2A2-67CC-4998-BE5E-582A20FEDF63}" srcOrd="0" destOrd="0" presId="urn:microsoft.com/office/officeart/2018/2/layout/IconLabelDescriptionList"/>
    <dgm:cxn modelId="{427FC0A3-F5EB-4C18-8089-470432664438}" type="presParOf" srcId="{D9CFF2A2-67CC-4998-BE5E-582A20FEDF63}" destId="{30666588-0E4C-47DD-8211-16FB2C438F8D}" srcOrd="0" destOrd="0" presId="urn:microsoft.com/office/officeart/2018/2/layout/IconLabelDescriptionList"/>
    <dgm:cxn modelId="{93755A32-FB97-40E4-A3A3-C43D43A5C378}" type="presParOf" srcId="{D9CFF2A2-67CC-4998-BE5E-582A20FEDF63}" destId="{6839EDEC-ACC0-466A-802A-9FB2D37A7064}" srcOrd="1" destOrd="0" presId="urn:microsoft.com/office/officeart/2018/2/layout/IconLabelDescriptionList"/>
    <dgm:cxn modelId="{A99C0133-7610-4E7D-A89D-82844429E75E}" type="presParOf" srcId="{D9CFF2A2-67CC-4998-BE5E-582A20FEDF63}" destId="{5A0EA282-5294-4DCC-8407-A8FE05AB67D2}" srcOrd="2" destOrd="0" presId="urn:microsoft.com/office/officeart/2018/2/layout/IconLabelDescriptionList"/>
    <dgm:cxn modelId="{FEDD5F4C-088E-4FB6-8627-02AD3C64A666}" type="presParOf" srcId="{D9CFF2A2-67CC-4998-BE5E-582A20FEDF63}" destId="{2BE65AF9-6054-4D39-A490-1CCFC7E63E1C}" srcOrd="3" destOrd="0" presId="urn:microsoft.com/office/officeart/2018/2/layout/IconLabelDescriptionList"/>
    <dgm:cxn modelId="{66E2E9D8-55FB-4932-9DC8-B067ED2A6CBF}" type="presParOf" srcId="{D9CFF2A2-67CC-4998-BE5E-582A20FEDF63}" destId="{7DF2D91E-6610-485C-B662-9822754EB925}" srcOrd="4" destOrd="0" presId="urn:microsoft.com/office/officeart/2018/2/layout/IconLabelDescriptionList"/>
    <dgm:cxn modelId="{DB351FC3-1979-4716-BC28-37CAC6B6750D}" type="presParOf" srcId="{646FC31D-1197-41AB-9ADF-069426EB8F78}" destId="{F2FABE98-D22D-4E81-8792-955DD9087A81}" srcOrd="1" destOrd="0" presId="urn:microsoft.com/office/officeart/2018/2/layout/IconLabelDescriptionList"/>
    <dgm:cxn modelId="{731142F5-1CF8-4594-98AE-9A39B3A05D8B}" type="presParOf" srcId="{646FC31D-1197-41AB-9ADF-069426EB8F78}" destId="{B3817D04-0542-42BE-8FBF-20F5A60F0CF2}" srcOrd="2" destOrd="0" presId="urn:microsoft.com/office/officeart/2018/2/layout/IconLabelDescriptionList"/>
    <dgm:cxn modelId="{EEF3AF67-D5D0-4531-A26F-C4DF8981F330}" type="presParOf" srcId="{B3817D04-0542-42BE-8FBF-20F5A60F0CF2}" destId="{DB1517F0-382C-4478-BB75-5CEEDA5C19E2}" srcOrd="0" destOrd="0" presId="urn:microsoft.com/office/officeart/2018/2/layout/IconLabelDescriptionList"/>
    <dgm:cxn modelId="{4C24D497-589F-4D84-8F1A-090768C12F28}" type="presParOf" srcId="{B3817D04-0542-42BE-8FBF-20F5A60F0CF2}" destId="{6F497857-7905-455B-8AB8-77E39531D03B}" srcOrd="1" destOrd="0" presId="urn:microsoft.com/office/officeart/2018/2/layout/IconLabelDescriptionList"/>
    <dgm:cxn modelId="{5CA7079A-CDBB-4CD0-9A3D-3C5F1953B3B8}" type="presParOf" srcId="{B3817D04-0542-42BE-8FBF-20F5A60F0CF2}" destId="{E85183C8-3846-4E6E-B205-FF034FFC4CCF}" srcOrd="2" destOrd="0" presId="urn:microsoft.com/office/officeart/2018/2/layout/IconLabelDescriptionList"/>
    <dgm:cxn modelId="{E056A40A-CB44-4374-9938-C27BDA9FFA37}" type="presParOf" srcId="{B3817D04-0542-42BE-8FBF-20F5A60F0CF2}" destId="{D078DD04-2892-4D9D-8539-C4D6415613D2}" srcOrd="3" destOrd="0" presId="urn:microsoft.com/office/officeart/2018/2/layout/IconLabelDescriptionList"/>
    <dgm:cxn modelId="{94084B4B-8B0B-4F8A-83C3-B0CB7EEB9D22}" type="presParOf" srcId="{B3817D04-0542-42BE-8FBF-20F5A60F0CF2}" destId="{0F97BF0C-0869-4C14-AA4B-703F176C2968}" srcOrd="4" destOrd="0" presId="urn:microsoft.com/office/officeart/2018/2/layout/IconLabelDescriptionList"/>
    <dgm:cxn modelId="{48B4F60F-3996-4D05-9A43-EA67708D5A5F}" type="presParOf" srcId="{646FC31D-1197-41AB-9ADF-069426EB8F78}" destId="{F7AD8650-154C-44F1-8248-2B8A413F79C7}" srcOrd="3" destOrd="0" presId="urn:microsoft.com/office/officeart/2018/2/layout/IconLabelDescriptionList"/>
    <dgm:cxn modelId="{343C5D09-4624-4BBA-AA73-7B3AA7BAF3FE}" type="presParOf" srcId="{646FC31D-1197-41AB-9ADF-069426EB8F78}" destId="{572DB20D-DE18-432C-8E5B-47281BC48B2A}" srcOrd="4" destOrd="0" presId="urn:microsoft.com/office/officeart/2018/2/layout/IconLabelDescriptionList"/>
    <dgm:cxn modelId="{0C87F5E2-37C0-4EF7-8866-7ECA65DC826C}" type="presParOf" srcId="{572DB20D-DE18-432C-8E5B-47281BC48B2A}" destId="{440E9225-5D0C-40EA-A3E0-2CFCDA339513}" srcOrd="0" destOrd="0" presId="urn:microsoft.com/office/officeart/2018/2/layout/IconLabelDescriptionList"/>
    <dgm:cxn modelId="{C827CA3B-B474-4E3D-BC6E-EA025EDDFA61}" type="presParOf" srcId="{572DB20D-DE18-432C-8E5B-47281BC48B2A}" destId="{8578BF48-560C-447B-AC7E-856D92F4D574}" srcOrd="1" destOrd="0" presId="urn:microsoft.com/office/officeart/2018/2/layout/IconLabelDescriptionList"/>
    <dgm:cxn modelId="{0B7EFA9B-C5FC-410B-AF25-F6802A548E4F}" type="presParOf" srcId="{572DB20D-DE18-432C-8E5B-47281BC48B2A}" destId="{769B1B12-E13E-43DC-B28C-596C7A6B400C}" srcOrd="2" destOrd="0" presId="urn:microsoft.com/office/officeart/2018/2/layout/IconLabelDescriptionList"/>
    <dgm:cxn modelId="{E98A4B70-069F-4524-88D9-49C518346774}" type="presParOf" srcId="{572DB20D-DE18-432C-8E5B-47281BC48B2A}" destId="{4423B3AE-9D9C-41EE-A077-B5F32C363076}" srcOrd="3" destOrd="0" presId="urn:microsoft.com/office/officeart/2018/2/layout/IconLabelDescriptionList"/>
    <dgm:cxn modelId="{0E337E8A-82A4-44D3-A47D-DF01D654B6F7}" type="presParOf" srcId="{572DB20D-DE18-432C-8E5B-47281BC48B2A}" destId="{92E6ED7D-F32A-4610-B001-7F5DFFAB1E8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A9C1A9-9820-405C-9DB1-FBFB14AFA9F5}" type="doc">
      <dgm:prSet loTypeId="urn:microsoft.com/office/officeart/2018/5/layout/CenteredIconLabelDescriptionList" loCatId="icon" qsTypeId="urn:microsoft.com/office/officeart/2005/8/quickstyle/simple3" qsCatId="simple" csTypeId="urn:microsoft.com/office/officeart/2005/8/colors/accent0_3" csCatId="mainScheme" phldr="1"/>
      <dgm:spPr/>
      <dgm:t>
        <a:bodyPr/>
        <a:lstStyle/>
        <a:p>
          <a:endParaRPr lang="en-US"/>
        </a:p>
      </dgm:t>
    </dgm:pt>
    <dgm:pt modelId="{7920921A-42AC-414C-A870-C95C3D0EBFC5}">
      <dgm:prSet/>
      <dgm:spPr/>
      <dgm:t>
        <a:bodyPr/>
        <a:lstStyle/>
        <a:p>
          <a:pPr>
            <a:lnSpc>
              <a:spcPct val="100000"/>
            </a:lnSpc>
            <a:defRPr b="1"/>
          </a:pPr>
          <a:r>
            <a:rPr lang="en-US" b="1"/>
            <a:t>Efficient Tokenization:</a:t>
          </a:r>
          <a:endParaRPr lang="en-US"/>
        </a:p>
      </dgm:t>
    </dgm:pt>
    <dgm:pt modelId="{010B205A-42E1-4926-B99E-6780372414D2}" type="parTrans" cxnId="{AA9A54BA-37D2-47FF-BB68-920291ECB466}">
      <dgm:prSet/>
      <dgm:spPr/>
      <dgm:t>
        <a:bodyPr/>
        <a:lstStyle/>
        <a:p>
          <a:endParaRPr lang="en-US"/>
        </a:p>
      </dgm:t>
    </dgm:pt>
    <dgm:pt modelId="{8CE2B3E4-DF6A-4880-9F34-2B8D62C51D4D}" type="sibTrans" cxnId="{AA9A54BA-37D2-47FF-BB68-920291ECB466}">
      <dgm:prSet/>
      <dgm:spPr/>
      <dgm:t>
        <a:bodyPr/>
        <a:lstStyle/>
        <a:p>
          <a:endParaRPr lang="en-US"/>
        </a:p>
      </dgm:t>
    </dgm:pt>
    <dgm:pt modelId="{E28674E0-1610-4EB5-959D-C1897914255B}">
      <dgm:prSet custT="1"/>
      <dgm:spPr/>
      <dgm:t>
        <a:bodyPr/>
        <a:lstStyle/>
        <a:p>
          <a:pPr>
            <a:lnSpc>
              <a:spcPct val="100000"/>
            </a:lnSpc>
          </a:pPr>
          <a:r>
            <a:rPr lang="en-US" sz="1200" dirty="0" err="1"/>
            <a:t>spaCy's</a:t>
          </a:r>
          <a:r>
            <a:rPr lang="en-US" sz="1200" dirty="0"/>
            <a:t> fast tokenization efficiently breaks text into words or sentences.</a:t>
          </a:r>
        </a:p>
      </dgm:t>
    </dgm:pt>
    <dgm:pt modelId="{39F834E0-B31B-4719-ADB3-1B2386DC0D5D}" type="parTrans" cxnId="{F3E2F90F-18EF-4157-A97E-ECADA555E1E7}">
      <dgm:prSet/>
      <dgm:spPr/>
      <dgm:t>
        <a:bodyPr/>
        <a:lstStyle/>
        <a:p>
          <a:endParaRPr lang="en-US"/>
        </a:p>
      </dgm:t>
    </dgm:pt>
    <dgm:pt modelId="{2B2CC074-B075-4E2C-BF90-8DB281FB6EF4}" type="sibTrans" cxnId="{F3E2F90F-18EF-4157-A97E-ECADA555E1E7}">
      <dgm:prSet/>
      <dgm:spPr/>
      <dgm:t>
        <a:bodyPr/>
        <a:lstStyle/>
        <a:p>
          <a:endParaRPr lang="en-US"/>
        </a:p>
      </dgm:t>
    </dgm:pt>
    <dgm:pt modelId="{37576A69-E740-498F-8C8C-73F2875DD477}">
      <dgm:prSet custT="1"/>
      <dgm:spPr/>
      <dgm:t>
        <a:bodyPr/>
        <a:lstStyle/>
        <a:p>
          <a:pPr>
            <a:lnSpc>
              <a:spcPct val="100000"/>
            </a:lnSpc>
          </a:pPr>
          <a:r>
            <a:rPr lang="en-US" sz="1200" dirty="0"/>
            <a:t>Ideal for processing large volumes of text data quickly.</a:t>
          </a:r>
        </a:p>
      </dgm:t>
    </dgm:pt>
    <dgm:pt modelId="{4B8C1510-D875-427B-92E4-4B0DD9F0BEE4}" type="parTrans" cxnId="{05515DE9-37ED-4A82-AB86-9CFC25CB1F65}">
      <dgm:prSet/>
      <dgm:spPr/>
      <dgm:t>
        <a:bodyPr/>
        <a:lstStyle/>
        <a:p>
          <a:endParaRPr lang="en-US"/>
        </a:p>
      </dgm:t>
    </dgm:pt>
    <dgm:pt modelId="{35FCCDD2-1811-46E5-8F9E-C198B4728FC3}" type="sibTrans" cxnId="{05515DE9-37ED-4A82-AB86-9CFC25CB1F65}">
      <dgm:prSet/>
      <dgm:spPr/>
      <dgm:t>
        <a:bodyPr/>
        <a:lstStyle/>
        <a:p>
          <a:endParaRPr lang="en-US"/>
        </a:p>
      </dgm:t>
    </dgm:pt>
    <dgm:pt modelId="{114F7DA7-C044-4679-B310-EA518108965E}">
      <dgm:prSet/>
      <dgm:spPr/>
      <dgm:t>
        <a:bodyPr/>
        <a:lstStyle/>
        <a:p>
          <a:pPr>
            <a:lnSpc>
              <a:spcPct val="100000"/>
            </a:lnSpc>
            <a:defRPr b="1"/>
          </a:pPr>
          <a:r>
            <a:rPr lang="en-US" b="1"/>
            <a:t>Lemmatization for Consistency:</a:t>
          </a:r>
          <a:endParaRPr lang="en-US"/>
        </a:p>
      </dgm:t>
    </dgm:pt>
    <dgm:pt modelId="{4965130A-374C-4570-A221-920036E7E7D4}" type="parTrans" cxnId="{18F9D6EE-7D46-4427-9F2D-30DEDFECE8BD}">
      <dgm:prSet/>
      <dgm:spPr/>
      <dgm:t>
        <a:bodyPr/>
        <a:lstStyle/>
        <a:p>
          <a:endParaRPr lang="en-US"/>
        </a:p>
      </dgm:t>
    </dgm:pt>
    <dgm:pt modelId="{9F7E2903-8614-40BD-AABF-C1544E527323}" type="sibTrans" cxnId="{18F9D6EE-7D46-4427-9F2D-30DEDFECE8BD}">
      <dgm:prSet/>
      <dgm:spPr/>
      <dgm:t>
        <a:bodyPr/>
        <a:lstStyle/>
        <a:p>
          <a:endParaRPr lang="en-US"/>
        </a:p>
      </dgm:t>
    </dgm:pt>
    <dgm:pt modelId="{700122E4-DDD6-4422-ADDA-214EBA34FCE1}">
      <dgm:prSet custT="1"/>
      <dgm:spPr/>
      <dgm:t>
        <a:bodyPr/>
        <a:lstStyle/>
        <a:p>
          <a:pPr>
            <a:lnSpc>
              <a:spcPct val="100000"/>
            </a:lnSpc>
          </a:pPr>
          <a:r>
            <a:rPr lang="en-US" sz="1200" dirty="0" err="1"/>
            <a:t>spaCy's</a:t>
          </a:r>
          <a:r>
            <a:rPr lang="en-US" sz="1200" dirty="0"/>
            <a:t> lemmatization ensures words are reduced to their base form.</a:t>
          </a:r>
        </a:p>
      </dgm:t>
    </dgm:pt>
    <dgm:pt modelId="{46FF33D8-5EC0-4CB2-B94F-A3AE1F1BA67B}" type="parTrans" cxnId="{7F3F2460-9854-476E-8184-6405CFFB2FE7}">
      <dgm:prSet/>
      <dgm:spPr/>
      <dgm:t>
        <a:bodyPr/>
        <a:lstStyle/>
        <a:p>
          <a:endParaRPr lang="en-US"/>
        </a:p>
      </dgm:t>
    </dgm:pt>
    <dgm:pt modelId="{28AC8C84-0307-4D9B-A638-9FE944751E06}" type="sibTrans" cxnId="{7F3F2460-9854-476E-8184-6405CFFB2FE7}">
      <dgm:prSet/>
      <dgm:spPr/>
      <dgm:t>
        <a:bodyPr/>
        <a:lstStyle/>
        <a:p>
          <a:endParaRPr lang="en-US"/>
        </a:p>
      </dgm:t>
    </dgm:pt>
    <dgm:pt modelId="{3E7EB7D8-F282-4BB7-A718-CDC8509830A8}">
      <dgm:prSet custT="1"/>
      <dgm:spPr/>
      <dgm:t>
        <a:bodyPr/>
        <a:lstStyle/>
        <a:p>
          <a:pPr>
            <a:lnSpc>
              <a:spcPct val="100000"/>
            </a:lnSpc>
          </a:pPr>
          <a:r>
            <a:rPr lang="en-US" sz="1200" dirty="0"/>
            <a:t>Enhances accuracy and consistency in subsequent analysis.</a:t>
          </a:r>
        </a:p>
      </dgm:t>
    </dgm:pt>
    <dgm:pt modelId="{5ECAD5F5-9E97-481A-A6C4-F643CC401A05}" type="parTrans" cxnId="{95143114-DF14-4291-B493-61221F51BDA9}">
      <dgm:prSet/>
      <dgm:spPr/>
      <dgm:t>
        <a:bodyPr/>
        <a:lstStyle/>
        <a:p>
          <a:endParaRPr lang="en-US"/>
        </a:p>
      </dgm:t>
    </dgm:pt>
    <dgm:pt modelId="{97D68FC6-F15F-4B74-8B40-CA543ECE88EA}" type="sibTrans" cxnId="{95143114-DF14-4291-B493-61221F51BDA9}">
      <dgm:prSet/>
      <dgm:spPr/>
      <dgm:t>
        <a:bodyPr/>
        <a:lstStyle/>
        <a:p>
          <a:endParaRPr lang="en-US"/>
        </a:p>
      </dgm:t>
    </dgm:pt>
    <dgm:pt modelId="{72913B60-B85A-4FAE-97F8-E42ED634BCC6}">
      <dgm:prSet/>
      <dgm:spPr/>
      <dgm:t>
        <a:bodyPr/>
        <a:lstStyle/>
        <a:p>
          <a:pPr>
            <a:lnSpc>
              <a:spcPct val="100000"/>
            </a:lnSpc>
            <a:defRPr b="1"/>
          </a:pPr>
          <a:r>
            <a:rPr lang="en-US" b="1"/>
            <a:t>Part-of-Speech Tagging:</a:t>
          </a:r>
          <a:endParaRPr lang="en-US"/>
        </a:p>
      </dgm:t>
    </dgm:pt>
    <dgm:pt modelId="{49441867-6A82-4487-9D83-1DE4EBD5BAAE}" type="parTrans" cxnId="{F92B27C9-0E29-4440-8FB2-2DC300461CE0}">
      <dgm:prSet/>
      <dgm:spPr/>
      <dgm:t>
        <a:bodyPr/>
        <a:lstStyle/>
        <a:p>
          <a:endParaRPr lang="en-US"/>
        </a:p>
      </dgm:t>
    </dgm:pt>
    <dgm:pt modelId="{DD0951D9-112B-4F06-8959-A5B2C877E0FB}" type="sibTrans" cxnId="{F92B27C9-0E29-4440-8FB2-2DC300461CE0}">
      <dgm:prSet/>
      <dgm:spPr/>
      <dgm:t>
        <a:bodyPr/>
        <a:lstStyle/>
        <a:p>
          <a:endParaRPr lang="en-US"/>
        </a:p>
      </dgm:t>
    </dgm:pt>
    <dgm:pt modelId="{13AD10F3-DC35-4A05-A845-BBF1B8531A56}">
      <dgm:prSet custT="1"/>
      <dgm:spPr/>
      <dgm:t>
        <a:bodyPr/>
        <a:lstStyle/>
        <a:p>
          <a:pPr>
            <a:lnSpc>
              <a:spcPct val="100000"/>
            </a:lnSpc>
          </a:pPr>
          <a:r>
            <a:rPr lang="en-US" sz="1200" dirty="0" err="1"/>
            <a:t>spaCy</a:t>
          </a:r>
          <a:r>
            <a:rPr lang="en-US" sz="1200" dirty="0"/>
            <a:t> tags words with their grammatical categories (e.g., noun, verb).</a:t>
          </a:r>
        </a:p>
      </dgm:t>
    </dgm:pt>
    <dgm:pt modelId="{7889AE25-CAAC-42B7-80AF-1D81A3FE17AD}" type="parTrans" cxnId="{C061B9FB-3F07-4280-9BA0-14E3E73B59A9}">
      <dgm:prSet/>
      <dgm:spPr/>
      <dgm:t>
        <a:bodyPr/>
        <a:lstStyle/>
        <a:p>
          <a:endParaRPr lang="en-US"/>
        </a:p>
      </dgm:t>
    </dgm:pt>
    <dgm:pt modelId="{5843648C-46E0-49A6-BECA-D2C0955BDC15}" type="sibTrans" cxnId="{C061B9FB-3F07-4280-9BA0-14E3E73B59A9}">
      <dgm:prSet/>
      <dgm:spPr/>
      <dgm:t>
        <a:bodyPr/>
        <a:lstStyle/>
        <a:p>
          <a:endParaRPr lang="en-US"/>
        </a:p>
      </dgm:t>
    </dgm:pt>
    <dgm:pt modelId="{49D6D07A-AAD3-48A9-8A06-58369D0FE8BB}">
      <dgm:prSet custT="1"/>
      <dgm:spPr/>
      <dgm:t>
        <a:bodyPr/>
        <a:lstStyle/>
        <a:p>
          <a:pPr>
            <a:lnSpc>
              <a:spcPct val="100000"/>
            </a:lnSpc>
          </a:pPr>
          <a:r>
            <a:rPr lang="en-US" sz="1200" dirty="0"/>
            <a:t>Helps understand text structure and content.</a:t>
          </a:r>
        </a:p>
      </dgm:t>
    </dgm:pt>
    <dgm:pt modelId="{7D18173F-D268-43F9-82F8-65A1E629E297}" type="parTrans" cxnId="{4B99BA96-F830-45F9-A5A7-CC937CDC32AE}">
      <dgm:prSet/>
      <dgm:spPr/>
      <dgm:t>
        <a:bodyPr/>
        <a:lstStyle/>
        <a:p>
          <a:endParaRPr lang="en-US"/>
        </a:p>
      </dgm:t>
    </dgm:pt>
    <dgm:pt modelId="{D27B34C9-3FC2-4AF5-941A-BC70A3136DCB}" type="sibTrans" cxnId="{4B99BA96-F830-45F9-A5A7-CC937CDC32AE}">
      <dgm:prSet/>
      <dgm:spPr/>
      <dgm:t>
        <a:bodyPr/>
        <a:lstStyle/>
        <a:p>
          <a:endParaRPr lang="en-US"/>
        </a:p>
      </dgm:t>
    </dgm:pt>
    <dgm:pt modelId="{DF972453-FD0C-43DF-8696-E2E1CF994D93}">
      <dgm:prSet/>
      <dgm:spPr/>
      <dgm:t>
        <a:bodyPr/>
        <a:lstStyle/>
        <a:p>
          <a:pPr>
            <a:lnSpc>
              <a:spcPct val="100000"/>
            </a:lnSpc>
            <a:defRPr b="1"/>
          </a:pPr>
          <a:r>
            <a:rPr lang="en-US" b="1"/>
            <a:t>Stop Word Removal:</a:t>
          </a:r>
          <a:endParaRPr lang="en-US"/>
        </a:p>
      </dgm:t>
    </dgm:pt>
    <dgm:pt modelId="{C3EE8047-0B6D-4301-B39D-71C685BC1EE8}" type="parTrans" cxnId="{141BA328-FCE4-48A9-B629-6F4A52337C3D}">
      <dgm:prSet/>
      <dgm:spPr/>
      <dgm:t>
        <a:bodyPr/>
        <a:lstStyle/>
        <a:p>
          <a:endParaRPr lang="en-US"/>
        </a:p>
      </dgm:t>
    </dgm:pt>
    <dgm:pt modelId="{628FA4B5-7423-4DCA-8C39-7BDC18F2ABDD}" type="sibTrans" cxnId="{141BA328-FCE4-48A9-B629-6F4A52337C3D}">
      <dgm:prSet/>
      <dgm:spPr/>
      <dgm:t>
        <a:bodyPr/>
        <a:lstStyle/>
        <a:p>
          <a:endParaRPr lang="en-US"/>
        </a:p>
      </dgm:t>
    </dgm:pt>
    <dgm:pt modelId="{BD599338-8443-4B06-B0DF-8FF196A65B67}">
      <dgm:prSet custT="1"/>
      <dgm:spPr/>
      <dgm:t>
        <a:bodyPr/>
        <a:lstStyle/>
        <a:p>
          <a:pPr>
            <a:lnSpc>
              <a:spcPct val="100000"/>
            </a:lnSpc>
          </a:pPr>
          <a:r>
            <a:rPr lang="en-US" sz="1200" dirty="0"/>
            <a:t>Easily remove common stop words for more meaningful analysis.</a:t>
          </a:r>
        </a:p>
      </dgm:t>
    </dgm:pt>
    <dgm:pt modelId="{A83A2489-AD62-479D-AEA7-BEB63A2C9B0F}" type="parTrans" cxnId="{366A9971-48D8-438E-8184-93C72624094D}">
      <dgm:prSet/>
      <dgm:spPr/>
      <dgm:t>
        <a:bodyPr/>
        <a:lstStyle/>
        <a:p>
          <a:endParaRPr lang="en-US"/>
        </a:p>
      </dgm:t>
    </dgm:pt>
    <dgm:pt modelId="{2243A998-D93B-4105-9294-56795C842E94}" type="sibTrans" cxnId="{366A9971-48D8-438E-8184-93C72624094D}">
      <dgm:prSet/>
      <dgm:spPr/>
      <dgm:t>
        <a:bodyPr/>
        <a:lstStyle/>
        <a:p>
          <a:endParaRPr lang="en-US"/>
        </a:p>
      </dgm:t>
    </dgm:pt>
    <dgm:pt modelId="{8F4299C2-5506-46C6-B7A4-C375C0596A6C}" type="pres">
      <dgm:prSet presAssocID="{52A9C1A9-9820-405C-9DB1-FBFB14AFA9F5}" presName="root" presStyleCnt="0">
        <dgm:presLayoutVars>
          <dgm:dir/>
          <dgm:resizeHandles val="exact"/>
        </dgm:presLayoutVars>
      </dgm:prSet>
      <dgm:spPr/>
    </dgm:pt>
    <dgm:pt modelId="{438F824F-63D4-4E1E-A653-B022E5F2D058}" type="pres">
      <dgm:prSet presAssocID="{7920921A-42AC-414C-A870-C95C3D0EBFC5}" presName="compNode" presStyleCnt="0"/>
      <dgm:spPr/>
    </dgm:pt>
    <dgm:pt modelId="{B693446C-1899-4C32-A75C-644A63746E8E}" type="pres">
      <dgm:prSet presAssocID="{7920921A-42AC-414C-A870-C95C3D0EBF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63D7B234-C063-47B3-A5B8-6B10B801E7A3}" type="pres">
      <dgm:prSet presAssocID="{7920921A-42AC-414C-A870-C95C3D0EBFC5}" presName="iconSpace" presStyleCnt="0"/>
      <dgm:spPr/>
    </dgm:pt>
    <dgm:pt modelId="{0933298E-5057-4148-A253-4B3A41E2202E}" type="pres">
      <dgm:prSet presAssocID="{7920921A-42AC-414C-A870-C95C3D0EBFC5}" presName="parTx" presStyleLbl="revTx" presStyleIdx="0" presStyleCnt="8">
        <dgm:presLayoutVars>
          <dgm:chMax val="0"/>
          <dgm:chPref val="0"/>
        </dgm:presLayoutVars>
      </dgm:prSet>
      <dgm:spPr/>
    </dgm:pt>
    <dgm:pt modelId="{AA9111F0-ACFF-4A2E-8FFD-4D22DE7B446B}" type="pres">
      <dgm:prSet presAssocID="{7920921A-42AC-414C-A870-C95C3D0EBFC5}" presName="txSpace" presStyleCnt="0"/>
      <dgm:spPr/>
    </dgm:pt>
    <dgm:pt modelId="{7900CA61-3496-4ACF-A4D2-5D681AF8AFB2}" type="pres">
      <dgm:prSet presAssocID="{7920921A-42AC-414C-A870-C95C3D0EBFC5}" presName="desTx" presStyleLbl="revTx" presStyleIdx="1" presStyleCnt="8">
        <dgm:presLayoutVars/>
      </dgm:prSet>
      <dgm:spPr/>
    </dgm:pt>
    <dgm:pt modelId="{C6B6AC8B-AF6B-48DB-A5CB-709122F8356A}" type="pres">
      <dgm:prSet presAssocID="{8CE2B3E4-DF6A-4880-9F34-2B8D62C51D4D}" presName="sibTrans" presStyleCnt="0"/>
      <dgm:spPr/>
    </dgm:pt>
    <dgm:pt modelId="{DB526F1D-0BD3-446C-9502-CB6FEC672414}" type="pres">
      <dgm:prSet presAssocID="{114F7DA7-C044-4679-B310-EA518108965E}" presName="compNode" presStyleCnt="0"/>
      <dgm:spPr/>
    </dgm:pt>
    <dgm:pt modelId="{C1EAB934-C762-4C3D-BAAD-4AE2F72777B9}" type="pres">
      <dgm:prSet presAssocID="{114F7DA7-C044-4679-B310-EA51810896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DD877669-E2F3-4DDD-B41A-E17749D3A8A1}" type="pres">
      <dgm:prSet presAssocID="{114F7DA7-C044-4679-B310-EA518108965E}" presName="iconSpace" presStyleCnt="0"/>
      <dgm:spPr/>
    </dgm:pt>
    <dgm:pt modelId="{62094ECC-9E5E-4438-B082-B1AA27265E89}" type="pres">
      <dgm:prSet presAssocID="{114F7DA7-C044-4679-B310-EA518108965E}" presName="parTx" presStyleLbl="revTx" presStyleIdx="2" presStyleCnt="8">
        <dgm:presLayoutVars>
          <dgm:chMax val="0"/>
          <dgm:chPref val="0"/>
        </dgm:presLayoutVars>
      </dgm:prSet>
      <dgm:spPr/>
    </dgm:pt>
    <dgm:pt modelId="{BF22473E-FA48-4592-A4D0-39068A371024}" type="pres">
      <dgm:prSet presAssocID="{114F7DA7-C044-4679-B310-EA518108965E}" presName="txSpace" presStyleCnt="0"/>
      <dgm:spPr/>
    </dgm:pt>
    <dgm:pt modelId="{1DC0143C-C329-45B9-8D86-2601CB30DE6E}" type="pres">
      <dgm:prSet presAssocID="{114F7DA7-C044-4679-B310-EA518108965E}" presName="desTx" presStyleLbl="revTx" presStyleIdx="3" presStyleCnt="8">
        <dgm:presLayoutVars/>
      </dgm:prSet>
      <dgm:spPr/>
    </dgm:pt>
    <dgm:pt modelId="{73EBDEDD-1A43-4323-8DF7-45F06B84DA36}" type="pres">
      <dgm:prSet presAssocID="{9F7E2903-8614-40BD-AABF-C1544E527323}" presName="sibTrans" presStyleCnt="0"/>
      <dgm:spPr/>
    </dgm:pt>
    <dgm:pt modelId="{CDEAAECB-D2BC-4675-85D2-EFB274BED1CC}" type="pres">
      <dgm:prSet presAssocID="{72913B60-B85A-4FAE-97F8-E42ED634BCC6}" presName="compNode" presStyleCnt="0"/>
      <dgm:spPr/>
    </dgm:pt>
    <dgm:pt modelId="{5869DFC6-BDA6-41C9-8A0D-169C1DA9143F}" type="pres">
      <dgm:prSet presAssocID="{72913B60-B85A-4FAE-97F8-E42ED634BCC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bel"/>
        </a:ext>
      </dgm:extLst>
    </dgm:pt>
    <dgm:pt modelId="{9DAF2562-5212-4427-8A42-6FD27F2A69F5}" type="pres">
      <dgm:prSet presAssocID="{72913B60-B85A-4FAE-97F8-E42ED634BCC6}" presName="iconSpace" presStyleCnt="0"/>
      <dgm:spPr/>
    </dgm:pt>
    <dgm:pt modelId="{0CCACF36-C5FF-4A30-86E7-B7E20F7B3AC3}" type="pres">
      <dgm:prSet presAssocID="{72913B60-B85A-4FAE-97F8-E42ED634BCC6}" presName="parTx" presStyleLbl="revTx" presStyleIdx="4" presStyleCnt="8">
        <dgm:presLayoutVars>
          <dgm:chMax val="0"/>
          <dgm:chPref val="0"/>
        </dgm:presLayoutVars>
      </dgm:prSet>
      <dgm:spPr/>
    </dgm:pt>
    <dgm:pt modelId="{6191FDD4-7B8A-4574-AC99-1B1A098A12DE}" type="pres">
      <dgm:prSet presAssocID="{72913B60-B85A-4FAE-97F8-E42ED634BCC6}" presName="txSpace" presStyleCnt="0"/>
      <dgm:spPr/>
    </dgm:pt>
    <dgm:pt modelId="{BC6F357B-A2D4-4548-9BDF-690DF865B84F}" type="pres">
      <dgm:prSet presAssocID="{72913B60-B85A-4FAE-97F8-E42ED634BCC6}" presName="desTx" presStyleLbl="revTx" presStyleIdx="5" presStyleCnt="8">
        <dgm:presLayoutVars/>
      </dgm:prSet>
      <dgm:spPr/>
    </dgm:pt>
    <dgm:pt modelId="{E0EEE100-E5B1-48F1-B788-0077FBB9BC48}" type="pres">
      <dgm:prSet presAssocID="{DD0951D9-112B-4F06-8959-A5B2C877E0FB}" presName="sibTrans" presStyleCnt="0"/>
      <dgm:spPr/>
    </dgm:pt>
    <dgm:pt modelId="{A37C98C8-4E15-4B0E-A095-94F502E6BF6C}" type="pres">
      <dgm:prSet presAssocID="{DF972453-FD0C-43DF-8696-E2E1CF994D93}" presName="compNode" presStyleCnt="0"/>
      <dgm:spPr/>
    </dgm:pt>
    <dgm:pt modelId="{0A6ED587-D548-4250-94DF-D98E193A081E}" type="pres">
      <dgm:prSet presAssocID="{DF972453-FD0C-43DF-8696-E2E1CF994D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 Sign"/>
        </a:ext>
      </dgm:extLst>
    </dgm:pt>
    <dgm:pt modelId="{3B476C2B-B254-47DF-AC02-CCB60E00C7AF}" type="pres">
      <dgm:prSet presAssocID="{DF972453-FD0C-43DF-8696-E2E1CF994D93}" presName="iconSpace" presStyleCnt="0"/>
      <dgm:spPr/>
    </dgm:pt>
    <dgm:pt modelId="{8A5448E4-C559-4680-9BA8-6031A3C7F82D}" type="pres">
      <dgm:prSet presAssocID="{DF972453-FD0C-43DF-8696-E2E1CF994D93}" presName="parTx" presStyleLbl="revTx" presStyleIdx="6" presStyleCnt="8">
        <dgm:presLayoutVars>
          <dgm:chMax val="0"/>
          <dgm:chPref val="0"/>
        </dgm:presLayoutVars>
      </dgm:prSet>
      <dgm:spPr/>
    </dgm:pt>
    <dgm:pt modelId="{A0F1ECD3-71FB-4F88-8594-FAC4F27137DE}" type="pres">
      <dgm:prSet presAssocID="{DF972453-FD0C-43DF-8696-E2E1CF994D93}" presName="txSpace" presStyleCnt="0"/>
      <dgm:spPr/>
    </dgm:pt>
    <dgm:pt modelId="{8DABBDE3-261C-4066-AA3C-63F99B255619}" type="pres">
      <dgm:prSet presAssocID="{DF972453-FD0C-43DF-8696-E2E1CF994D93}" presName="desTx" presStyleLbl="revTx" presStyleIdx="7" presStyleCnt="8">
        <dgm:presLayoutVars/>
      </dgm:prSet>
      <dgm:spPr/>
    </dgm:pt>
  </dgm:ptLst>
  <dgm:cxnLst>
    <dgm:cxn modelId="{36287E07-E8F9-49F6-9580-53AD3DDD88DE}" type="presOf" srcId="{DF972453-FD0C-43DF-8696-E2E1CF994D93}" destId="{8A5448E4-C559-4680-9BA8-6031A3C7F82D}" srcOrd="0" destOrd="0" presId="urn:microsoft.com/office/officeart/2018/5/layout/CenteredIconLabelDescriptionList"/>
    <dgm:cxn modelId="{F3E2F90F-18EF-4157-A97E-ECADA555E1E7}" srcId="{7920921A-42AC-414C-A870-C95C3D0EBFC5}" destId="{E28674E0-1610-4EB5-959D-C1897914255B}" srcOrd="0" destOrd="0" parTransId="{39F834E0-B31B-4719-ADB3-1B2386DC0D5D}" sibTransId="{2B2CC074-B075-4E2C-BF90-8DB281FB6EF4}"/>
    <dgm:cxn modelId="{95143114-DF14-4291-B493-61221F51BDA9}" srcId="{114F7DA7-C044-4679-B310-EA518108965E}" destId="{3E7EB7D8-F282-4BB7-A718-CDC8509830A8}" srcOrd="1" destOrd="0" parTransId="{5ECAD5F5-9E97-481A-A6C4-F643CC401A05}" sibTransId="{97D68FC6-F15F-4B74-8B40-CA543ECE88EA}"/>
    <dgm:cxn modelId="{2AFF711A-4E68-4857-AA37-4EC651667D9B}" type="presOf" srcId="{3E7EB7D8-F282-4BB7-A718-CDC8509830A8}" destId="{1DC0143C-C329-45B9-8D86-2601CB30DE6E}" srcOrd="0" destOrd="1" presId="urn:microsoft.com/office/officeart/2018/5/layout/CenteredIconLabelDescriptionList"/>
    <dgm:cxn modelId="{B090261B-FF5A-4A51-B871-72AB78CAB875}" type="presOf" srcId="{49D6D07A-AAD3-48A9-8A06-58369D0FE8BB}" destId="{BC6F357B-A2D4-4548-9BDF-690DF865B84F}" srcOrd="0" destOrd="1" presId="urn:microsoft.com/office/officeart/2018/5/layout/CenteredIconLabelDescriptionList"/>
    <dgm:cxn modelId="{141BA328-FCE4-48A9-B629-6F4A52337C3D}" srcId="{52A9C1A9-9820-405C-9DB1-FBFB14AFA9F5}" destId="{DF972453-FD0C-43DF-8696-E2E1CF994D93}" srcOrd="3" destOrd="0" parTransId="{C3EE8047-0B6D-4301-B39D-71C685BC1EE8}" sibTransId="{628FA4B5-7423-4DCA-8C39-7BDC18F2ABDD}"/>
    <dgm:cxn modelId="{6A4C732A-D836-4B0E-A252-2C84A65C3E2E}" type="presOf" srcId="{72913B60-B85A-4FAE-97F8-E42ED634BCC6}" destId="{0CCACF36-C5FF-4A30-86E7-B7E20F7B3AC3}" srcOrd="0" destOrd="0" presId="urn:microsoft.com/office/officeart/2018/5/layout/CenteredIconLabelDescriptionList"/>
    <dgm:cxn modelId="{7F3F2460-9854-476E-8184-6405CFFB2FE7}" srcId="{114F7DA7-C044-4679-B310-EA518108965E}" destId="{700122E4-DDD6-4422-ADDA-214EBA34FCE1}" srcOrd="0" destOrd="0" parTransId="{46FF33D8-5EC0-4CB2-B94F-A3AE1F1BA67B}" sibTransId="{28AC8C84-0307-4D9B-A638-9FE944751E06}"/>
    <dgm:cxn modelId="{C8926E6C-D8C7-44FF-B0B1-8B3F86F2C4AB}" type="presOf" srcId="{7920921A-42AC-414C-A870-C95C3D0EBFC5}" destId="{0933298E-5057-4148-A253-4B3A41E2202E}" srcOrd="0" destOrd="0" presId="urn:microsoft.com/office/officeart/2018/5/layout/CenteredIconLabelDescriptionList"/>
    <dgm:cxn modelId="{366A9971-48D8-438E-8184-93C72624094D}" srcId="{DF972453-FD0C-43DF-8696-E2E1CF994D93}" destId="{BD599338-8443-4B06-B0DF-8FF196A65B67}" srcOrd="0" destOrd="0" parTransId="{A83A2489-AD62-479D-AEA7-BEB63A2C9B0F}" sibTransId="{2243A998-D93B-4105-9294-56795C842E94}"/>
    <dgm:cxn modelId="{C541B852-8F16-4999-9442-FB68EAADD62C}" type="presOf" srcId="{13AD10F3-DC35-4A05-A845-BBF1B8531A56}" destId="{BC6F357B-A2D4-4548-9BDF-690DF865B84F}" srcOrd="0" destOrd="0" presId="urn:microsoft.com/office/officeart/2018/5/layout/CenteredIconLabelDescriptionList"/>
    <dgm:cxn modelId="{DB78E979-B178-40A3-BE44-859E2E2D9EF6}" type="presOf" srcId="{114F7DA7-C044-4679-B310-EA518108965E}" destId="{62094ECC-9E5E-4438-B082-B1AA27265E89}" srcOrd="0" destOrd="0" presId="urn:microsoft.com/office/officeart/2018/5/layout/CenteredIconLabelDescriptionList"/>
    <dgm:cxn modelId="{4B99BA96-F830-45F9-A5A7-CC937CDC32AE}" srcId="{72913B60-B85A-4FAE-97F8-E42ED634BCC6}" destId="{49D6D07A-AAD3-48A9-8A06-58369D0FE8BB}" srcOrd="1" destOrd="0" parTransId="{7D18173F-D268-43F9-82F8-65A1E629E297}" sibTransId="{D27B34C9-3FC2-4AF5-941A-BC70A3136DCB}"/>
    <dgm:cxn modelId="{FB7F75B6-E6AC-4583-9344-250A4D046BC7}" type="presOf" srcId="{52A9C1A9-9820-405C-9DB1-FBFB14AFA9F5}" destId="{8F4299C2-5506-46C6-B7A4-C375C0596A6C}" srcOrd="0" destOrd="0" presId="urn:microsoft.com/office/officeart/2018/5/layout/CenteredIconLabelDescriptionList"/>
    <dgm:cxn modelId="{AA9A54BA-37D2-47FF-BB68-920291ECB466}" srcId="{52A9C1A9-9820-405C-9DB1-FBFB14AFA9F5}" destId="{7920921A-42AC-414C-A870-C95C3D0EBFC5}" srcOrd="0" destOrd="0" parTransId="{010B205A-42E1-4926-B99E-6780372414D2}" sibTransId="{8CE2B3E4-DF6A-4880-9F34-2B8D62C51D4D}"/>
    <dgm:cxn modelId="{F92B27C9-0E29-4440-8FB2-2DC300461CE0}" srcId="{52A9C1A9-9820-405C-9DB1-FBFB14AFA9F5}" destId="{72913B60-B85A-4FAE-97F8-E42ED634BCC6}" srcOrd="2" destOrd="0" parTransId="{49441867-6A82-4487-9D83-1DE4EBD5BAAE}" sibTransId="{DD0951D9-112B-4F06-8959-A5B2C877E0FB}"/>
    <dgm:cxn modelId="{A06937CF-20F6-45D7-A115-A26F1CD1B1D0}" type="presOf" srcId="{700122E4-DDD6-4422-ADDA-214EBA34FCE1}" destId="{1DC0143C-C329-45B9-8D86-2601CB30DE6E}" srcOrd="0" destOrd="0" presId="urn:microsoft.com/office/officeart/2018/5/layout/CenteredIconLabelDescriptionList"/>
    <dgm:cxn modelId="{FB570FDD-AE05-460E-B6B1-9D3863770BF2}" type="presOf" srcId="{BD599338-8443-4B06-B0DF-8FF196A65B67}" destId="{8DABBDE3-261C-4066-AA3C-63F99B255619}" srcOrd="0" destOrd="0" presId="urn:microsoft.com/office/officeart/2018/5/layout/CenteredIconLabelDescriptionList"/>
    <dgm:cxn modelId="{3772B2E3-FFAE-404D-A621-25E719DF62D8}" type="presOf" srcId="{E28674E0-1610-4EB5-959D-C1897914255B}" destId="{7900CA61-3496-4ACF-A4D2-5D681AF8AFB2}" srcOrd="0" destOrd="0" presId="urn:microsoft.com/office/officeart/2018/5/layout/CenteredIconLabelDescriptionList"/>
    <dgm:cxn modelId="{05515DE9-37ED-4A82-AB86-9CFC25CB1F65}" srcId="{7920921A-42AC-414C-A870-C95C3D0EBFC5}" destId="{37576A69-E740-498F-8C8C-73F2875DD477}" srcOrd="1" destOrd="0" parTransId="{4B8C1510-D875-427B-92E4-4B0DD9F0BEE4}" sibTransId="{35FCCDD2-1811-46E5-8F9E-C198B4728FC3}"/>
    <dgm:cxn modelId="{18F9D6EE-7D46-4427-9F2D-30DEDFECE8BD}" srcId="{52A9C1A9-9820-405C-9DB1-FBFB14AFA9F5}" destId="{114F7DA7-C044-4679-B310-EA518108965E}" srcOrd="1" destOrd="0" parTransId="{4965130A-374C-4570-A221-920036E7E7D4}" sibTransId="{9F7E2903-8614-40BD-AABF-C1544E527323}"/>
    <dgm:cxn modelId="{47885DF9-FE10-4BC3-A03B-6696298C1642}" type="presOf" srcId="{37576A69-E740-498F-8C8C-73F2875DD477}" destId="{7900CA61-3496-4ACF-A4D2-5D681AF8AFB2}" srcOrd="0" destOrd="1" presId="urn:microsoft.com/office/officeart/2018/5/layout/CenteredIconLabelDescriptionList"/>
    <dgm:cxn modelId="{C061B9FB-3F07-4280-9BA0-14E3E73B59A9}" srcId="{72913B60-B85A-4FAE-97F8-E42ED634BCC6}" destId="{13AD10F3-DC35-4A05-A845-BBF1B8531A56}" srcOrd="0" destOrd="0" parTransId="{7889AE25-CAAC-42B7-80AF-1D81A3FE17AD}" sibTransId="{5843648C-46E0-49A6-BECA-D2C0955BDC15}"/>
    <dgm:cxn modelId="{B9E59F59-7388-4667-8CAF-541B03422918}" type="presParOf" srcId="{8F4299C2-5506-46C6-B7A4-C375C0596A6C}" destId="{438F824F-63D4-4E1E-A653-B022E5F2D058}" srcOrd="0" destOrd="0" presId="urn:microsoft.com/office/officeart/2018/5/layout/CenteredIconLabelDescriptionList"/>
    <dgm:cxn modelId="{3390ADC6-6A31-47C3-9549-45C1954D1ADD}" type="presParOf" srcId="{438F824F-63D4-4E1E-A653-B022E5F2D058}" destId="{B693446C-1899-4C32-A75C-644A63746E8E}" srcOrd="0" destOrd="0" presId="urn:microsoft.com/office/officeart/2018/5/layout/CenteredIconLabelDescriptionList"/>
    <dgm:cxn modelId="{0D10D6DA-FF99-4DFD-9C10-002640DD84D3}" type="presParOf" srcId="{438F824F-63D4-4E1E-A653-B022E5F2D058}" destId="{63D7B234-C063-47B3-A5B8-6B10B801E7A3}" srcOrd="1" destOrd="0" presId="urn:microsoft.com/office/officeart/2018/5/layout/CenteredIconLabelDescriptionList"/>
    <dgm:cxn modelId="{AA094E69-51F1-44E4-B9AC-2FD0562BC9A7}" type="presParOf" srcId="{438F824F-63D4-4E1E-A653-B022E5F2D058}" destId="{0933298E-5057-4148-A253-4B3A41E2202E}" srcOrd="2" destOrd="0" presId="urn:microsoft.com/office/officeart/2018/5/layout/CenteredIconLabelDescriptionList"/>
    <dgm:cxn modelId="{4C9FBB90-8F19-4D38-B96E-9ED13F745C89}" type="presParOf" srcId="{438F824F-63D4-4E1E-A653-B022E5F2D058}" destId="{AA9111F0-ACFF-4A2E-8FFD-4D22DE7B446B}" srcOrd="3" destOrd="0" presId="urn:microsoft.com/office/officeart/2018/5/layout/CenteredIconLabelDescriptionList"/>
    <dgm:cxn modelId="{BC72ADAA-1425-486F-9D4C-DFB29A48AAC4}" type="presParOf" srcId="{438F824F-63D4-4E1E-A653-B022E5F2D058}" destId="{7900CA61-3496-4ACF-A4D2-5D681AF8AFB2}" srcOrd="4" destOrd="0" presId="urn:microsoft.com/office/officeart/2018/5/layout/CenteredIconLabelDescriptionList"/>
    <dgm:cxn modelId="{111CFAB7-108F-452C-A615-484025333D8D}" type="presParOf" srcId="{8F4299C2-5506-46C6-B7A4-C375C0596A6C}" destId="{C6B6AC8B-AF6B-48DB-A5CB-709122F8356A}" srcOrd="1" destOrd="0" presId="urn:microsoft.com/office/officeart/2018/5/layout/CenteredIconLabelDescriptionList"/>
    <dgm:cxn modelId="{7A8FD735-CF21-4680-8F16-C0022D5C098F}" type="presParOf" srcId="{8F4299C2-5506-46C6-B7A4-C375C0596A6C}" destId="{DB526F1D-0BD3-446C-9502-CB6FEC672414}" srcOrd="2" destOrd="0" presId="urn:microsoft.com/office/officeart/2018/5/layout/CenteredIconLabelDescriptionList"/>
    <dgm:cxn modelId="{DFD86C5A-84F4-4CD3-BA47-65503276B333}" type="presParOf" srcId="{DB526F1D-0BD3-446C-9502-CB6FEC672414}" destId="{C1EAB934-C762-4C3D-BAAD-4AE2F72777B9}" srcOrd="0" destOrd="0" presId="urn:microsoft.com/office/officeart/2018/5/layout/CenteredIconLabelDescriptionList"/>
    <dgm:cxn modelId="{66265208-9307-4634-BF41-6C8AAAB34AB5}" type="presParOf" srcId="{DB526F1D-0BD3-446C-9502-CB6FEC672414}" destId="{DD877669-E2F3-4DDD-B41A-E17749D3A8A1}" srcOrd="1" destOrd="0" presId="urn:microsoft.com/office/officeart/2018/5/layout/CenteredIconLabelDescriptionList"/>
    <dgm:cxn modelId="{53E8AAF0-0EBC-4255-AC0E-48A3BD294A00}" type="presParOf" srcId="{DB526F1D-0BD3-446C-9502-CB6FEC672414}" destId="{62094ECC-9E5E-4438-B082-B1AA27265E89}" srcOrd="2" destOrd="0" presId="urn:microsoft.com/office/officeart/2018/5/layout/CenteredIconLabelDescriptionList"/>
    <dgm:cxn modelId="{8091283B-572F-4BD2-AC0A-148681E3DE6A}" type="presParOf" srcId="{DB526F1D-0BD3-446C-9502-CB6FEC672414}" destId="{BF22473E-FA48-4592-A4D0-39068A371024}" srcOrd="3" destOrd="0" presId="urn:microsoft.com/office/officeart/2018/5/layout/CenteredIconLabelDescriptionList"/>
    <dgm:cxn modelId="{63316A24-1DB5-45AE-8382-4AD7365FFC62}" type="presParOf" srcId="{DB526F1D-0BD3-446C-9502-CB6FEC672414}" destId="{1DC0143C-C329-45B9-8D86-2601CB30DE6E}" srcOrd="4" destOrd="0" presId="urn:microsoft.com/office/officeart/2018/5/layout/CenteredIconLabelDescriptionList"/>
    <dgm:cxn modelId="{1BFC79C0-2513-4D66-8009-4C23291F0FB0}" type="presParOf" srcId="{8F4299C2-5506-46C6-B7A4-C375C0596A6C}" destId="{73EBDEDD-1A43-4323-8DF7-45F06B84DA36}" srcOrd="3" destOrd="0" presId="urn:microsoft.com/office/officeart/2018/5/layout/CenteredIconLabelDescriptionList"/>
    <dgm:cxn modelId="{15CB2DC8-A980-401A-928C-9B29089EB4C0}" type="presParOf" srcId="{8F4299C2-5506-46C6-B7A4-C375C0596A6C}" destId="{CDEAAECB-D2BC-4675-85D2-EFB274BED1CC}" srcOrd="4" destOrd="0" presId="urn:microsoft.com/office/officeart/2018/5/layout/CenteredIconLabelDescriptionList"/>
    <dgm:cxn modelId="{2F335705-3703-45CC-8519-4A0441AF34E2}" type="presParOf" srcId="{CDEAAECB-D2BC-4675-85D2-EFB274BED1CC}" destId="{5869DFC6-BDA6-41C9-8A0D-169C1DA9143F}" srcOrd="0" destOrd="0" presId="urn:microsoft.com/office/officeart/2018/5/layout/CenteredIconLabelDescriptionList"/>
    <dgm:cxn modelId="{0867B158-3BC9-408B-B50C-A87A30840524}" type="presParOf" srcId="{CDEAAECB-D2BC-4675-85D2-EFB274BED1CC}" destId="{9DAF2562-5212-4427-8A42-6FD27F2A69F5}" srcOrd="1" destOrd="0" presId="urn:microsoft.com/office/officeart/2018/5/layout/CenteredIconLabelDescriptionList"/>
    <dgm:cxn modelId="{A71E079B-D116-46BA-8798-82F3C7E26A24}" type="presParOf" srcId="{CDEAAECB-D2BC-4675-85D2-EFB274BED1CC}" destId="{0CCACF36-C5FF-4A30-86E7-B7E20F7B3AC3}" srcOrd="2" destOrd="0" presId="urn:microsoft.com/office/officeart/2018/5/layout/CenteredIconLabelDescriptionList"/>
    <dgm:cxn modelId="{DFE31AE8-5A7A-4EBB-8FC8-2C66752658E6}" type="presParOf" srcId="{CDEAAECB-D2BC-4675-85D2-EFB274BED1CC}" destId="{6191FDD4-7B8A-4574-AC99-1B1A098A12DE}" srcOrd="3" destOrd="0" presId="urn:microsoft.com/office/officeart/2018/5/layout/CenteredIconLabelDescriptionList"/>
    <dgm:cxn modelId="{1BE2AFD4-65C8-410E-BBDC-7C66E20A2384}" type="presParOf" srcId="{CDEAAECB-D2BC-4675-85D2-EFB274BED1CC}" destId="{BC6F357B-A2D4-4548-9BDF-690DF865B84F}" srcOrd="4" destOrd="0" presId="urn:microsoft.com/office/officeart/2018/5/layout/CenteredIconLabelDescriptionList"/>
    <dgm:cxn modelId="{A79FA62B-30B8-4B5D-94FB-F812050115B2}" type="presParOf" srcId="{8F4299C2-5506-46C6-B7A4-C375C0596A6C}" destId="{E0EEE100-E5B1-48F1-B788-0077FBB9BC48}" srcOrd="5" destOrd="0" presId="urn:microsoft.com/office/officeart/2018/5/layout/CenteredIconLabelDescriptionList"/>
    <dgm:cxn modelId="{9EE09484-3A8D-4D9A-B203-9008B84E8355}" type="presParOf" srcId="{8F4299C2-5506-46C6-B7A4-C375C0596A6C}" destId="{A37C98C8-4E15-4B0E-A095-94F502E6BF6C}" srcOrd="6" destOrd="0" presId="urn:microsoft.com/office/officeart/2018/5/layout/CenteredIconLabelDescriptionList"/>
    <dgm:cxn modelId="{4B856EF6-A804-4F6E-B92B-ED09AF222ED3}" type="presParOf" srcId="{A37C98C8-4E15-4B0E-A095-94F502E6BF6C}" destId="{0A6ED587-D548-4250-94DF-D98E193A081E}" srcOrd="0" destOrd="0" presId="urn:microsoft.com/office/officeart/2018/5/layout/CenteredIconLabelDescriptionList"/>
    <dgm:cxn modelId="{6223A22B-32E7-4C6E-9C59-7EBD88A43319}" type="presParOf" srcId="{A37C98C8-4E15-4B0E-A095-94F502E6BF6C}" destId="{3B476C2B-B254-47DF-AC02-CCB60E00C7AF}" srcOrd="1" destOrd="0" presId="urn:microsoft.com/office/officeart/2018/5/layout/CenteredIconLabelDescriptionList"/>
    <dgm:cxn modelId="{59DCA4C8-C2D0-4853-A0AD-C0A47C7FAD6C}" type="presParOf" srcId="{A37C98C8-4E15-4B0E-A095-94F502E6BF6C}" destId="{8A5448E4-C559-4680-9BA8-6031A3C7F82D}" srcOrd="2" destOrd="0" presId="urn:microsoft.com/office/officeart/2018/5/layout/CenteredIconLabelDescriptionList"/>
    <dgm:cxn modelId="{6F75D070-950B-42D0-9FCE-115D86CD3FDA}" type="presParOf" srcId="{A37C98C8-4E15-4B0E-A095-94F502E6BF6C}" destId="{A0F1ECD3-71FB-4F88-8594-FAC4F27137DE}" srcOrd="3" destOrd="0" presId="urn:microsoft.com/office/officeart/2018/5/layout/CenteredIconLabelDescriptionList"/>
    <dgm:cxn modelId="{DCBDC7CE-44BB-4A43-BA5C-EE889E4138B9}" type="presParOf" srcId="{A37C98C8-4E15-4B0E-A095-94F502E6BF6C}" destId="{8DABBDE3-261C-4066-AA3C-63F99B25561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B3EB23-8E14-45CA-AC40-60B075F01F9F}" type="doc">
      <dgm:prSet loTypeId="urn:microsoft.com/office/officeart/2018/5/layout/CenteredIconLabelDescriptionList" loCatId="icon" qsTypeId="urn:microsoft.com/office/officeart/2005/8/quickstyle/simple1" qsCatId="simple" csTypeId="urn:microsoft.com/office/officeart/2005/8/colors/accent0_3" csCatId="mainScheme" phldr="1"/>
      <dgm:spPr/>
      <dgm:t>
        <a:bodyPr/>
        <a:lstStyle/>
        <a:p>
          <a:endParaRPr lang="en-US"/>
        </a:p>
      </dgm:t>
    </dgm:pt>
    <dgm:pt modelId="{BD2182FB-90A3-4792-8E1D-E9607168D00F}">
      <dgm:prSet/>
      <dgm:spPr/>
      <dgm:t>
        <a:bodyPr/>
        <a:lstStyle/>
        <a:p>
          <a:pPr>
            <a:lnSpc>
              <a:spcPct val="100000"/>
            </a:lnSpc>
            <a:defRPr b="1"/>
          </a:pPr>
          <a:r>
            <a:rPr lang="en-US" b="1"/>
            <a:t>Named Entity Recognition (NER):</a:t>
          </a:r>
          <a:endParaRPr lang="en-US"/>
        </a:p>
      </dgm:t>
    </dgm:pt>
    <dgm:pt modelId="{F4FAA332-CF96-4A40-971A-9FE3F8C9753E}" type="parTrans" cxnId="{91B89333-B21E-4738-A404-72CFE22D79A7}">
      <dgm:prSet/>
      <dgm:spPr/>
      <dgm:t>
        <a:bodyPr/>
        <a:lstStyle/>
        <a:p>
          <a:endParaRPr lang="en-US"/>
        </a:p>
      </dgm:t>
    </dgm:pt>
    <dgm:pt modelId="{22E0C018-97D1-4968-86F0-821C5A74AF22}" type="sibTrans" cxnId="{91B89333-B21E-4738-A404-72CFE22D79A7}">
      <dgm:prSet/>
      <dgm:spPr/>
      <dgm:t>
        <a:bodyPr/>
        <a:lstStyle/>
        <a:p>
          <a:endParaRPr lang="en-US"/>
        </a:p>
      </dgm:t>
    </dgm:pt>
    <dgm:pt modelId="{D85EFD67-F395-4D59-B7F9-BD633C7A8848}">
      <dgm:prSet/>
      <dgm:spPr/>
      <dgm:t>
        <a:bodyPr/>
        <a:lstStyle/>
        <a:p>
          <a:pPr>
            <a:lnSpc>
              <a:spcPct val="100000"/>
            </a:lnSpc>
          </a:pPr>
          <a:r>
            <a:rPr lang="en-US"/>
            <a:t>Identifies and classifies entities in text.</a:t>
          </a:r>
        </a:p>
      </dgm:t>
    </dgm:pt>
    <dgm:pt modelId="{9887F55D-363C-4F88-A572-AE717A17BAEA}" type="parTrans" cxnId="{50B101E7-3886-4762-AD3D-0E31C2C9A959}">
      <dgm:prSet/>
      <dgm:spPr/>
      <dgm:t>
        <a:bodyPr/>
        <a:lstStyle/>
        <a:p>
          <a:endParaRPr lang="en-US"/>
        </a:p>
      </dgm:t>
    </dgm:pt>
    <dgm:pt modelId="{F3AADE83-A487-457E-981A-05E7E22F567C}" type="sibTrans" cxnId="{50B101E7-3886-4762-AD3D-0E31C2C9A959}">
      <dgm:prSet/>
      <dgm:spPr/>
      <dgm:t>
        <a:bodyPr/>
        <a:lstStyle/>
        <a:p>
          <a:endParaRPr lang="en-US"/>
        </a:p>
      </dgm:t>
    </dgm:pt>
    <dgm:pt modelId="{8919B520-3805-4433-AD96-4ACA26D9E971}">
      <dgm:prSet/>
      <dgm:spPr/>
      <dgm:t>
        <a:bodyPr/>
        <a:lstStyle/>
        <a:p>
          <a:pPr>
            <a:lnSpc>
              <a:spcPct val="100000"/>
            </a:lnSpc>
          </a:pPr>
          <a:r>
            <a:rPr lang="en-US"/>
            <a:t>Entities include people, organizations, locations, dates, currency, etc.</a:t>
          </a:r>
        </a:p>
      </dgm:t>
    </dgm:pt>
    <dgm:pt modelId="{25806D09-C965-4EE8-843D-5895781242A0}" type="parTrans" cxnId="{87D5978D-461F-4DF5-8AB2-6C49D26321C5}">
      <dgm:prSet/>
      <dgm:spPr/>
      <dgm:t>
        <a:bodyPr/>
        <a:lstStyle/>
        <a:p>
          <a:endParaRPr lang="en-US"/>
        </a:p>
      </dgm:t>
    </dgm:pt>
    <dgm:pt modelId="{A8D0A5A6-D7B8-4131-BA7F-210429439FA0}" type="sibTrans" cxnId="{87D5978D-461F-4DF5-8AB2-6C49D26321C5}">
      <dgm:prSet/>
      <dgm:spPr/>
      <dgm:t>
        <a:bodyPr/>
        <a:lstStyle/>
        <a:p>
          <a:endParaRPr lang="en-US"/>
        </a:p>
      </dgm:t>
    </dgm:pt>
    <dgm:pt modelId="{C67C94A9-7B25-49DF-B857-AC6D3D94BB65}">
      <dgm:prSet/>
      <dgm:spPr/>
      <dgm:t>
        <a:bodyPr/>
        <a:lstStyle/>
        <a:p>
          <a:pPr>
            <a:lnSpc>
              <a:spcPct val="100000"/>
            </a:lnSpc>
          </a:pPr>
          <a:r>
            <a:rPr lang="en-US"/>
            <a:t>Crucial for structured data extraction.</a:t>
          </a:r>
        </a:p>
      </dgm:t>
    </dgm:pt>
    <dgm:pt modelId="{EFE981DF-127F-4A9E-BCAC-032CF30B1E8D}" type="parTrans" cxnId="{95E11C1D-53D3-4FD1-B4CA-BF1E4E57E223}">
      <dgm:prSet/>
      <dgm:spPr/>
      <dgm:t>
        <a:bodyPr/>
        <a:lstStyle/>
        <a:p>
          <a:endParaRPr lang="en-US"/>
        </a:p>
      </dgm:t>
    </dgm:pt>
    <dgm:pt modelId="{D116DC7A-3C33-4B16-B400-22F50A7F57CD}" type="sibTrans" cxnId="{95E11C1D-53D3-4FD1-B4CA-BF1E4E57E223}">
      <dgm:prSet/>
      <dgm:spPr/>
      <dgm:t>
        <a:bodyPr/>
        <a:lstStyle/>
        <a:p>
          <a:endParaRPr lang="en-US"/>
        </a:p>
      </dgm:t>
    </dgm:pt>
    <dgm:pt modelId="{89E885D5-B359-409B-9E62-7CCE07383E5C}">
      <dgm:prSet/>
      <dgm:spPr/>
      <dgm:t>
        <a:bodyPr/>
        <a:lstStyle/>
        <a:p>
          <a:pPr>
            <a:lnSpc>
              <a:spcPct val="100000"/>
            </a:lnSpc>
            <a:defRPr b="1"/>
          </a:pPr>
          <a:r>
            <a:rPr lang="en-US" b="1"/>
            <a:t>spaCy's Pre-trained NER Models:</a:t>
          </a:r>
          <a:endParaRPr lang="en-US"/>
        </a:p>
      </dgm:t>
    </dgm:pt>
    <dgm:pt modelId="{B0005C49-DB0B-4625-9687-1D3E8466C708}" type="parTrans" cxnId="{E9ADAD47-3767-4BEC-9A5C-4AB85A7C4959}">
      <dgm:prSet/>
      <dgm:spPr/>
      <dgm:t>
        <a:bodyPr/>
        <a:lstStyle/>
        <a:p>
          <a:endParaRPr lang="en-US"/>
        </a:p>
      </dgm:t>
    </dgm:pt>
    <dgm:pt modelId="{041548A9-4A2C-407A-8B75-B5829838B744}" type="sibTrans" cxnId="{E9ADAD47-3767-4BEC-9A5C-4AB85A7C4959}">
      <dgm:prSet/>
      <dgm:spPr/>
      <dgm:t>
        <a:bodyPr/>
        <a:lstStyle/>
        <a:p>
          <a:endParaRPr lang="en-US"/>
        </a:p>
      </dgm:t>
    </dgm:pt>
    <dgm:pt modelId="{D5EDA73A-8299-4D93-9BF1-85E368E660EC}">
      <dgm:prSet/>
      <dgm:spPr/>
      <dgm:t>
        <a:bodyPr/>
        <a:lstStyle/>
        <a:p>
          <a:pPr>
            <a:lnSpc>
              <a:spcPct val="100000"/>
            </a:lnSpc>
          </a:pPr>
          <a:r>
            <a:rPr lang="en-US"/>
            <a:t>Includes pre-trained models for accurate entity recognition.</a:t>
          </a:r>
        </a:p>
      </dgm:t>
    </dgm:pt>
    <dgm:pt modelId="{C6200F8F-C98A-48E0-AFD3-E598654DFCDF}" type="parTrans" cxnId="{017E7307-E890-49B0-9B9D-4968F0B40B07}">
      <dgm:prSet/>
      <dgm:spPr/>
      <dgm:t>
        <a:bodyPr/>
        <a:lstStyle/>
        <a:p>
          <a:endParaRPr lang="en-US"/>
        </a:p>
      </dgm:t>
    </dgm:pt>
    <dgm:pt modelId="{66D7BEB0-CD0D-412D-9754-5375BF43A885}" type="sibTrans" cxnId="{017E7307-E890-49B0-9B9D-4968F0B40B07}">
      <dgm:prSet/>
      <dgm:spPr/>
      <dgm:t>
        <a:bodyPr/>
        <a:lstStyle/>
        <a:p>
          <a:endParaRPr lang="en-US"/>
        </a:p>
      </dgm:t>
    </dgm:pt>
    <dgm:pt modelId="{02EFC696-0788-4A02-B10A-6344887E5B80}">
      <dgm:prSet/>
      <dgm:spPr/>
      <dgm:t>
        <a:bodyPr/>
        <a:lstStyle/>
        <a:p>
          <a:pPr>
            <a:lnSpc>
              <a:spcPct val="100000"/>
            </a:lnSpc>
          </a:pPr>
          <a:r>
            <a:rPr lang="en-US"/>
            <a:t>Trained on extensive text data.</a:t>
          </a:r>
        </a:p>
      </dgm:t>
    </dgm:pt>
    <dgm:pt modelId="{002091CD-F7FE-4598-9807-62DA90DF0817}" type="parTrans" cxnId="{9DC100EA-1650-40B3-A669-CED81FADD12D}">
      <dgm:prSet/>
      <dgm:spPr/>
      <dgm:t>
        <a:bodyPr/>
        <a:lstStyle/>
        <a:p>
          <a:endParaRPr lang="en-US"/>
        </a:p>
      </dgm:t>
    </dgm:pt>
    <dgm:pt modelId="{A09CCF17-2B9A-4D71-8D47-AA24CFC1D7BC}" type="sibTrans" cxnId="{9DC100EA-1650-40B3-A669-CED81FADD12D}">
      <dgm:prSet/>
      <dgm:spPr/>
      <dgm:t>
        <a:bodyPr/>
        <a:lstStyle/>
        <a:p>
          <a:endParaRPr lang="en-US"/>
        </a:p>
      </dgm:t>
    </dgm:pt>
    <dgm:pt modelId="{11CD7D1E-B9EF-4D2B-9B51-4EE81711294C}">
      <dgm:prSet/>
      <dgm:spPr/>
      <dgm:t>
        <a:bodyPr/>
        <a:lstStyle/>
        <a:p>
          <a:pPr>
            <a:lnSpc>
              <a:spcPct val="100000"/>
            </a:lnSpc>
            <a:defRPr b="1"/>
          </a:pPr>
          <a:r>
            <a:rPr lang="en-US" b="1"/>
            <a:t>Entity Types Recognized:</a:t>
          </a:r>
          <a:endParaRPr lang="en-US"/>
        </a:p>
      </dgm:t>
    </dgm:pt>
    <dgm:pt modelId="{EB90F50E-B792-40BA-8538-6C9B55A66083}" type="parTrans" cxnId="{F84E5E20-BB5D-4D54-B735-B0FA1000AC8B}">
      <dgm:prSet/>
      <dgm:spPr/>
      <dgm:t>
        <a:bodyPr/>
        <a:lstStyle/>
        <a:p>
          <a:endParaRPr lang="en-US"/>
        </a:p>
      </dgm:t>
    </dgm:pt>
    <dgm:pt modelId="{A1AC2B32-91A8-46D4-82B6-9AE3F9234A0F}" type="sibTrans" cxnId="{F84E5E20-BB5D-4D54-B735-B0FA1000AC8B}">
      <dgm:prSet/>
      <dgm:spPr/>
      <dgm:t>
        <a:bodyPr/>
        <a:lstStyle/>
        <a:p>
          <a:endParaRPr lang="en-US"/>
        </a:p>
      </dgm:t>
    </dgm:pt>
    <dgm:pt modelId="{76928DF7-DCF6-4838-95D0-6BF9CE4F0E85}">
      <dgm:prSet/>
      <dgm:spPr/>
      <dgm:t>
        <a:bodyPr/>
        <a:lstStyle/>
        <a:p>
          <a:pPr>
            <a:lnSpc>
              <a:spcPct val="100000"/>
            </a:lnSpc>
          </a:pPr>
          <a:r>
            <a:rPr lang="en-US"/>
            <a:t>Recognizes persons, organizations, locations, dates, currency, and more.</a:t>
          </a:r>
        </a:p>
      </dgm:t>
    </dgm:pt>
    <dgm:pt modelId="{47F496C1-13FE-40E0-BF3B-12E1F551336D}" type="parTrans" cxnId="{D0682A41-E8A8-4AB1-BC51-B89A6342AE41}">
      <dgm:prSet/>
      <dgm:spPr/>
      <dgm:t>
        <a:bodyPr/>
        <a:lstStyle/>
        <a:p>
          <a:endParaRPr lang="en-US"/>
        </a:p>
      </dgm:t>
    </dgm:pt>
    <dgm:pt modelId="{0033D8CF-BE1F-40AA-B475-A5EE17D301EA}" type="sibTrans" cxnId="{D0682A41-E8A8-4AB1-BC51-B89A6342AE41}">
      <dgm:prSet/>
      <dgm:spPr/>
      <dgm:t>
        <a:bodyPr/>
        <a:lstStyle/>
        <a:p>
          <a:endParaRPr lang="en-US"/>
        </a:p>
      </dgm:t>
    </dgm:pt>
    <dgm:pt modelId="{7FB0FBB9-EB44-40E0-983F-14808FC1C22E}">
      <dgm:prSet/>
      <dgm:spPr/>
      <dgm:t>
        <a:bodyPr/>
        <a:lstStyle/>
        <a:p>
          <a:pPr>
            <a:lnSpc>
              <a:spcPct val="100000"/>
            </a:lnSpc>
            <a:defRPr b="1"/>
          </a:pPr>
          <a:r>
            <a:rPr lang="en-US" b="1"/>
            <a:t>Applications in Document Analysis:</a:t>
          </a:r>
          <a:endParaRPr lang="en-US"/>
        </a:p>
      </dgm:t>
    </dgm:pt>
    <dgm:pt modelId="{F4A48084-ADE9-4719-AFEA-05867F78C81F}" type="parTrans" cxnId="{8193A8B7-7F52-4ECF-92A8-3262453200CE}">
      <dgm:prSet/>
      <dgm:spPr/>
      <dgm:t>
        <a:bodyPr/>
        <a:lstStyle/>
        <a:p>
          <a:endParaRPr lang="en-US"/>
        </a:p>
      </dgm:t>
    </dgm:pt>
    <dgm:pt modelId="{4D32C2C7-39DE-4B55-9621-645CE805BF21}" type="sibTrans" cxnId="{8193A8B7-7F52-4ECF-92A8-3262453200CE}">
      <dgm:prSet/>
      <dgm:spPr/>
      <dgm:t>
        <a:bodyPr/>
        <a:lstStyle/>
        <a:p>
          <a:endParaRPr lang="en-US"/>
        </a:p>
      </dgm:t>
    </dgm:pt>
    <dgm:pt modelId="{AC3449B4-BA93-463F-95DC-987F7E64AB3B}">
      <dgm:prSet/>
      <dgm:spPr/>
      <dgm:t>
        <a:bodyPr/>
        <a:lstStyle/>
        <a:p>
          <a:pPr>
            <a:lnSpc>
              <a:spcPct val="100000"/>
            </a:lnSpc>
          </a:pPr>
          <a:r>
            <a:rPr lang="en-US"/>
            <a:t>Supports information extraction, categorization, summarization, and relationship analysis.</a:t>
          </a:r>
        </a:p>
      </dgm:t>
    </dgm:pt>
    <dgm:pt modelId="{9D8DC384-335C-439E-835B-3978E5A52CF1}" type="parTrans" cxnId="{1F3A6901-D1D5-4EAB-87AA-009D6BD37A24}">
      <dgm:prSet/>
      <dgm:spPr/>
      <dgm:t>
        <a:bodyPr/>
        <a:lstStyle/>
        <a:p>
          <a:endParaRPr lang="en-US"/>
        </a:p>
      </dgm:t>
    </dgm:pt>
    <dgm:pt modelId="{F7883897-24E6-45E1-83FB-AB7946BB131E}" type="sibTrans" cxnId="{1F3A6901-D1D5-4EAB-87AA-009D6BD37A24}">
      <dgm:prSet/>
      <dgm:spPr/>
      <dgm:t>
        <a:bodyPr/>
        <a:lstStyle/>
        <a:p>
          <a:endParaRPr lang="en-US"/>
        </a:p>
      </dgm:t>
    </dgm:pt>
    <dgm:pt modelId="{D96753FF-CE3D-4128-B830-B96885E15035}">
      <dgm:prSet/>
      <dgm:spPr/>
      <dgm:t>
        <a:bodyPr/>
        <a:lstStyle/>
        <a:p>
          <a:pPr>
            <a:lnSpc>
              <a:spcPct val="100000"/>
            </a:lnSpc>
          </a:pPr>
          <a:r>
            <a:rPr lang="en-US"/>
            <a:t>Enhances understanding of document content.</a:t>
          </a:r>
        </a:p>
      </dgm:t>
    </dgm:pt>
    <dgm:pt modelId="{032F0B86-7A95-4A8C-9971-32A1A859C25F}" type="parTrans" cxnId="{93CD0A50-56C0-437A-92BF-ABAB2137DF12}">
      <dgm:prSet/>
      <dgm:spPr/>
      <dgm:t>
        <a:bodyPr/>
        <a:lstStyle/>
        <a:p>
          <a:endParaRPr lang="en-US"/>
        </a:p>
      </dgm:t>
    </dgm:pt>
    <dgm:pt modelId="{308B4AE8-75CC-440D-9D47-48011C92155A}" type="sibTrans" cxnId="{93CD0A50-56C0-437A-92BF-ABAB2137DF12}">
      <dgm:prSet/>
      <dgm:spPr/>
      <dgm:t>
        <a:bodyPr/>
        <a:lstStyle/>
        <a:p>
          <a:endParaRPr lang="en-US"/>
        </a:p>
      </dgm:t>
    </dgm:pt>
    <dgm:pt modelId="{8E766E7F-2874-4FB6-AFED-D98EC77D5B4C}">
      <dgm:prSet/>
      <dgm:spPr/>
      <dgm:t>
        <a:bodyPr/>
        <a:lstStyle/>
        <a:p>
          <a:pPr>
            <a:lnSpc>
              <a:spcPct val="100000"/>
            </a:lnSpc>
            <a:defRPr b="1"/>
          </a:pPr>
          <a:r>
            <a:rPr lang="en-US" b="1"/>
            <a:t>Custom Entity Recognition:</a:t>
          </a:r>
          <a:endParaRPr lang="en-US"/>
        </a:p>
      </dgm:t>
    </dgm:pt>
    <dgm:pt modelId="{AAB0A130-2AF4-48F6-8E66-4B73173AE99B}" type="parTrans" cxnId="{5BB139AC-B830-4A63-946A-16C4F0681064}">
      <dgm:prSet/>
      <dgm:spPr/>
      <dgm:t>
        <a:bodyPr/>
        <a:lstStyle/>
        <a:p>
          <a:endParaRPr lang="en-US"/>
        </a:p>
      </dgm:t>
    </dgm:pt>
    <dgm:pt modelId="{9DB1ED96-8AA0-4BF6-B0E9-61BD8410E8F3}" type="sibTrans" cxnId="{5BB139AC-B830-4A63-946A-16C4F0681064}">
      <dgm:prSet/>
      <dgm:spPr/>
      <dgm:t>
        <a:bodyPr/>
        <a:lstStyle/>
        <a:p>
          <a:endParaRPr lang="en-US"/>
        </a:p>
      </dgm:t>
    </dgm:pt>
    <dgm:pt modelId="{CC4CF2FA-EE8A-40D6-A118-EEBE92B5FB90}">
      <dgm:prSet/>
      <dgm:spPr/>
      <dgm:t>
        <a:bodyPr/>
        <a:lstStyle/>
        <a:p>
          <a:pPr>
            <a:lnSpc>
              <a:spcPct val="100000"/>
            </a:lnSpc>
          </a:pPr>
          <a:r>
            <a:rPr lang="en-US"/>
            <a:t>Can be customized for domain-specific or unique entity types.</a:t>
          </a:r>
        </a:p>
      </dgm:t>
    </dgm:pt>
    <dgm:pt modelId="{605C3E98-C0BA-4B61-A6B4-39EB616CA685}" type="parTrans" cxnId="{B7D675C4-88A3-4DE2-A567-B737E4FC1102}">
      <dgm:prSet/>
      <dgm:spPr/>
      <dgm:t>
        <a:bodyPr/>
        <a:lstStyle/>
        <a:p>
          <a:endParaRPr lang="en-US"/>
        </a:p>
      </dgm:t>
    </dgm:pt>
    <dgm:pt modelId="{475113DD-0E34-4ED8-B402-974F7C1A4FFA}" type="sibTrans" cxnId="{B7D675C4-88A3-4DE2-A567-B737E4FC1102}">
      <dgm:prSet/>
      <dgm:spPr/>
      <dgm:t>
        <a:bodyPr/>
        <a:lstStyle/>
        <a:p>
          <a:endParaRPr lang="en-US"/>
        </a:p>
      </dgm:t>
    </dgm:pt>
    <dgm:pt modelId="{77E36F2A-3B50-4051-B484-25FD7A8DB21F}" type="pres">
      <dgm:prSet presAssocID="{6EB3EB23-8E14-45CA-AC40-60B075F01F9F}" presName="root" presStyleCnt="0">
        <dgm:presLayoutVars>
          <dgm:dir/>
          <dgm:resizeHandles val="exact"/>
        </dgm:presLayoutVars>
      </dgm:prSet>
      <dgm:spPr/>
    </dgm:pt>
    <dgm:pt modelId="{188F37C6-EFFC-443E-8983-71B8E9398C09}" type="pres">
      <dgm:prSet presAssocID="{BD2182FB-90A3-4792-8E1D-E9607168D00F}" presName="compNode" presStyleCnt="0"/>
      <dgm:spPr/>
    </dgm:pt>
    <dgm:pt modelId="{88E0E1B8-D4A3-4D16-98BC-F7950F972EEB}" type="pres">
      <dgm:prSet presAssocID="{BD2182FB-90A3-4792-8E1D-E9607168D0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F1721015-7B7E-4367-B69E-A77322EA4669}" type="pres">
      <dgm:prSet presAssocID="{BD2182FB-90A3-4792-8E1D-E9607168D00F}" presName="iconSpace" presStyleCnt="0"/>
      <dgm:spPr/>
    </dgm:pt>
    <dgm:pt modelId="{666E2F18-0746-440A-A1FF-69D0AC207556}" type="pres">
      <dgm:prSet presAssocID="{BD2182FB-90A3-4792-8E1D-E9607168D00F}" presName="parTx" presStyleLbl="revTx" presStyleIdx="0" presStyleCnt="10">
        <dgm:presLayoutVars>
          <dgm:chMax val="0"/>
          <dgm:chPref val="0"/>
        </dgm:presLayoutVars>
      </dgm:prSet>
      <dgm:spPr/>
    </dgm:pt>
    <dgm:pt modelId="{562A9914-C86E-4A22-90FB-7A519C5EF4B2}" type="pres">
      <dgm:prSet presAssocID="{BD2182FB-90A3-4792-8E1D-E9607168D00F}" presName="txSpace" presStyleCnt="0"/>
      <dgm:spPr/>
    </dgm:pt>
    <dgm:pt modelId="{070A386E-A63A-4E66-BE2E-8DD6B1800104}" type="pres">
      <dgm:prSet presAssocID="{BD2182FB-90A3-4792-8E1D-E9607168D00F}" presName="desTx" presStyleLbl="revTx" presStyleIdx="1" presStyleCnt="10">
        <dgm:presLayoutVars/>
      </dgm:prSet>
      <dgm:spPr/>
    </dgm:pt>
    <dgm:pt modelId="{058EE839-C588-4994-A947-D51E756715DB}" type="pres">
      <dgm:prSet presAssocID="{22E0C018-97D1-4968-86F0-821C5A74AF22}" presName="sibTrans" presStyleCnt="0"/>
      <dgm:spPr/>
    </dgm:pt>
    <dgm:pt modelId="{C16F9328-8271-4965-83A0-1D98E81A38E3}" type="pres">
      <dgm:prSet presAssocID="{89E885D5-B359-409B-9E62-7CCE07383E5C}" presName="compNode" presStyleCnt="0"/>
      <dgm:spPr/>
    </dgm:pt>
    <dgm:pt modelId="{BC78B2FA-6439-460B-8DFF-250CC7A151CE}" type="pres">
      <dgm:prSet presAssocID="{89E885D5-B359-409B-9E62-7CCE07383E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F1F54C6-2124-4A7A-B8FE-3D119866373C}" type="pres">
      <dgm:prSet presAssocID="{89E885D5-B359-409B-9E62-7CCE07383E5C}" presName="iconSpace" presStyleCnt="0"/>
      <dgm:spPr/>
    </dgm:pt>
    <dgm:pt modelId="{BC1D5D4D-B878-4E93-A92C-A8D894100272}" type="pres">
      <dgm:prSet presAssocID="{89E885D5-B359-409B-9E62-7CCE07383E5C}" presName="parTx" presStyleLbl="revTx" presStyleIdx="2" presStyleCnt="10">
        <dgm:presLayoutVars>
          <dgm:chMax val="0"/>
          <dgm:chPref val="0"/>
        </dgm:presLayoutVars>
      </dgm:prSet>
      <dgm:spPr/>
    </dgm:pt>
    <dgm:pt modelId="{7CE7CE79-3557-41CD-9902-1E5961C4385D}" type="pres">
      <dgm:prSet presAssocID="{89E885D5-B359-409B-9E62-7CCE07383E5C}" presName="txSpace" presStyleCnt="0"/>
      <dgm:spPr/>
    </dgm:pt>
    <dgm:pt modelId="{62B1B012-A433-4CD6-BC0D-C4F223323F25}" type="pres">
      <dgm:prSet presAssocID="{89E885D5-B359-409B-9E62-7CCE07383E5C}" presName="desTx" presStyleLbl="revTx" presStyleIdx="3" presStyleCnt="10">
        <dgm:presLayoutVars/>
      </dgm:prSet>
      <dgm:spPr/>
    </dgm:pt>
    <dgm:pt modelId="{78CAA37F-1BAA-46B3-AA7F-9DE5A28423C1}" type="pres">
      <dgm:prSet presAssocID="{041548A9-4A2C-407A-8B75-B5829838B744}" presName="sibTrans" presStyleCnt="0"/>
      <dgm:spPr/>
    </dgm:pt>
    <dgm:pt modelId="{B5257F2D-7D0A-486F-83B9-2D8C475F2C15}" type="pres">
      <dgm:prSet presAssocID="{11CD7D1E-B9EF-4D2B-9B51-4EE81711294C}" presName="compNode" presStyleCnt="0"/>
      <dgm:spPr/>
    </dgm:pt>
    <dgm:pt modelId="{03CC68D5-7E5A-42A8-BF92-ABBEFF7110F9}" type="pres">
      <dgm:prSet presAssocID="{11CD7D1E-B9EF-4D2B-9B51-4EE8171129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Roll"/>
        </a:ext>
      </dgm:extLst>
    </dgm:pt>
    <dgm:pt modelId="{C4DB77B2-22CB-4D17-A930-97ADBFB8FCE4}" type="pres">
      <dgm:prSet presAssocID="{11CD7D1E-B9EF-4D2B-9B51-4EE81711294C}" presName="iconSpace" presStyleCnt="0"/>
      <dgm:spPr/>
    </dgm:pt>
    <dgm:pt modelId="{F6773BBC-E73D-4BEA-B094-B026FB510C5B}" type="pres">
      <dgm:prSet presAssocID="{11CD7D1E-B9EF-4D2B-9B51-4EE81711294C}" presName="parTx" presStyleLbl="revTx" presStyleIdx="4" presStyleCnt="10">
        <dgm:presLayoutVars>
          <dgm:chMax val="0"/>
          <dgm:chPref val="0"/>
        </dgm:presLayoutVars>
      </dgm:prSet>
      <dgm:spPr/>
    </dgm:pt>
    <dgm:pt modelId="{52198494-DB18-4E31-AF2F-14BF7CA27FD3}" type="pres">
      <dgm:prSet presAssocID="{11CD7D1E-B9EF-4D2B-9B51-4EE81711294C}" presName="txSpace" presStyleCnt="0"/>
      <dgm:spPr/>
    </dgm:pt>
    <dgm:pt modelId="{8E5E67E5-0A4E-41F7-B7F6-04A24C0EFDB2}" type="pres">
      <dgm:prSet presAssocID="{11CD7D1E-B9EF-4D2B-9B51-4EE81711294C}" presName="desTx" presStyleLbl="revTx" presStyleIdx="5" presStyleCnt="10">
        <dgm:presLayoutVars/>
      </dgm:prSet>
      <dgm:spPr/>
    </dgm:pt>
    <dgm:pt modelId="{ACDF11BF-87A1-4CDD-8C53-D1649F660834}" type="pres">
      <dgm:prSet presAssocID="{A1AC2B32-91A8-46D4-82B6-9AE3F9234A0F}" presName="sibTrans" presStyleCnt="0"/>
      <dgm:spPr/>
    </dgm:pt>
    <dgm:pt modelId="{90895FA9-236B-4BA5-9BEE-A45EC7DFCA46}" type="pres">
      <dgm:prSet presAssocID="{7FB0FBB9-EB44-40E0-983F-14808FC1C22E}" presName="compNode" presStyleCnt="0"/>
      <dgm:spPr/>
    </dgm:pt>
    <dgm:pt modelId="{AD95B908-D678-49B3-81D4-748BD95469FD}" type="pres">
      <dgm:prSet presAssocID="{7FB0FBB9-EB44-40E0-983F-14808FC1C22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2680C15E-2090-49F6-AB1D-031BF67842AC}" type="pres">
      <dgm:prSet presAssocID="{7FB0FBB9-EB44-40E0-983F-14808FC1C22E}" presName="iconSpace" presStyleCnt="0"/>
      <dgm:spPr/>
    </dgm:pt>
    <dgm:pt modelId="{F7027E1A-3E4A-46D2-B304-5044969D4B3A}" type="pres">
      <dgm:prSet presAssocID="{7FB0FBB9-EB44-40E0-983F-14808FC1C22E}" presName="parTx" presStyleLbl="revTx" presStyleIdx="6" presStyleCnt="10">
        <dgm:presLayoutVars>
          <dgm:chMax val="0"/>
          <dgm:chPref val="0"/>
        </dgm:presLayoutVars>
      </dgm:prSet>
      <dgm:spPr/>
    </dgm:pt>
    <dgm:pt modelId="{589EB6CA-9802-458F-B63A-41D93BBFECCD}" type="pres">
      <dgm:prSet presAssocID="{7FB0FBB9-EB44-40E0-983F-14808FC1C22E}" presName="txSpace" presStyleCnt="0"/>
      <dgm:spPr/>
    </dgm:pt>
    <dgm:pt modelId="{ED6F867F-9EEB-4EE3-88DA-D8F21BE6D295}" type="pres">
      <dgm:prSet presAssocID="{7FB0FBB9-EB44-40E0-983F-14808FC1C22E}" presName="desTx" presStyleLbl="revTx" presStyleIdx="7" presStyleCnt="10">
        <dgm:presLayoutVars/>
      </dgm:prSet>
      <dgm:spPr/>
    </dgm:pt>
    <dgm:pt modelId="{0BD6E1A4-1849-4295-84DC-DD97E4FDE773}" type="pres">
      <dgm:prSet presAssocID="{4D32C2C7-39DE-4B55-9621-645CE805BF21}" presName="sibTrans" presStyleCnt="0"/>
      <dgm:spPr/>
    </dgm:pt>
    <dgm:pt modelId="{C81590CD-07FC-427C-BAA1-65D88309A9D4}" type="pres">
      <dgm:prSet presAssocID="{8E766E7F-2874-4FB6-AFED-D98EC77D5B4C}" presName="compNode" presStyleCnt="0"/>
      <dgm:spPr/>
    </dgm:pt>
    <dgm:pt modelId="{2D710762-DC84-4E76-BB4C-02B1C7489B6B}" type="pres">
      <dgm:prSet presAssocID="{8E766E7F-2874-4FB6-AFED-D98EC77D5B4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hredder"/>
        </a:ext>
      </dgm:extLst>
    </dgm:pt>
    <dgm:pt modelId="{B10E3A47-27A0-4A12-B370-D336D442C8B7}" type="pres">
      <dgm:prSet presAssocID="{8E766E7F-2874-4FB6-AFED-D98EC77D5B4C}" presName="iconSpace" presStyleCnt="0"/>
      <dgm:spPr/>
    </dgm:pt>
    <dgm:pt modelId="{3C0F4316-F1F0-4F75-99DB-3730F920AD02}" type="pres">
      <dgm:prSet presAssocID="{8E766E7F-2874-4FB6-AFED-D98EC77D5B4C}" presName="parTx" presStyleLbl="revTx" presStyleIdx="8" presStyleCnt="10">
        <dgm:presLayoutVars>
          <dgm:chMax val="0"/>
          <dgm:chPref val="0"/>
        </dgm:presLayoutVars>
      </dgm:prSet>
      <dgm:spPr/>
    </dgm:pt>
    <dgm:pt modelId="{C1CD9032-0CB6-46B2-A328-988790A5DC00}" type="pres">
      <dgm:prSet presAssocID="{8E766E7F-2874-4FB6-AFED-D98EC77D5B4C}" presName="txSpace" presStyleCnt="0"/>
      <dgm:spPr/>
    </dgm:pt>
    <dgm:pt modelId="{46D90B03-F543-4AD5-9445-A9BC3123C992}" type="pres">
      <dgm:prSet presAssocID="{8E766E7F-2874-4FB6-AFED-D98EC77D5B4C}" presName="desTx" presStyleLbl="revTx" presStyleIdx="9" presStyleCnt="10">
        <dgm:presLayoutVars/>
      </dgm:prSet>
      <dgm:spPr/>
    </dgm:pt>
  </dgm:ptLst>
  <dgm:cxnLst>
    <dgm:cxn modelId="{5F900A00-75A3-4C5C-874D-3A84B88B1766}" type="presOf" srcId="{BD2182FB-90A3-4792-8E1D-E9607168D00F}" destId="{666E2F18-0746-440A-A1FF-69D0AC207556}" srcOrd="0" destOrd="0" presId="urn:microsoft.com/office/officeart/2018/5/layout/CenteredIconLabelDescriptionList"/>
    <dgm:cxn modelId="{1F3A6901-D1D5-4EAB-87AA-009D6BD37A24}" srcId="{7FB0FBB9-EB44-40E0-983F-14808FC1C22E}" destId="{AC3449B4-BA93-463F-95DC-987F7E64AB3B}" srcOrd="0" destOrd="0" parTransId="{9D8DC384-335C-439E-835B-3978E5A52CF1}" sibTransId="{F7883897-24E6-45E1-83FB-AB7946BB131E}"/>
    <dgm:cxn modelId="{AC6B4E07-F1BF-446F-A11A-C27EE341E2F1}" type="presOf" srcId="{11CD7D1E-B9EF-4D2B-9B51-4EE81711294C}" destId="{F6773BBC-E73D-4BEA-B094-B026FB510C5B}" srcOrd="0" destOrd="0" presId="urn:microsoft.com/office/officeart/2018/5/layout/CenteredIconLabelDescriptionList"/>
    <dgm:cxn modelId="{017E7307-E890-49B0-9B9D-4968F0B40B07}" srcId="{89E885D5-B359-409B-9E62-7CCE07383E5C}" destId="{D5EDA73A-8299-4D93-9BF1-85E368E660EC}" srcOrd="0" destOrd="0" parTransId="{C6200F8F-C98A-48E0-AFD3-E598654DFCDF}" sibTransId="{66D7BEB0-CD0D-412D-9754-5375BF43A885}"/>
    <dgm:cxn modelId="{95E11C1D-53D3-4FD1-B4CA-BF1E4E57E223}" srcId="{BD2182FB-90A3-4792-8E1D-E9607168D00F}" destId="{C67C94A9-7B25-49DF-B857-AC6D3D94BB65}" srcOrd="2" destOrd="0" parTransId="{EFE981DF-127F-4A9E-BCAC-032CF30B1E8D}" sibTransId="{D116DC7A-3C33-4B16-B400-22F50A7F57CD}"/>
    <dgm:cxn modelId="{94C8A41D-9943-4D38-BE28-0ADF3D3EACAB}" type="presOf" srcId="{AC3449B4-BA93-463F-95DC-987F7E64AB3B}" destId="{ED6F867F-9EEB-4EE3-88DA-D8F21BE6D295}" srcOrd="0" destOrd="0" presId="urn:microsoft.com/office/officeart/2018/5/layout/CenteredIconLabelDescriptionList"/>
    <dgm:cxn modelId="{1BE93D20-A372-49D2-94AB-BDC9CAC7ED77}" type="presOf" srcId="{CC4CF2FA-EE8A-40D6-A118-EEBE92B5FB90}" destId="{46D90B03-F543-4AD5-9445-A9BC3123C992}" srcOrd="0" destOrd="0" presId="urn:microsoft.com/office/officeart/2018/5/layout/CenteredIconLabelDescriptionList"/>
    <dgm:cxn modelId="{F84E5E20-BB5D-4D54-B735-B0FA1000AC8B}" srcId="{6EB3EB23-8E14-45CA-AC40-60B075F01F9F}" destId="{11CD7D1E-B9EF-4D2B-9B51-4EE81711294C}" srcOrd="2" destOrd="0" parTransId="{EB90F50E-B792-40BA-8538-6C9B55A66083}" sibTransId="{A1AC2B32-91A8-46D4-82B6-9AE3F9234A0F}"/>
    <dgm:cxn modelId="{91B89333-B21E-4738-A404-72CFE22D79A7}" srcId="{6EB3EB23-8E14-45CA-AC40-60B075F01F9F}" destId="{BD2182FB-90A3-4792-8E1D-E9607168D00F}" srcOrd="0" destOrd="0" parTransId="{F4FAA332-CF96-4A40-971A-9FE3F8C9753E}" sibTransId="{22E0C018-97D1-4968-86F0-821C5A74AF22}"/>
    <dgm:cxn modelId="{1FD0A036-3051-482F-99EC-A6CC475D0A31}" type="presOf" srcId="{89E885D5-B359-409B-9E62-7CCE07383E5C}" destId="{BC1D5D4D-B878-4E93-A92C-A8D894100272}" srcOrd="0" destOrd="0" presId="urn:microsoft.com/office/officeart/2018/5/layout/CenteredIconLabelDescriptionList"/>
    <dgm:cxn modelId="{C357B460-BB41-4164-B058-29AEBAFCEC39}" type="presOf" srcId="{D5EDA73A-8299-4D93-9BF1-85E368E660EC}" destId="{62B1B012-A433-4CD6-BC0D-C4F223323F25}" srcOrd="0" destOrd="0" presId="urn:microsoft.com/office/officeart/2018/5/layout/CenteredIconLabelDescriptionList"/>
    <dgm:cxn modelId="{D0682A41-E8A8-4AB1-BC51-B89A6342AE41}" srcId="{11CD7D1E-B9EF-4D2B-9B51-4EE81711294C}" destId="{76928DF7-DCF6-4838-95D0-6BF9CE4F0E85}" srcOrd="0" destOrd="0" parTransId="{47F496C1-13FE-40E0-BF3B-12E1F551336D}" sibTransId="{0033D8CF-BE1F-40AA-B475-A5EE17D301EA}"/>
    <dgm:cxn modelId="{E9ADAD47-3767-4BEC-9A5C-4AB85A7C4959}" srcId="{6EB3EB23-8E14-45CA-AC40-60B075F01F9F}" destId="{89E885D5-B359-409B-9E62-7CCE07383E5C}" srcOrd="1" destOrd="0" parTransId="{B0005C49-DB0B-4625-9687-1D3E8466C708}" sibTransId="{041548A9-4A2C-407A-8B75-B5829838B744}"/>
    <dgm:cxn modelId="{93CD0A50-56C0-437A-92BF-ABAB2137DF12}" srcId="{7FB0FBB9-EB44-40E0-983F-14808FC1C22E}" destId="{D96753FF-CE3D-4128-B830-B96885E15035}" srcOrd="1" destOrd="0" parTransId="{032F0B86-7A95-4A8C-9971-32A1A859C25F}" sibTransId="{308B4AE8-75CC-440D-9D47-48011C92155A}"/>
    <dgm:cxn modelId="{3A39A672-4874-4EA8-BFCF-DE921F012E2C}" type="presOf" srcId="{C67C94A9-7B25-49DF-B857-AC6D3D94BB65}" destId="{070A386E-A63A-4E66-BE2E-8DD6B1800104}" srcOrd="0" destOrd="2" presId="urn:microsoft.com/office/officeart/2018/5/layout/CenteredIconLabelDescriptionList"/>
    <dgm:cxn modelId="{18E52A57-A652-45C7-98C3-37994EFDC25E}" type="presOf" srcId="{D85EFD67-F395-4D59-B7F9-BD633C7A8848}" destId="{070A386E-A63A-4E66-BE2E-8DD6B1800104}" srcOrd="0" destOrd="0" presId="urn:microsoft.com/office/officeart/2018/5/layout/CenteredIconLabelDescriptionList"/>
    <dgm:cxn modelId="{98563359-0AB2-43F2-B6D8-84ACD96B4F00}" type="presOf" srcId="{02EFC696-0788-4A02-B10A-6344887E5B80}" destId="{62B1B012-A433-4CD6-BC0D-C4F223323F25}" srcOrd="0" destOrd="1" presId="urn:microsoft.com/office/officeart/2018/5/layout/CenteredIconLabelDescriptionList"/>
    <dgm:cxn modelId="{FD0F5B82-26C1-46DE-9DB4-DA6101306806}" type="presOf" srcId="{8919B520-3805-4433-AD96-4ACA26D9E971}" destId="{070A386E-A63A-4E66-BE2E-8DD6B1800104}" srcOrd="0" destOrd="1" presId="urn:microsoft.com/office/officeart/2018/5/layout/CenteredIconLabelDescriptionList"/>
    <dgm:cxn modelId="{68F2A585-4C79-492E-B94E-EEC1F793C3DA}" type="presOf" srcId="{6EB3EB23-8E14-45CA-AC40-60B075F01F9F}" destId="{77E36F2A-3B50-4051-B484-25FD7A8DB21F}" srcOrd="0" destOrd="0" presId="urn:microsoft.com/office/officeart/2018/5/layout/CenteredIconLabelDescriptionList"/>
    <dgm:cxn modelId="{87D5978D-461F-4DF5-8AB2-6C49D26321C5}" srcId="{BD2182FB-90A3-4792-8E1D-E9607168D00F}" destId="{8919B520-3805-4433-AD96-4ACA26D9E971}" srcOrd="1" destOrd="0" parTransId="{25806D09-C965-4EE8-843D-5895781242A0}" sibTransId="{A8D0A5A6-D7B8-4131-BA7F-210429439FA0}"/>
    <dgm:cxn modelId="{FF04188F-E525-4705-986D-2C989D35CE33}" type="presOf" srcId="{8E766E7F-2874-4FB6-AFED-D98EC77D5B4C}" destId="{3C0F4316-F1F0-4F75-99DB-3730F920AD02}" srcOrd="0" destOrd="0" presId="urn:microsoft.com/office/officeart/2018/5/layout/CenteredIconLabelDescriptionList"/>
    <dgm:cxn modelId="{30069698-33D0-4864-B65E-4EC077B42C8F}" type="presOf" srcId="{76928DF7-DCF6-4838-95D0-6BF9CE4F0E85}" destId="{8E5E67E5-0A4E-41F7-B7F6-04A24C0EFDB2}" srcOrd="0" destOrd="0" presId="urn:microsoft.com/office/officeart/2018/5/layout/CenteredIconLabelDescriptionList"/>
    <dgm:cxn modelId="{5BB139AC-B830-4A63-946A-16C4F0681064}" srcId="{6EB3EB23-8E14-45CA-AC40-60B075F01F9F}" destId="{8E766E7F-2874-4FB6-AFED-D98EC77D5B4C}" srcOrd="4" destOrd="0" parTransId="{AAB0A130-2AF4-48F6-8E66-4B73173AE99B}" sibTransId="{9DB1ED96-8AA0-4BF6-B0E9-61BD8410E8F3}"/>
    <dgm:cxn modelId="{70F103B2-7732-489C-8F5B-D76CCD4CBAD8}" type="presOf" srcId="{D96753FF-CE3D-4128-B830-B96885E15035}" destId="{ED6F867F-9EEB-4EE3-88DA-D8F21BE6D295}" srcOrd="0" destOrd="1" presId="urn:microsoft.com/office/officeart/2018/5/layout/CenteredIconLabelDescriptionList"/>
    <dgm:cxn modelId="{8193A8B7-7F52-4ECF-92A8-3262453200CE}" srcId="{6EB3EB23-8E14-45CA-AC40-60B075F01F9F}" destId="{7FB0FBB9-EB44-40E0-983F-14808FC1C22E}" srcOrd="3" destOrd="0" parTransId="{F4A48084-ADE9-4719-AFEA-05867F78C81F}" sibTransId="{4D32C2C7-39DE-4B55-9621-645CE805BF21}"/>
    <dgm:cxn modelId="{B7D675C4-88A3-4DE2-A567-B737E4FC1102}" srcId="{8E766E7F-2874-4FB6-AFED-D98EC77D5B4C}" destId="{CC4CF2FA-EE8A-40D6-A118-EEBE92B5FB90}" srcOrd="0" destOrd="0" parTransId="{605C3E98-C0BA-4B61-A6B4-39EB616CA685}" sibTransId="{475113DD-0E34-4ED8-B402-974F7C1A4FFA}"/>
    <dgm:cxn modelId="{A90B9CD1-B348-4B75-857E-956E12EBD22B}" type="presOf" srcId="{7FB0FBB9-EB44-40E0-983F-14808FC1C22E}" destId="{F7027E1A-3E4A-46D2-B304-5044969D4B3A}" srcOrd="0" destOrd="0" presId="urn:microsoft.com/office/officeart/2018/5/layout/CenteredIconLabelDescriptionList"/>
    <dgm:cxn modelId="{50B101E7-3886-4762-AD3D-0E31C2C9A959}" srcId="{BD2182FB-90A3-4792-8E1D-E9607168D00F}" destId="{D85EFD67-F395-4D59-B7F9-BD633C7A8848}" srcOrd="0" destOrd="0" parTransId="{9887F55D-363C-4F88-A572-AE717A17BAEA}" sibTransId="{F3AADE83-A487-457E-981A-05E7E22F567C}"/>
    <dgm:cxn modelId="{9DC100EA-1650-40B3-A669-CED81FADD12D}" srcId="{89E885D5-B359-409B-9E62-7CCE07383E5C}" destId="{02EFC696-0788-4A02-B10A-6344887E5B80}" srcOrd="1" destOrd="0" parTransId="{002091CD-F7FE-4598-9807-62DA90DF0817}" sibTransId="{A09CCF17-2B9A-4D71-8D47-AA24CFC1D7BC}"/>
    <dgm:cxn modelId="{2528DF53-8E87-4433-B6E3-0FF56148D96E}" type="presParOf" srcId="{77E36F2A-3B50-4051-B484-25FD7A8DB21F}" destId="{188F37C6-EFFC-443E-8983-71B8E9398C09}" srcOrd="0" destOrd="0" presId="urn:microsoft.com/office/officeart/2018/5/layout/CenteredIconLabelDescriptionList"/>
    <dgm:cxn modelId="{192CA0B6-1EEA-46DA-992A-C9A2F58823E1}" type="presParOf" srcId="{188F37C6-EFFC-443E-8983-71B8E9398C09}" destId="{88E0E1B8-D4A3-4D16-98BC-F7950F972EEB}" srcOrd="0" destOrd="0" presId="urn:microsoft.com/office/officeart/2018/5/layout/CenteredIconLabelDescriptionList"/>
    <dgm:cxn modelId="{4B0F0036-C293-4674-9F94-9DF652E1344A}" type="presParOf" srcId="{188F37C6-EFFC-443E-8983-71B8E9398C09}" destId="{F1721015-7B7E-4367-B69E-A77322EA4669}" srcOrd="1" destOrd="0" presId="urn:microsoft.com/office/officeart/2018/5/layout/CenteredIconLabelDescriptionList"/>
    <dgm:cxn modelId="{963B8DE5-4BBA-411F-A5C0-3D641298F324}" type="presParOf" srcId="{188F37C6-EFFC-443E-8983-71B8E9398C09}" destId="{666E2F18-0746-440A-A1FF-69D0AC207556}" srcOrd="2" destOrd="0" presId="urn:microsoft.com/office/officeart/2018/5/layout/CenteredIconLabelDescriptionList"/>
    <dgm:cxn modelId="{62368FD6-B884-4B98-9630-DC27788723D8}" type="presParOf" srcId="{188F37C6-EFFC-443E-8983-71B8E9398C09}" destId="{562A9914-C86E-4A22-90FB-7A519C5EF4B2}" srcOrd="3" destOrd="0" presId="urn:microsoft.com/office/officeart/2018/5/layout/CenteredIconLabelDescriptionList"/>
    <dgm:cxn modelId="{18AC5B8A-0605-48CC-8463-044EAE1CFCF8}" type="presParOf" srcId="{188F37C6-EFFC-443E-8983-71B8E9398C09}" destId="{070A386E-A63A-4E66-BE2E-8DD6B1800104}" srcOrd="4" destOrd="0" presId="urn:microsoft.com/office/officeart/2018/5/layout/CenteredIconLabelDescriptionList"/>
    <dgm:cxn modelId="{CFF3B5DB-9E37-47F8-A201-AF13D34D1E6D}" type="presParOf" srcId="{77E36F2A-3B50-4051-B484-25FD7A8DB21F}" destId="{058EE839-C588-4994-A947-D51E756715DB}" srcOrd="1" destOrd="0" presId="urn:microsoft.com/office/officeart/2018/5/layout/CenteredIconLabelDescriptionList"/>
    <dgm:cxn modelId="{1DFC4B59-7DC5-4B19-BB09-F1904FD062C5}" type="presParOf" srcId="{77E36F2A-3B50-4051-B484-25FD7A8DB21F}" destId="{C16F9328-8271-4965-83A0-1D98E81A38E3}" srcOrd="2" destOrd="0" presId="urn:microsoft.com/office/officeart/2018/5/layout/CenteredIconLabelDescriptionList"/>
    <dgm:cxn modelId="{D4A689C4-4D68-4AC5-8ADA-8EA867E01D99}" type="presParOf" srcId="{C16F9328-8271-4965-83A0-1D98E81A38E3}" destId="{BC78B2FA-6439-460B-8DFF-250CC7A151CE}" srcOrd="0" destOrd="0" presId="urn:microsoft.com/office/officeart/2018/5/layout/CenteredIconLabelDescriptionList"/>
    <dgm:cxn modelId="{4B51D943-F146-4987-8FCC-B18B8C8565F3}" type="presParOf" srcId="{C16F9328-8271-4965-83A0-1D98E81A38E3}" destId="{CF1F54C6-2124-4A7A-B8FE-3D119866373C}" srcOrd="1" destOrd="0" presId="urn:microsoft.com/office/officeart/2018/5/layout/CenteredIconLabelDescriptionList"/>
    <dgm:cxn modelId="{0D697726-8C77-4A15-918E-A0D836AD74FF}" type="presParOf" srcId="{C16F9328-8271-4965-83A0-1D98E81A38E3}" destId="{BC1D5D4D-B878-4E93-A92C-A8D894100272}" srcOrd="2" destOrd="0" presId="urn:microsoft.com/office/officeart/2018/5/layout/CenteredIconLabelDescriptionList"/>
    <dgm:cxn modelId="{51E8421C-34AF-4D24-9755-3FC7CF27C9EC}" type="presParOf" srcId="{C16F9328-8271-4965-83A0-1D98E81A38E3}" destId="{7CE7CE79-3557-41CD-9902-1E5961C4385D}" srcOrd="3" destOrd="0" presId="urn:microsoft.com/office/officeart/2018/5/layout/CenteredIconLabelDescriptionList"/>
    <dgm:cxn modelId="{3C1FD2CE-1F3F-4F3D-BC9D-B8B3FADE08BC}" type="presParOf" srcId="{C16F9328-8271-4965-83A0-1D98E81A38E3}" destId="{62B1B012-A433-4CD6-BC0D-C4F223323F25}" srcOrd="4" destOrd="0" presId="urn:microsoft.com/office/officeart/2018/5/layout/CenteredIconLabelDescriptionList"/>
    <dgm:cxn modelId="{9B2BB11D-6E1E-4323-8F03-09C65E75FD84}" type="presParOf" srcId="{77E36F2A-3B50-4051-B484-25FD7A8DB21F}" destId="{78CAA37F-1BAA-46B3-AA7F-9DE5A28423C1}" srcOrd="3" destOrd="0" presId="urn:microsoft.com/office/officeart/2018/5/layout/CenteredIconLabelDescriptionList"/>
    <dgm:cxn modelId="{D406EEC9-A9F3-4A17-9E5B-0DF72E8443B7}" type="presParOf" srcId="{77E36F2A-3B50-4051-B484-25FD7A8DB21F}" destId="{B5257F2D-7D0A-486F-83B9-2D8C475F2C15}" srcOrd="4" destOrd="0" presId="urn:microsoft.com/office/officeart/2018/5/layout/CenteredIconLabelDescriptionList"/>
    <dgm:cxn modelId="{D2F37C8A-564C-43CB-9F3E-39FC47F82F22}" type="presParOf" srcId="{B5257F2D-7D0A-486F-83B9-2D8C475F2C15}" destId="{03CC68D5-7E5A-42A8-BF92-ABBEFF7110F9}" srcOrd="0" destOrd="0" presId="urn:microsoft.com/office/officeart/2018/5/layout/CenteredIconLabelDescriptionList"/>
    <dgm:cxn modelId="{8EDE8936-C7F0-4EC9-ACE1-0DB41DBD8F56}" type="presParOf" srcId="{B5257F2D-7D0A-486F-83B9-2D8C475F2C15}" destId="{C4DB77B2-22CB-4D17-A930-97ADBFB8FCE4}" srcOrd="1" destOrd="0" presId="urn:microsoft.com/office/officeart/2018/5/layout/CenteredIconLabelDescriptionList"/>
    <dgm:cxn modelId="{D5F79B04-2432-4383-A63D-D86FFC27481C}" type="presParOf" srcId="{B5257F2D-7D0A-486F-83B9-2D8C475F2C15}" destId="{F6773BBC-E73D-4BEA-B094-B026FB510C5B}" srcOrd="2" destOrd="0" presId="urn:microsoft.com/office/officeart/2018/5/layout/CenteredIconLabelDescriptionList"/>
    <dgm:cxn modelId="{1488B103-8C6F-4C05-A1F6-64F9432B3486}" type="presParOf" srcId="{B5257F2D-7D0A-486F-83B9-2D8C475F2C15}" destId="{52198494-DB18-4E31-AF2F-14BF7CA27FD3}" srcOrd="3" destOrd="0" presId="urn:microsoft.com/office/officeart/2018/5/layout/CenteredIconLabelDescriptionList"/>
    <dgm:cxn modelId="{49DC631E-A02D-47E7-88ED-8BC1DCC769BD}" type="presParOf" srcId="{B5257F2D-7D0A-486F-83B9-2D8C475F2C15}" destId="{8E5E67E5-0A4E-41F7-B7F6-04A24C0EFDB2}" srcOrd="4" destOrd="0" presId="urn:microsoft.com/office/officeart/2018/5/layout/CenteredIconLabelDescriptionList"/>
    <dgm:cxn modelId="{F9AC1E5B-E71C-4917-B49D-C90C021B4D3C}" type="presParOf" srcId="{77E36F2A-3B50-4051-B484-25FD7A8DB21F}" destId="{ACDF11BF-87A1-4CDD-8C53-D1649F660834}" srcOrd="5" destOrd="0" presId="urn:microsoft.com/office/officeart/2018/5/layout/CenteredIconLabelDescriptionList"/>
    <dgm:cxn modelId="{3C9CFB51-245D-4FDB-8347-6D4F69FF86DC}" type="presParOf" srcId="{77E36F2A-3B50-4051-B484-25FD7A8DB21F}" destId="{90895FA9-236B-4BA5-9BEE-A45EC7DFCA46}" srcOrd="6" destOrd="0" presId="urn:microsoft.com/office/officeart/2018/5/layout/CenteredIconLabelDescriptionList"/>
    <dgm:cxn modelId="{7C774FA4-10A2-40DD-B357-F44680192F9B}" type="presParOf" srcId="{90895FA9-236B-4BA5-9BEE-A45EC7DFCA46}" destId="{AD95B908-D678-49B3-81D4-748BD95469FD}" srcOrd="0" destOrd="0" presId="urn:microsoft.com/office/officeart/2018/5/layout/CenteredIconLabelDescriptionList"/>
    <dgm:cxn modelId="{8B3DD5C7-1526-4770-AB43-8E77D15E4CD9}" type="presParOf" srcId="{90895FA9-236B-4BA5-9BEE-A45EC7DFCA46}" destId="{2680C15E-2090-49F6-AB1D-031BF67842AC}" srcOrd="1" destOrd="0" presId="urn:microsoft.com/office/officeart/2018/5/layout/CenteredIconLabelDescriptionList"/>
    <dgm:cxn modelId="{0E4CCEA7-610D-446B-921D-305758854C5A}" type="presParOf" srcId="{90895FA9-236B-4BA5-9BEE-A45EC7DFCA46}" destId="{F7027E1A-3E4A-46D2-B304-5044969D4B3A}" srcOrd="2" destOrd="0" presId="urn:microsoft.com/office/officeart/2018/5/layout/CenteredIconLabelDescriptionList"/>
    <dgm:cxn modelId="{DC1E97D9-B5AA-4F86-9260-96FA3C05BBDC}" type="presParOf" srcId="{90895FA9-236B-4BA5-9BEE-A45EC7DFCA46}" destId="{589EB6CA-9802-458F-B63A-41D93BBFECCD}" srcOrd="3" destOrd="0" presId="urn:microsoft.com/office/officeart/2018/5/layout/CenteredIconLabelDescriptionList"/>
    <dgm:cxn modelId="{DA067598-FF87-4470-9A9C-546345E07C1A}" type="presParOf" srcId="{90895FA9-236B-4BA5-9BEE-A45EC7DFCA46}" destId="{ED6F867F-9EEB-4EE3-88DA-D8F21BE6D295}" srcOrd="4" destOrd="0" presId="urn:microsoft.com/office/officeart/2018/5/layout/CenteredIconLabelDescriptionList"/>
    <dgm:cxn modelId="{5C26B096-F994-4474-8238-D81B079C73AA}" type="presParOf" srcId="{77E36F2A-3B50-4051-B484-25FD7A8DB21F}" destId="{0BD6E1A4-1849-4295-84DC-DD97E4FDE773}" srcOrd="7" destOrd="0" presId="urn:microsoft.com/office/officeart/2018/5/layout/CenteredIconLabelDescriptionList"/>
    <dgm:cxn modelId="{613906E7-F7D8-4579-AAB3-6A475D7E99CF}" type="presParOf" srcId="{77E36F2A-3B50-4051-B484-25FD7A8DB21F}" destId="{C81590CD-07FC-427C-BAA1-65D88309A9D4}" srcOrd="8" destOrd="0" presId="urn:microsoft.com/office/officeart/2018/5/layout/CenteredIconLabelDescriptionList"/>
    <dgm:cxn modelId="{2B0305AB-7242-4C46-BAB1-2B064F261EA7}" type="presParOf" srcId="{C81590CD-07FC-427C-BAA1-65D88309A9D4}" destId="{2D710762-DC84-4E76-BB4C-02B1C7489B6B}" srcOrd="0" destOrd="0" presId="urn:microsoft.com/office/officeart/2018/5/layout/CenteredIconLabelDescriptionList"/>
    <dgm:cxn modelId="{B700CAA7-8F67-4D69-8CAB-3DBD4190FEB4}" type="presParOf" srcId="{C81590CD-07FC-427C-BAA1-65D88309A9D4}" destId="{B10E3A47-27A0-4A12-B370-D336D442C8B7}" srcOrd="1" destOrd="0" presId="urn:microsoft.com/office/officeart/2018/5/layout/CenteredIconLabelDescriptionList"/>
    <dgm:cxn modelId="{10505137-A133-4B73-A6EB-73EB75817A10}" type="presParOf" srcId="{C81590CD-07FC-427C-BAA1-65D88309A9D4}" destId="{3C0F4316-F1F0-4F75-99DB-3730F920AD02}" srcOrd="2" destOrd="0" presId="urn:microsoft.com/office/officeart/2018/5/layout/CenteredIconLabelDescriptionList"/>
    <dgm:cxn modelId="{15EC1EAF-55F5-4A00-B007-A20B05605682}" type="presParOf" srcId="{C81590CD-07FC-427C-BAA1-65D88309A9D4}" destId="{C1CD9032-0CB6-46B2-A328-988790A5DC00}" srcOrd="3" destOrd="0" presId="urn:microsoft.com/office/officeart/2018/5/layout/CenteredIconLabelDescriptionList"/>
    <dgm:cxn modelId="{CF15F79E-001F-446B-A7B0-D24AD2C109CE}" type="presParOf" srcId="{C81590CD-07FC-427C-BAA1-65D88309A9D4}" destId="{46D90B03-F543-4AD5-9445-A9BC3123C99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DF94B9-9B66-45E9-BEF3-7AFBE835556E}" type="doc">
      <dgm:prSet loTypeId="urn:microsoft.com/office/officeart/2016/7/layout/HorizontalActionList" loCatId="List" qsTypeId="urn:microsoft.com/office/officeart/2005/8/quickstyle/simple3" qsCatId="simple" csTypeId="urn:microsoft.com/office/officeart/2005/8/colors/accent3_2" csCatId="accent3"/>
      <dgm:spPr/>
      <dgm:t>
        <a:bodyPr/>
        <a:lstStyle/>
        <a:p>
          <a:endParaRPr lang="en-US"/>
        </a:p>
      </dgm:t>
    </dgm:pt>
    <dgm:pt modelId="{43383798-208B-4E36-85E4-CFDF2CF4D7ED}">
      <dgm:prSet/>
      <dgm:spPr/>
      <dgm:t>
        <a:bodyPr/>
        <a:lstStyle/>
        <a:p>
          <a:r>
            <a:rPr lang="en-US" b="1" dirty="0"/>
            <a:t>Multilingual Capability:</a:t>
          </a:r>
          <a:endParaRPr lang="en-US" dirty="0"/>
        </a:p>
      </dgm:t>
    </dgm:pt>
    <dgm:pt modelId="{B9A971CA-FD76-469B-B99F-FAB92B54D959}" type="parTrans" cxnId="{824058C8-1226-4F53-BC47-3E730F05F9B6}">
      <dgm:prSet/>
      <dgm:spPr/>
      <dgm:t>
        <a:bodyPr/>
        <a:lstStyle/>
        <a:p>
          <a:endParaRPr lang="en-US"/>
        </a:p>
      </dgm:t>
    </dgm:pt>
    <dgm:pt modelId="{F8EE0A96-A60C-40FB-91FD-9FBEE3D41653}" type="sibTrans" cxnId="{824058C8-1226-4F53-BC47-3E730F05F9B6}">
      <dgm:prSet/>
      <dgm:spPr/>
      <dgm:t>
        <a:bodyPr/>
        <a:lstStyle/>
        <a:p>
          <a:endParaRPr lang="en-US"/>
        </a:p>
      </dgm:t>
    </dgm:pt>
    <dgm:pt modelId="{B83E70BC-0C71-4B6E-87AA-13C7ED2589EA}">
      <dgm:prSet/>
      <dgm:spPr/>
      <dgm:t>
        <a:bodyPr/>
        <a:lstStyle/>
        <a:p>
          <a:r>
            <a:rPr lang="en-US"/>
            <a:t>spaCy offers robust support for multiple languages.</a:t>
          </a:r>
        </a:p>
      </dgm:t>
    </dgm:pt>
    <dgm:pt modelId="{3A5FFADF-135F-4D2D-9FD7-FE3F06D08AD4}" type="parTrans" cxnId="{98553378-FBEB-4260-A891-096007901AEC}">
      <dgm:prSet/>
      <dgm:spPr/>
      <dgm:t>
        <a:bodyPr/>
        <a:lstStyle/>
        <a:p>
          <a:endParaRPr lang="en-US"/>
        </a:p>
      </dgm:t>
    </dgm:pt>
    <dgm:pt modelId="{AA24A077-0DF5-4836-9BE3-4C670B6961FD}" type="sibTrans" cxnId="{98553378-FBEB-4260-A891-096007901AEC}">
      <dgm:prSet/>
      <dgm:spPr/>
      <dgm:t>
        <a:bodyPr/>
        <a:lstStyle/>
        <a:p>
          <a:endParaRPr lang="en-US"/>
        </a:p>
      </dgm:t>
    </dgm:pt>
    <dgm:pt modelId="{2A8420D9-C1BE-4224-9E86-5B08F03AAB9E}">
      <dgm:prSet/>
      <dgm:spPr/>
      <dgm:t>
        <a:bodyPr/>
        <a:lstStyle/>
        <a:p>
          <a:r>
            <a:rPr lang="en-US"/>
            <a:t>Ideal for global document analysis projects.</a:t>
          </a:r>
        </a:p>
      </dgm:t>
    </dgm:pt>
    <dgm:pt modelId="{50EA2AA8-AC04-4658-9D81-95BE3FB1AA0B}" type="parTrans" cxnId="{94F468BC-EB70-495B-926E-574A615E149F}">
      <dgm:prSet/>
      <dgm:spPr/>
      <dgm:t>
        <a:bodyPr/>
        <a:lstStyle/>
        <a:p>
          <a:endParaRPr lang="en-US"/>
        </a:p>
      </dgm:t>
    </dgm:pt>
    <dgm:pt modelId="{54278A1D-FEB3-4845-9924-746C26D064C9}" type="sibTrans" cxnId="{94F468BC-EB70-495B-926E-574A615E149F}">
      <dgm:prSet/>
      <dgm:spPr/>
      <dgm:t>
        <a:bodyPr/>
        <a:lstStyle/>
        <a:p>
          <a:endParaRPr lang="en-US"/>
        </a:p>
      </dgm:t>
    </dgm:pt>
    <dgm:pt modelId="{29C4B3C5-B654-4961-B2C0-D47D98491735}">
      <dgm:prSet/>
      <dgm:spPr/>
      <dgm:t>
        <a:bodyPr/>
        <a:lstStyle/>
        <a:p>
          <a:r>
            <a:rPr lang="en-US" b="1"/>
            <a:t>Language Model Availability:</a:t>
          </a:r>
          <a:endParaRPr lang="en-US"/>
        </a:p>
      </dgm:t>
    </dgm:pt>
    <dgm:pt modelId="{083AC7AF-F774-4D90-9233-9B0A8A8DE974}" type="parTrans" cxnId="{7033A427-B97B-4F7C-911E-032D898D86CD}">
      <dgm:prSet/>
      <dgm:spPr/>
      <dgm:t>
        <a:bodyPr/>
        <a:lstStyle/>
        <a:p>
          <a:endParaRPr lang="en-US"/>
        </a:p>
      </dgm:t>
    </dgm:pt>
    <dgm:pt modelId="{272BEDAC-B706-41AE-948E-9E1E663C650F}" type="sibTrans" cxnId="{7033A427-B97B-4F7C-911E-032D898D86CD}">
      <dgm:prSet/>
      <dgm:spPr/>
      <dgm:t>
        <a:bodyPr/>
        <a:lstStyle/>
        <a:p>
          <a:endParaRPr lang="en-US"/>
        </a:p>
      </dgm:t>
    </dgm:pt>
    <dgm:pt modelId="{A74916E0-ED92-4794-B428-64CA26A79DBE}">
      <dgm:prSet/>
      <dgm:spPr/>
      <dgm:t>
        <a:bodyPr/>
        <a:lstStyle/>
        <a:p>
          <a:r>
            <a:rPr lang="en-US"/>
            <a:t>Highlight the availability of pre-trained spaCy models for various languages.</a:t>
          </a:r>
        </a:p>
      </dgm:t>
    </dgm:pt>
    <dgm:pt modelId="{EB001FEA-44F0-49FF-AA3C-BD1B81392612}" type="parTrans" cxnId="{D2386671-30D9-4D06-B21E-037C9220A5F0}">
      <dgm:prSet/>
      <dgm:spPr/>
      <dgm:t>
        <a:bodyPr/>
        <a:lstStyle/>
        <a:p>
          <a:endParaRPr lang="en-US"/>
        </a:p>
      </dgm:t>
    </dgm:pt>
    <dgm:pt modelId="{69D38F4C-126E-4860-AC15-747119BA40FD}" type="sibTrans" cxnId="{D2386671-30D9-4D06-B21E-037C9220A5F0}">
      <dgm:prSet/>
      <dgm:spPr/>
      <dgm:t>
        <a:bodyPr/>
        <a:lstStyle/>
        <a:p>
          <a:endParaRPr lang="en-US"/>
        </a:p>
      </dgm:t>
    </dgm:pt>
    <dgm:pt modelId="{A8ACF3DC-C7DA-41EB-ACD4-15CC7B1F451C}">
      <dgm:prSet/>
      <dgm:spPr/>
      <dgm:t>
        <a:bodyPr/>
        <a:lstStyle/>
        <a:p>
          <a:r>
            <a:rPr lang="en-US"/>
            <a:t>Mention specific languages supported.</a:t>
          </a:r>
        </a:p>
      </dgm:t>
    </dgm:pt>
    <dgm:pt modelId="{F3299E44-E3CE-48DF-B2AB-B0403B267A76}" type="parTrans" cxnId="{FD70B2CC-79D7-4D0C-AED5-C538F226F905}">
      <dgm:prSet/>
      <dgm:spPr/>
      <dgm:t>
        <a:bodyPr/>
        <a:lstStyle/>
        <a:p>
          <a:endParaRPr lang="en-US"/>
        </a:p>
      </dgm:t>
    </dgm:pt>
    <dgm:pt modelId="{A2459B4A-130B-44E6-A762-69CC1E5A0F1B}" type="sibTrans" cxnId="{FD70B2CC-79D7-4D0C-AED5-C538F226F905}">
      <dgm:prSet/>
      <dgm:spPr/>
      <dgm:t>
        <a:bodyPr/>
        <a:lstStyle/>
        <a:p>
          <a:endParaRPr lang="en-US"/>
        </a:p>
      </dgm:t>
    </dgm:pt>
    <dgm:pt modelId="{14CB1CBE-1741-4F0D-902D-1D360D4F3F61}">
      <dgm:prSet/>
      <dgm:spPr/>
      <dgm:t>
        <a:bodyPr/>
        <a:lstStyle/>
        <a:p>
          <a:r>
            <a:rPr lang="en-US" b="1"/>
            <a:t>Benefits for Global Analysis:</a:t>
          </a:r>
          <a:endParaRPr lang="en-US"/>
        </a:p>
      </dgm:t>
    </dgm:pt>
    <dgm:pt modelId="{0169AA2F-41D5-4AEF-88FA-C0928697600D}" type="parTrans" cxnId="{CEDC3482-9C35-487B-B928-1B2ED7B5ACB7}">
      <dgm:prSet/>
      <dgm:spPr/>
      <dgm:t>
        <a:bodyPr/>
        <a:lstStyle/>
        <a:p>
          <a:endParaRPr lang="en-US"/>
        </a:p>
      </dgm:t>
    </dgm:pt>
    <dgm:pt modelId="{4B890B84-FC8F-439E-B44E-3B8AA6768116}" type="sibTrans" cxnId="{CEDC3482-9C35-487B-B928-1B2ED7B5ACB7}">
      <dgm:prSet/>
      <dgm:spPr/>
      <dgm:t>
        <a:bodyPr/>
        <a:lstStyle/>
        <a:p>
          <a:endParaRPr lang="en-US"/>
        </a:p>
      </dgm:t>
    </dgm:pt>
    <dgm:pt modelId="{5D8C7629-12BB-43EF-9DD0-1AB0888EDD09}">
      <dgm:prSet/>
      <dgm:spPr/>
      <dgm:t>
        <a:bodyPr/>
        <a:lstStyle/>
        <a:p>
          <a:r>
            <a:rPr lang="en-US"/>
            <a:t>Discuss how multilingual support enhances cross-border understanding.</a:t>
          </a:r>
        </a:p>
      </dgm:t>
    </dgm:pt>
    <dgm:pt modelId="{78736EC8-BE35-4C78-A809-0A7F04D3992D}" type="parTrans" cxnId="{10D4D84E-4FCD-450E-B407-16DDF291FAEB}">
      <dgm:prSet/>
      <dgm:spPr/>
      <dgm:t>
        <a:bodyPr/>
        <a:lstStyle/>
        <a:p>
          <a:endParaRPr lang="en-US"/>
        </a:p>
      </dgm:t>
    </dgm:pt>
    <dgm:pt modelId="{3804B060-2223-4200-976B-BEC68300EA5D}" type="sibTrans" cxnId="{10D4D84E-4FCD-450E-B407-16DDF291FAEB}">
      <dgm:prSet/>
      <dgm:spPr/>
      <dgm:t>
        <a:bodyPr/>
        <a:lstStyle/>
        <a:p>
          <a:endParaRPr lang="en-US"/>
        </a:p>
      </dgm:t>
    </dgm:pt>
    <dgm:pt modelId="{2FCC02E4-242C-484E-8B8F-2567442DBB01}">
      <dgm:prSet/>
      <dgm:spPr/>
      <dgm:t>
        <a:bodyPr/>
        <a:lstStyle/>
        <a:p>
          <a:r>
            <a:rPr lang="en-US"/>
            <a:t>Mention potential applications in international markets.</a:t>
          </a:r>
        </a:p>
      </dgm:t>
    </dgm:pt>
    <dgm:pt modelId="{88921C0E-FD06-4199-9590-26AFD1046E13}" type="parTrans" cxnId="{7CAF5C47-A5B2-4D39-8424-78DE837FC52D}">
      <dgm:prSet/>
      <dgm:spPr/>
      <dgm:t>
        <a:bodyPr/>
        <a:lstStyle/>
        <a:p>
          <a:endParaRPr lang="en-US"/>
        </a:p>
      </dgm:t>
    </dgm:pt>
    <dgm:pt modelId="{A97CE6AE-17FA-4205-8360-0FF3E830CDAD}" type="sibTrans" cxnId="{7CAF5C47-A5B2-4D39-8424-78DE837FC52D}">
      <dgm:prSet/>
      <dgm:spPr/>
      <dgm:t>
        <a:bodyPr/>
        <a:lstStyle/>
        <a:p>
          <a:endParaRPr lang="en-US"/>
        </a:p>
      </dgm:t>
    </dgm:pt>
    <dgm:pt modelId="{86EC37DB-48A7-45BD-979A-727A001EC8A1}" type="pres">
      <dgm:prSet presAssocID="{65DF94B9-9B66-45E9-BEF3-7AFBE835556E}" presName="Name0" presStyleCnt="0">
        <dgm:presLayoutVars>
          <dgm:dir/>
          <dgm:animLvl val="lvl"/>
          <dgm:resizeHandles val="exact"/>
        </dgm:presLayoutVars>
      </dgm:prSet>
      <dgm:spPr/>
    </dgm:pt>
    <dgm:pt modelId="{06213C0B-C600-421E-8F75-4D357ACA057D}" type="pres">
      <dgm:prSet presAssocID="{43383798-208B-4E36-85E4-CFDF2CF4D7ED}" presName="composite" presStyleCnt="0"/>
      <dgm:spPr/>
    </dgm:pt>
    <dgm:pt modelId="{F6A655AF-3F09-4ADE-A94B-2FA4455D2F01}" type="pres">
      <dgm:prSet presAssocID="{43383798-208B-4E36-85E4-CFDF2CF4D7ED}" presName="parTx" presStyleLbl="alignNode1" presStyleIdx="0" presStyleCnt="3">
        <dgm:presLayoutVars>
          <dgm:chMax val="0"/>
          <dgm:chPref val="0"/>
        </dgm:presLayoutVars>
      </dgm:prSet>
      <dgm:spPr/>
    </dgm:pt>
    <dgm:pt modelId="{6D04D492-D1AE-4231-9DDB-9A5E0CBC94C1}" type="pres">
      <dgm:prSet presAssocID="{43383798-208B-4E36-85E4-CFDF2CF4D7ED}" presName="desTx" presStyleLbl="alignAccFollowNode1" presStyleIdx="0" presStyleCnt="3">
        <dgm:presLayoutVars/>
      </dgm:prSet>
      <dgm:spPr/>
    </dgm:pt>
    <dgm:pt modelId="{8BD6B531-A0ED-4FF6-8E75-A17D73919AA1}" type="pres">
      <dgm:prSet presAssocID="{F8EE0A96-A60C-40FB-91FD-9FBEE3D41653}" presName="space" presStyleCnt="0"/>
      <dgm:spPr/>
    </dgm:pt>
    <dgm:pt modelId="{CC81FFDA-07D9-4E4A-8978-D180B753C0D7}" type="pres">
      <dgm:prSet presAssocID="{29C4B3C5-B654-4961-B2C0-D47D98491735}" presName="composite" presStyleCnt="0"/>
      <dgm:spPr/>
    </dgm:pt>
    <dgm:pt modelId="{1720FBFD-2907-42BA-9C08-F30C1AA54602}" type="pres">
      <dgm:prSet presAssocID="{29C4B3C5-B654-4961-B2C0-D47D98491735}" presName="parTx" presStyleLbl="alignNode1" presStyleIdx="1" presStyleCnt="3">
        <dgm:presLayoutVars>
          <dgm:chMax val="0"/>
          <dgm:chPref val="0"/>
        </dgm:presLayoutVars>
      </dgm:prSet>
      <dgm:spPr/>
    </dgm:pt>
    <dgm:pt modelId="{61B290F4-FD15-490F-8401-69930A602B9D}" type="pres">
      <dgm:prSet presAssocID="{29C4B3C5-B654-4961-B2C0-D47D98491735}" presName="desTx" presStyleLbl="alignAccFollowNode1" presStyleIdx="1" presStyleCnt="3">
        <dgm:presLayoutVars/>
      </dgm:prSet>
      <dgm:spPr/>
    </dgm:pt>
    <dgm:pt modelId="{0AC1BCCD-1534-46D0-BD01-F1A374B0A95C}" type="pres">
      <dgm:prSet presAssocID="{272BEDAC-B706-41AE-948E-9E1E663C650F}" presName="space" presStyleCnt="0"/>
      <dgm:spPr/>
    </dgm:pt>
    <dgm:pt modelId="{E584A30A-AEB8-4183-8216-F7013B6E4376}" type="pres">
      <dgm:prSet presAssocID="{14CB1CBE-1741-4F0D-902D-1D360D4F3F61}" presName="composite" presStyleCnt="0"/>
      <dgm:spPr/>
    </dgm:pt>
    <dgm:pt modelId="{D165145F-417E-4639-B2D0-A751725658B3}" type="pres">
      <dgm:prSet presAssocID="{14CB1CBE-1741-4F0D-902D-1D360D4F3F61}" presName="parTx" presStyleLbl="alignNode1" presStyleIdx="2" presStyleCnt="3">
        <dgm:presLayoutVars>
          <dgm:chMax val="0"/>
          <dgm:chPref val="0"/>
        </dgm:presLayoutVars>
      </dgm:prSet>
      <dgm:spPr/>
    </dgm:pt>
    <dgm:pt modelId="{FE6C2164-3274-4AFB-B5C9-29576456FB11}" type="pres">
      <dgm:prSet presAssocID="{14CB1CBE-1741-4F0D-902D-1D360D4F3F61}" presName="desTx" presStyleLbl="alignAccFollowNode1" presStyleIdx="2" presStyleCnt="3">
        <dgm:presLayoutVars/>
      </dgm:prSet>
      <dgm:spPr/>
    </dgm:pt>
  </dgm:ptLst>
  <dgm:cxnLst>
    <dgm:cxn modelId="{1E733F03-5CF5-42CA-B26D-0AEC919269E6}" type="presOf" srcId="{B83E70BC-0C71-4B6E-87AA-13C7ED2589EA}" destId="{6D04D492-D1AE-4231-9DDB-9A5E0CBC94C1}" srcOrd="0" destOrd="0" presId="urn:microsoft.com/office/officeart/2016/7/layout/HorizontalActionList"/>
    <dgm:cxn modelId="{7033A427-B97B-4F7C-911E-032D898D86CD}" srcId="{65DF94B9-9B66-45E9-BEF3-7AFBE835556E}" destId="{29C4B3C5-B654-4961-B2C0-D47D98491735}" srcOrd="1" destOrd="0" parTransId="{083AC7AF-F774-4D90-9233-9B0A8A8DE974}" sibTransId="{272BEDAC-B706-41AE-948E-9E1E663C650F}"/>
    <dgm:cxn modelId="{845E992D-479F-459E-8C9E-8849761BBD84}" type="presOf" srcId="{43383798-208B-4E36-85E4-CFDF2CF4D7ED}" destId="{F6A655AF-3F09-4ADE-A94B-2FA4455D2F01}" srcOrd="0" destOrd="0" presId="urn:microsoft.com/office/officeart/2016/7/layout/HorizontalActionList"/>
    <dgm:cxn modelId="{4AB50E36-7F4C-468D-9F7B-2BC3C35BFFC9}" type="presOf" srcId="{5D8C7629-12BB-43EF-9DD0-1AB0888EDD09}" destId="{FE6C2164-3274-4AFB-B5C9-29576456FB11}" srcOrd="0" destOrd="0" presId="urn:microsoft.com/office/officeart/2016/7/layout/HorizontalActionList"/>
    <dgm:cxn modelId="{7CAF5C47-A5B2-4D39-8424-78DE837FC52D}" srcId="{14CB1CBE-1741-4F0D-902D-1D360D4F3F61}" destId="{2FCC02E4-242C-484E-8B8F-2567442DBB01}" srcOrd="1" destOrd="0" parTransId="{88921C0E-FD06-4199-9590-26AFD1046E13}" sibTransId="{A97CE6AE-17FA-4205-8360-0FF3E830CDAD}"/>
    <dgm:cxn modelId="{D7B57B6D-BBDD-49BC-BA9A-8E12B8D46CCF}" type="presOf" srcId="{A74916E0-ED92-4794-B428-64CA26A79DBE}" destId="{61B290F4-FD15-490F-8401-69930A602B9D}" srcOrd="0" destOrd="0" presId="urn:microsoft.com/office/officeart/2016/7/layout/HorizontalActionList"/>
    <dgm:cxn modelId="{10D4D84E-4FCD-450E-B407-16DDF291FAEB}" srcId="{14CB1CBE-1741-4F0D-902D-1D360D4F3F61}" destId="{5D8C7629-12BB-43EF-9DD0-1AB0888EDD09}" srcOrd="0" destOrd="0" parTransId="{78736EC8-BE35-4C78-A809-0A7F04D3992D}" sibTransId="{3804B060-2223-4200-976B-BEC68300EA5D}"/>
    <dgm:cxn modelId="{D2386671-30D9-4D06-B21E-037C9220A5F0}" srcId="{29C4B3C5-B654-4961-B2C0-D47D98491735}" destId="{A74916E0-ED92-4794-B428-64CA26A79DBE}" srcOrd="0" destOrd="0" parTransId="{EB001FEA-44F0-49FF-AA3C-BD1B81392612}" sibTransId="{69D38F4C-126E-4860-AC15-747119BA40FD}"/>
    <dgm:cxn modelId="{E87AE355-CBD8-4CBF-AC49-99056EB9C0DC}" type="presOf" srcId="{A8ACF3DC-C7DA-41EB-ACD4-15CC7B1F451C}" destId="{61B290F4-FD15-490F-8401-69930A602B9D}" srcOrd="0" destOrd="1" presId="urn:microsoft.com/office/officeart/2016/7/layout/HorizontalActionList"/>
    <dgm:cxn modelId="{98553378-FBEB-4260-A891-096007901AEC}" srcId="{43383798-208B-4E36-85E4-CFDF2CF4D7ED}" destId="{B83E70BC-0C71-4B6E-87AA-13C7ED2589EA}" srcOrd="0" destOrd="0" parTransId="{3A5FFADF-135F-4D2D-9FD7-FE3F06D08AD4}" sibTransId="{AA24A077-0DF5-4836-9BE3-4C670B6961FD}"/>
    <dgm:cxn modelId="{CEDC3482-9C35-487B-B928-1B2ED7B5ACB7}" srcId="{65DF94B9-9B66-45E9-BEF3-7AFBE835556E}" destId="{14CB1CBE-1741-4F0D-902D-1D360D4F3F61}" srcOrd="2" destOrd="0" parTransId="{0169AA2F-41D5-4AEF-88FA-C0928697600D}" sibTransId="{4B890B84-FC8F-439E-B44E-3B8AA6768116}"/>
    <dgm:cxn modelId="{7ADD0396-5414-460C-B137-0B640BBAD659}" type="presOf" srcId="{29C4B3C5-B654-4961-B2C0-D47D98491735}" destId="{1720FBFD-2907-42BA-9C08-F30C1AA54602}" srcOrd="0" destOrd="0" presId="urn:microsoft.com/office/officeart/2016/7/layout/HorizontalActionList"/>
    <dgm:cxn modelId="{90147297-6B6B-4C1A-95BC-9482C4EBA0B5}" type="presOf" srcId="{65DF94B9-9B66-45E9-BEF3-7AFBE835556E}" destId="{86EC37DB-48A7-45BD-979A-727A001EC8A1}" srcOrd="0" destOrd="0" presId="urn:microsoft.com/office/officeart/2016/7/layout/HorizontalActionList"/>
    <dgm:cxn modelId="{501F669E-8FD3-4985-872F-4661CD9F0924}" type="presOf" srcId="{2A8420D9-C1BE-4224-9E86-5B08F03AAB9E}" destId="{6D04D492-D1AE-4231-9DDB-9A5E0CBC94C1}" srcOrd="0" destOrd="1" presId="urn:microsoft.com/office/officeart/2016/7/layout/HorizontalActionList"/>
    <dgm:cxn modelId="{94F468BC-EB70-495B-926E-574A615E149F}" srcId="{43383798-208B-4E36-85E4-CFDF2CF4D7ED}" destId="{2A8420D9-C1BE-4224-9E86-5B08F03AAB9E}" srcOrd="1" destOrd="0" parTransId="{50EA2AA8-AC04-4658-9D81-95BE3FB1AA0B}" sibTransId="{54278A1D-FEB3-4845-9924-746C26D064C9}"/>
    <dgm:cxn modelId="{824058C8-1226-4F53-BC47-3E730F05F9B6}" srcId="{65DF94B9-9B66-45E9-BEF3-7AFBE835556E}" destId="{43383798-208B-4E36-85E4-CFDF2CF4D7ED}" srcOrd="0" destOrd="0" parTransId="{B9A971CA-FD76-469B-B99F-FAB92B54D959}" sibTransId="{F8EE0A96-A60C-40FB-91FD-9FBEE3D41653}"/>
    <dgm:cxn modelId="{FD70B2CC-79D7-4D0C-AED5-C538F226F905}" srcId="{29C4B3C5-B654-4961-B2C0-D47D98491735}" destId="{A8ACF3DC-C7DA-41EB-ACD4-15CC7B1F451C}" srcOrd="1" destOrd="0" parTransId="{F3299E44-E3CE-48DF-B2AB-B0403B267A76}" sibTransId="{A2459B4A-130B-44E6-A762-69CC1E5A0F1B}"/>
    <dgm:cxn modelId="{D10EACDF-A595-425D-BE01-29AA74EED6B6}" type="presOf" srcId="{2FCC02E4-242C-484E-8B8F-2567442DBB01}" destId="{FE6C2164-3274-4AFB-B5C9-29576456FB11}" srcOrd="0" destOrd="1" presId="urn:microsoft.com/office/officeart/2016/7/layout/HorizontalActionList"/>
    <dgm:cxn modelId="{0A20BBE3-6D3D-46A7-83D1-D718973EB969}" type="presOf" srcId="{14CB1CBE-1741-4F0D-902D-1D360D4F3F61}" destId="{D165145F-417E-4639-B2D0-A751725658B3}" srcOrd="0" destOrd="0" presId="urn:microsoft.com/office/officeart/2016/7/layout/HorizontalActionList"/>
    <dgm:cxn modelId="{17A7CD51-C7A4-4A39-A862-9FA381D378FB}" type="presParOf" srcId="{86EC37DB-48A7-45BD-979A-727A001EC8A1}" destId="{06213C0B-C600-421E-8F75-4D357ACA057D}" srcOrd="0" destOrd="0" presId="urn:microsoft.com/office/officeart/2016/7/layout/HorizontalActionList"/>
    <dgm:cxn modelId="{03BB5CBC-C052-48E5-8A81-98589CA14479}" type="presParOf" srcId="{06213C0B-C600-421E-8F75-4D357ACA057D}" destId="{F6A655AF-3F09-4ADE-A94B-2FA4455D2F01}" srcOrd="0" destOrd="0" presId="urn:microsoft.com/office/officeart/2016/7/layout/HorizontalActionList"/>
    <dgm:cxn modelId="{CCAF75D4-7DEE-4B16-8C0D-26CE79F9BD11}" type="presParOf" srcId="{06213C0B-C600-421E-8F75-4D357ACA057D}" destId="{6D04D492-D1AE-4231-9DDB-9A5E0CBC94C1}" srcOrd="1" destOrd="0" presId="urn:microsoft.com/office/officeart/2016/7/layout/HorizontalActionList"/>
    <dgm:cxn modelId="{A1E1F2FD-EF97-428E-BBC3-AB0F56E5C640}" type="presParOf" srcId="{86EC37DB-48A7-45BD-979A-727A001EC8A1}" destId="{8BD6B531-A0ED-4FF6-8E75-A17D73919AA1}" srcOrd="1" destOrd="0" presId="urn:microsoft.com/office/officeart/2016/7/layout/HorizontalActionList"/>
    <dgm:cxn modelId="{0927109B-A42C-4C58-8DBD-E33FF160C84F}" type="presParOf" srcId="{86EC37DB-48A7-45BD-979A-727A001EC8A1}" destId="{CC81FFDA-07D9-4E4A-8978-D180B753C0D7}" srcOrd="2" destOrd="0" presId="urn:microsoft.com/office/officeart/2016/7/layout/HorizontalActionList"/>
    <dgm:cxn modelId="{044495EE-E63C-41E3-9D38-9884A1A801A3}" type="presParOf" srcId="{CC81FFDA-07D9-4E4A-8978-D180B753C0D7}" destId="{1720FBFD-2907-42BA-9C08-F30C1AA54602}" srcOrd="0" destOrd="0" presId="urn:microsoft.com/office/officeart/2016/7/layout/HorizontalActionList"/>
    <dgm:cxn modelId="{AF73E9F2-D64B-4A08-BBF2-B2AD75F0BE31}" type="presParOf" srcId="{CC81FFDA-07D9-4E4A-8978-D180B753C0D7}" destId="{61B290F4-FD15-490F-8401-69930A602B9D}" srcOrd="1" destOrd="0" presId="urn:microsoft.com/office/officeart/2016/7/layout/HorizontalActionList"/>
    <dgm:cxn modelId="{4FBFEDDE-5FD3-4546-810B-547F97083AE4}" type="presParOf" srcId="{86EC37DB-48A7-45BD-979A-727A001EC8A1}" destId="{0AC1BCCD-1534-46D0-BD01-F1A374B0A95C}" srcOrd="3" destOrd="0" presId="urn:microsoft.com/office/officeart/2016/7/layout/HorizontalActionList"/>
    <dgm:cxn modelId="{B88DA7FB-0860-4C80-B87B-4A4598F0F50C}" type="presParOf" srcId="{86EC37DB-48A7-45BD-979A-727A001EC8A1}" destId="{E584A30A-AEB8-4183-8216-F7013B6E4376}" srcOrd="4" destOrd="0" presId="urn:microsoft.com/office/officeart/2016/7/layout/HorizontalActionList"/>
    <dgm:cxn modelId="{C16F1EE8-CB15-4C24-8347-E6A0FE2B54A7}" type="presParOf" srcId="{E584A30A-AEB8-4183-8216-F7013B6E4376}" destId="{D165145F-417E-4639-B2D0-A751725658B3}" srcOrd="0" destOrd="0" presId="urn:microsoft.com/office/officeart/2016/7/layout/HorizontalActionList"/>
    <dgm:cxn modelId="{58C32DC8-BF93-4461-B40D-6BF041BA56BD}" type="presParOf" srcId="{E584A30A-AEB8-4183-8216-F7013B6E4376}" destId="{FE6C2164-3274-4AFB-B5C9-29576456FB1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B6ADE4-9414-4190-B408-CCA59644E24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FD79FB8-20DB-46B5-946C-23FFAA2293A6}">
      <dgm:prSet/>
      <dgm:spPr/>
      <dgm:t>
        <a:bodyPr/>
        <a:lstStyle/>
        <a:p>
          <a:r>
            <a:rPr lang="en-IN" b="1"/>
            <a:t>Preprocessing Bridge:</a:t>
          </a:r>
          <a:endParaRPr lang="en-US"/>
        </a:p>
      </dgm:t>
    </dgm:pt>
    <dgm:pt modelId="{D520AD91-B5AB-4504-ABE4-A866EBF8159F}" type="parTrans" cxnId="{95B15A6B-F0EB-444F-BA53-30691B7F2933}">
      <dgm:prSet/>
      <dgm:spPr/>
      <dgm:t>
        <a:bodyPr/>
        <a:lstStyle/>
        <a:p>
          <a:endParaRPr lang="en-US"/>
        </a:p>
      </dgm:t>
    </dgm:pt>
    <dgm:pt modelId="{F358ED3E-2B77-4EB5-87A1-249BDEBC13CD}" type="sibTrans" cxnId="{95B15A6B-F0EB-444F-BA53-30691B7F2933}">
      <dgm:prSet/>
      <dgm:spPr/>
      <dgm:t>
        <a:bodyPr/>
        <a:lstStyle/>
        <a:p>
          <a:endParaRPr lang="en-US"/>
        </a:p>
      </dgm:t>
    </dgm:pt>
    <dgm:pt modelId="{53ED70CA-CE03-4306-83AE-B06D90C46923}">
      <dgm:prSet/>
      <dgm:spPr/>
      <dgm:t>
        <a:bodyPr/>
        <a:lstStyle/>
        <a:p>
          <a:r>
            <a:rPr lang="en-IN" dirty="0" err="1"/>
            <a:t>spaCy</a:t>
          </a:r>
          <a:r>
            <a:rPr lang="en-IN" dirty="0"/>
            <a:t> preprocesses text for LLMs.</a:t>
          </a:r>
          <a:endParaRPr lang="en-US" dirty="0"/>
        </a:p>
      </dgm:t>
    </dgm:pt>
    <dgm:pt modelId="{A2B9B559-2F45-4518-A3F3-F56520297C08}" type="parTrans" cxnId="{F961AADB-8363-4026-82CC-1076A32C08B6}">
      <dgm:prSet/>
      <dgm:spPr/>
      <dgm:t>
        <a:bodyPr/>
        <a:lstStyle/>
        <a:p>
          <a:endParaRPr lang="en-US"/>
        </a:p>
      </dgm:t>
    </dgm:pt>
    <dgm:pt modelId="{74081DC3-19F7-49AF-A596-470C508E84BB}" type="sibTrans" cxnId="{F961AADB-8363-4026-82CC-1076A32C08B6}">
      <dgm:prSet/>
      <dgm:spPr/>
      <dgm:t>
        <a:bodyPr/>
        <a:lstStyle/>
        <a:p>
          <a:endParaRPr lang="en-US"/>
        </a:p>
      </dgm:t>
    </dgm:pt>
    <dgm:pt modelId="{511D0152-D42C-49BD-AED8-68C0659B071C}">
      <dgm:prSet/>
      <dgm:spPr/>
      <dgm:t>
        <a:bodyPr/>
        <a:lstStyle/>
        <a:p>
          <a:r>
            <a:rPr lang="en-IN"/>
            <a:t>Ensures clean and formatted data for analysis.</a:t>
          </a:r>
          <a:endParaRPr lang="en-US"/>
        </a:p>
      </dgm:t>
    </dgm:pt>
    <dgm:pt modelId="{0E3BC4C2-062B-4B49-A741-5F4E12AD5367}" type="parTrans" cxnId="{443ABBCE-E5A3-4A3B-BF34-2E6677A37E75}">
      <dgm:prSet/>
      <dgm:spPr/>
      <dgm:t>
        <a:bodyPr/>
        <a:lstStyle/>
        <a:p>
          <a:endParaRPr lang="en-US"/>
        </a:p>
      </dgm:t>
    </dgm:pt>
    <dgm:pt modelId="{A45DF1C9-1F59-4DC1-8B1D-248325E90FC7}" type="sibTrans" cxnId="{443ABBCE-E5A3-4A3B-BF34-2E6677A37E75}">
      <dgm:prSet/>
      <dgm:spPr/>
      <dgm:t>
        <a:bodyPr/>
        <a:lstStyle/>
        <a:p>
          <a:endParaRPr lang="en-US"/>
        </a:p>
      </dgm:t>
    </dgm:pt>
    <dgm:pt modelId="{5506B8E3-534C-4B20-B06F-CA1C7C9D6C0B}">
      <dgm:prSet/>
      <dgm:spPr/>
      <dgm:t>
        <a:bodyPr/>
        <a:lstStyle/>
        <a:p>
          <a:r>
            <a:rPr lang="en-IN" b="1"/>
            <a:t>LLMs for Advanced Analysis:</a:t>
          </a:r>
          <a:endParaRPr lang="en-US"/>
        </a:p>
      </dgm:t>
    </dgm:pt>
    <dgm:pt modelId="{05CCDD84-5BC7-414F-BDFC-828FB2BBB997}" type="parTrans" cxnId="{48A9BEE1-CCDF-4C6E-A309-FBA6D3BB6E6F}">
      <dgm:prSet/>
      <dgm:spPr/>
      <dgm:t>
        <a:bodyPr/>
        <a:lstStyle/>
        <a:p>
          <a:endParaRPr lang="en-US"/>
        </a:p>
      </dgm:t>
    </dgm:pt>
    <dgm:pt modelId="{7067C234-8504-40CA-88FB-03538E64988F}" type="sibTrans" cxnId="{48A9BEE1-CCDF-4C6E-A309-FBA6D3BB6E6F}">
      <dgm:prSet/>
      <dgm:spPr/>
      <dgm:t>
        <a:bodyPr/>
        <a:lstStyle/>
        <a:p>
          <a:endParaRPr lang="en-US"/>
        </a:p>
      </dgm:t>
    </dgm:pt>
    <dgm:pt modelId="{6117FB6B-0B20-409C-9AEC-4C9D53AC6EAC}">
      <dgm:prSet/>
      <dgm:spPr/>
      <dgm:t>
        <a:bodyPr/>
        <a:lstStyle/>
        <a:p>
          <a:r>
            <a:rPr lang="en-IN"/>
            <a:t>LLMs like BERT and GPT-3 offer robust NLP capabilities.</a:t>
          </a:r>
          <a:endParaRPr lang="en-US"/>
        </a:p>
      </dgm:t>
    </dgm:pt>
    <dgm:pt modelId="{226DDCAD-8CDB-4FEC-90F3-3EA2EC8416C8}" type="parTrans" cxnId="{B6931818-2BF7-4B45-A04D-1E0675D8FDF9}">
      <dgm:prSet/>
      <dgm:spPr/>
      <dgm:t>
        <a:bodyPr/>
        <a:lstStyle/>
        <a:p>
          <a:endParaRPr lang="en-US"/>
        </a:p>
      </dgm:t>
    </dgm:pt>
    <dgm:pt modelId="{436F031D-18FF-4C11-8EBC-9EBF277BCA17}" type="sibTrans" cxnId="{B6931818-2BF7-4B45-A04D-1E0675D8FDF9}">
      <dgm:prSet/>
      <dgm:spPr/>
      <dgm:t>
        <a:bodyPr/>
        <a:lstStyle/>
        <a:p>
          <a:endParaRPr lang="en-US"/>
        </a:p>
      </dgm:t>
    </dgm:pt>
    <dgm:pt modelId="{5B73E6CA-C018-4116-93AB-8D54F90BA754}">
      <dgm:prSet/>
      <dgm:spPr/>
      <dgm:t>
        <a:bodyPr/>
        <a:lstStyle/>
        <a:p>
          <a:r>
            <a:rPr lang="en-IN"/>
            <a:t>Excel in summarization, sentiment analysis, content generation, and more.</a:t>
          </a:r>
          <a:endParaRPr lang="en-US"/>
        </a:p>
      </dgm:t>
    </dgm:pt>
    <dgm:pt modelId="{FCFF3A13-B5C0-4383-A87C-DE8E917EDE3B}" type="parTrans" cxnId="{BB89AB5C-6DFC-42BC-BD95-550EF674CA1C}">
      <dgm:prSet/>
      <dgm:spPr/>
      <dgm:t>
        <a:bodyPr/>
        <a:lstStyle/>
        <a:p>
          <a:endParaRPr lang="en-US"/>
        </a:p>
      </dgm:t>
    </dgm:pt>
    <dgm:pt modelId="{8E0BDD45-88B1-4B4C-926D-BBD26817ECC1}" type="sibTrans" cxnId="{BB89AB5C-6DFC-42BC-BD95-550EF674CA1C}">
      <dgm:prSet/>
      <dgm:spPr/>
      <dgm:t>
        <a:bodyPr/>
        <a:lstStyle/>
        <a:p>
          <a:endParaRPr lang="en-US"/>
        </a:p>
      </dgm:t>
    </dgm:pt>
    <dgm:pt modelId="{3A5487B0-3F0C-4220-9911-374870914C28}">
      <dgm:prSet/>
      <dgm:spPr/>
      <dgm:t>
        <a:bodyPr/>
        <a:lstStyle/>
        <a:p>
          <a:r>
            <a:rPr lang="en-IN" b="1"/>
            <a:t>Practical Applications:</a:t>
          </a:r>
          <a:endParaRPr lang="en-US"/>
        </a:p>
      </dgm:t>
    </dgm:pt>
    <dgm:pt modelId="{29869FED-3738-49E0-A23F-0245CF757530}" type="parTrans" cxnId="{B6D293DA-6EB3-449E-97A9-FF6B934C3987}">
      <dgm:prSet/>
      <dgm:spPr/>
      <dgm:t>
        <a:bodyPr/>
        <a:lstStyle/>
        <a:p>
          <a:endParaRPr lang="en-US"/>
        </a:p>
      </dgm:t>
    </dgm:pt>
    <dgm:pt modelId="{8B840CE3-300C-41C3-8A11-DDE32CFF6596}" type="sibTrans" cxnId="{B6D293DA-6EB3-449E-97A9-FF6B934C3987}">
      <dgm:prSet/>
      <dgm:spPr/>
      <dgm:t>
        <a:bodyPr/>
        <a:lstStyle/>
        <a:p>
          <a:endParaRPr lang="en-US"/>
        </a:p>
      </dgm:t>
    </dgm:pt>
    <dgm:pt modelId="{02D2360D-6914-431A-BC35-39AE57A80907}">
      <dgm:prSet/>
      <dgm:spPr/>
      <dgm:t>
        <a:bodyPr/>
        <a:lstStyle/>
        <a:p>
          <a:r>
            <a:rPr lang="en-IN" b="1" dirty="0"/>
            <a:t>Summarization</a:t>
          </a:r>
          <a:r>
            <a:rPr lang="en-IN" dirty="0"/>
            <a:t>: Combines </a:t>
          </a:r>
          <a:r>
            <a:rPr lang="en-IN" dirty="0" err="1"/>
            <a:t>spaCy's</a:t>
          </a:r>
          <a:r>
            <a:rPr lang="en-IN" dirty="0"/>
            <a:t> preprocessing with LLMs for concise document summaries.</a:t>
          </a:r>
          <a:endParaRPr lang="en-US" dirty="0"/>
        </a:p>
      </dgm:t>
    </dgm:pt>
    <dgm:pt modelId="{D484C152-7DAA-4CCE-860C-F82AC55D92AB}" type="parTrans" cxnId="{4E09A314-B7C7-4C96-86D8-B231D6C9C24D}">
      <dgm:prSet/>
      <dgm:spPr/>
      <dgm:t>
        <a:bodyPr/>
        <a:lstStyle/>
        <a:p>
          <a:endParaRPr lang="en-US"/>
        </a:p>
      </dgm:t>
    </dgm:pt>
    <dgm:pt modelId="{BD62C2EA-34EB-4A96-A5C1-A5212234B9DE}" type="sibTrans" cxnId="{4E09A314-B7C7-4C96-86D8-B231D6C9C24D}">
      <dgm:prSet/>
      <dgm:spPr/>
      <dgm:t>
        <a:bodyPr/>
        <a:lstStyle/>
        <a:p>
          <a:endParaRPr lang="en-US"/>
        </a:p>
      </dgm:t>
    </dgm:pt>
    <dgm:pt modelId="{EDCB12ED-6D53-4D8F-8BE7-C39F9CE7AB9D}">
      <dgm:prSet/>
      <dgm:spPr/>
      <dgm:t>
        <a:bodyPr/>
        <a:lstStyle/>
        <a:p>
          <a:r>
            <a:rPr lang="en-IN" b="1" dirty="0"/>
            <a:t>Sentiment</a:t>
          </a:r>
          <a:r>
            <a:rPr lang="en-IN" dirty="0"/>
            <a:t> </a:t>
          </a:r>
          <a:r>
            <a:rPr lang="en-IN" b="1" dirty="0"/>
            <a:t>Analysis</a:t>
          </a:r>
          <a:r>
            <a:rPr lang="en-IN" dirty="0"/>
            <a:t>: LLMs gauge document emotions.</a:t>
          </a:r>
          <a:endParaRPr lang="en-US" dirty="0"/>
        </a:p>
      </dgm:t>
    </dgm:pt>
    <dgm:pt modelId="{2C5DE2F3-B770-4B78-825A-EA4995A1EDBB}" type="parTrans" cxnId="{148BE6AD-F7CE-4765-930C-AEEDA7CDCF34}">
      <dgm:prSet/>
      <dgm:spPr/>
      <dgm:t>
        <a:bodyPr/>
        <a:lstStyle/>
        <a:p>
          <a:endParaRPr lang="en-US"/>
        </a:p>
      </dgm:t>
    </dgm:pt>
    <dgm:pt modelId="{27C467C9-BAB9-4448-A3D6-5AE45EED1779}" type="sibTrans" cxnId="{148BE6AD-F7CE-4765-930C-AEEDA7CDCF34}">
      <dgm:prSet/>
      <dgm:spPr/>
      <dgm:t>
        <a:bodyPr/>
        <a:lstStyle/>
        <a:p>
          <a:endParaRPr lang="en-US"/>
        </a:p>
      </dgm:t>
    </dgm:pt>
    <dgm:pt modelId="{C8663699-4775-4AC2-8FBB-9D36CD8F064B}">
      <dgm:prSet/>
      <dgm:spPr/>
      <dgm:t>
        <a:bodyPr/>
        <a:lstStyle/>
        <a:p>
          <a:r>
            <a:rPr lang="en-IN" b="1" dirty="0"/>
            <a:t>Content</a:t>
          </a:r>
          <a:r>
            <a:rPr lang="en-IN" dirty="0"/>
            <a:t> </a:t>
          </a:r>
          <a:r>
            <a:rPr lang="en-IN" b="1" dirty="0"/>
            <a:t>Generation</a:t>
          </a:r>
          <a:r>
            <a:rPr lang="en-IN" dirty="0"/>
            <a:t>: LLMs automate content creation.</a:t>
          </a:r>
          <a:endParaRPr lang="en-US" dirty="0"/>
        </a:p>
      </dgm:t>
    </dgm:pt>
    <dgm:pt modelId="{D2627982-412F-4844-8EA0-7E3D707C5E8E}" type="parTrans" cxnId="{1CB0ED2D-2358-4729-9699-B4B07E232772}">
      <dgm:prSet/>
      <dgm:spPr/>
      <dgm:t>
        <a:bodyPr/>
        <a:lstStyle/>
        <a:p>
          <a:endParaRPr lang="en-US"/>
        </a:p>
      </dgm:t>
    </dgm:pt>
    <dgm:pt modelId="{0BB59292-CC3C-4BB0-AB25-BDDABB05976F}" type="sibTrans" cxnId="{1CB0ED2D-2358-4729-9699-B4B07E232772}">
      <dgm:prSet/>
      <dgm:spPr/>
      <dgm:t>
        <a:bodyPr/>
        <a:lstStyle/>
        <a:p>
          <a:endParaRPr lang="en-US"/>
        </a:p>
      </dgm:t>
    </dgm:pt>
    <dgm:pt modelId="{7DADE1F5-91E4-4188-9E69-6CB8AB0E67F6}">
      <dgm:prSet/>
      <dgm:spPr/>
      <dgm:t>
        <a:bodyPr/>
        <a:lstStyle/>
        <a:p>
          <a:r>
            <a:rPr lang="en-IN" b="1"/>
            <a:t>Enhanced Understanding:</a:t>
          </a:r>
          <a:endParaRPr lang="en-US"/>
        </a:p>
      </dgm:t>
    </dgm:pt>
    <dgm:pt modelId="{7EFAA4C7-FF3F-4EEE-A35F-888FA130CA0A}" type="parTrans" cxnId="{B4CC8C74-C832-4E1F-86BB-572A20A18698}">
      <dgm:prSet/>
      <dgm:spPr/>
      <dgm:t>
        <a:bodyPr/>
        <a:lstStyle/>
        <a:p>
          <a:endParaRPr lang="en-US"/>
        </a:p>
      </dgm:t>
    </dgm:pt>
    <dgm:pt modelId="{0D49EA87-A440-4B0D-8594-CF3059C326C7}" type="sibTrans" cxnId="{B4CC8C74-C832-4E1F-86BB-572A20A18698}">
      <dgm:prSet/>
      <dgm:spPr/>
      <dgm:t>
        <a:bodyPr/>
        <a:lstStyle/>
        <a:p>
          <a:endParaRPr lang="en-US"/>
        </a:p>
      </dgm:t>
    </dgm:pt>
    <dgm:pt modelId="{A1A0B336-A5D5-479D-B6D4-C894E4DFC0E9}">
      <dgm:prSet/>
      <dgm:spPr/>
      <dgm:t>
        <a:bodyPr/>
        <a:lstStyle/>
        <a:p>
          <a:r>
            <a:rPr lang="en-IN"/>
            <a:t>spaCy and LLMs together improve document comprehension.</a:t>
          </a:r>
          <a:endParaRPr lang="en-US"/>
        </a:p>
      </dgm:t>
    </dgm:pt>
    <dgm:pt modelId="{0E487896-84C5-448C-B772-D456125BE0FA}" type="parTrans" cxnId="{18744A16-2581-43EC-90F7-F35116AF0878}">
      <dgm:prSet/>
      <dgm:spPr/>
      <dgm:t>
        <a:bodyPr/>
        <a:lstStyle/>
        <a:p>
          <a:endParaRPr lang="en-US"/>
        </a:p>
      </dgm:t>
    </dgm:pt>
    <dgm:pt modelId="{06EF3EF7-19FB-4AAB-BE9A-AAA51750AC4C}" type="sibTrans" cxnId="{18744A16-2581-43EC-90F7-F35116AF0878}">
      <dgm:prSet/>
      <dgm:spPr/>
      <dgm:t>
        <a:bodyPr/>
        <a:lstStyle/>
        <a:p>
          <a:endParaRPr lang="en-US"/>
        </a:p>
      </dgm:t>
    </dgm:pt>
    <dgm:pt modelId="{1D5D3CF1-8ADD-4A33-A35C-0A343C0D3C73}">
      <dgm:prSet/>
      <dgm:spPr/>
      <dgm:t>
        <a:bodyPr/>
        <a:lstStyle/>
        <a:p>
          <a:r>
            <a:rPr lang="en-IN"/>
            <a:t>Accurate and context-aware text analysis.</a:t>
          </a:r>
          <a:endParaRPr lang="en-US"/>
        </a:p>
      </dgm:t>
    </dgm:pt>
    <dgm:pt modelId="{9E12EB30-1ECC-4893-BDF0-EB54E3464402}" type="parTrans" cxnId="{75A0C10A-CA00-4EB4-95C6-3B42DEE5006A}">
      <dgm:prSet/>
      <dgm:spPr/>
      <dgm:t>
        <a:bodyPr/>
        <a:lstStyle/>
        <a:p>
          <a:endParaRPr lang="en-US"/>
        </a:p>
      </dgm:t>
    </dgm:pt>
    <dgm:pt modelId="{D9E586E9-C5C3-4D3A-B085-90F0C157E98C}" type="sibTrans" cxnId="{75A0C10A-CA00-4EB4-95C6-3B42DEE5006A}">
      <dgm:prSet/>
      <dgm:spPr/>
      <dgm:t>
        <a:bodyPr/>
        <a:lstStyle/>
        <a:p>
          <a:endParaRPr lang="en-US"/>
        </a:p>
      </dgm:t>
    </dgm:pt>
    <dgm:pt modelId="{AF8B4913-701E-4399-A0DD-4EC2893D916B}">
      <dgm:prSet/>
      <dgm:spPr/>
      <dgm:t>
        <a:bodyPr/>
        <a:lstStyle/>
        <a:p>
          <a:r>
            <a:rPr lang="en-IN" b="1" dirty="0"/>
            <a:t>Custom Pipelines:</a:t>
          </a:r>
          <a:endParaRPr lang="en-US" dirty="0"/>
        </a:p>
      </dgm:t>
    </dgm:pt>
    <dgm:pt modelId="{7A4CCFCB-DE5F-42A5-B144-A9C4345F3C35}" type="parTrans" cxnId="{15B9ABCD-DE7B-4C4F-B82C-6F45D0E31433}">
      <dgm:prSet/>
      <dgm:spPr/>
      <dgm:t>
        <a:bodyPr/>
        <a:lstStyle/>
        <a:p>
          <a:endParaRPr lang="en-US"/>
        </a:p>
      </dgm:t>
    </dgm:pt>
    <dgm:pt modelId="{DCDD0898-A1C2-4534-8C02-828CA151C11E}" type="sibTrans" cxnId="{15B9ABCD-DE7B-4C4F-B82C-6F45D0E31433}">
      <dgm:prSet/>
      <dgm:spPr/>
      <dgm:t>
        <a:bodyPr/>
        <a:lstStyle/>
        <a:p>
          <a:endParaRPr lang="en-US"/>
        </a:p>
      </dgm:t>
    </dgm:pt>
    <dgm:pt modelId="{6FCB054D-2479-45D6-982D-1FB62771B74B}">
      <dgm:prSet/>
      <dgm:spPr/>
      <dgm:t>
        <a:bodyPr/>
        <a:lstStyle/>
        <a:p>
          <a:r>
            <a:rPr lang="en-IN" dirty="0"/>
            <a:t>Create tailored NLP pipelines by combining </a:t>
          </a:r>
          <a:r>
            <a:rPr lang="en-IN" dirty="0" err="1"/>
            <a:t>spaCy</a:t>
          </a:r>
          <a:r>
            <a:rPr lang="en-IN" dirty="0"/>
            <a:t> and LLMs.</a:t>
          </a:r>
          <a:endParaRPr lang="en-US" dirty="0"/>
        </a:p>
      </dgm:t>
    </dgm:pt>
    <dgm:pt modelId="{9D421FEE-A69E-4C92-A56B-404F60E2CD12}" type="parTrans" cxnId="{C39B0CC7-6403-4AA2-BA9B-B16A867AC914}">
      <dgm:prSet/>
      <dgm:spPr/>
      <dgm:t>
        <a:bodyPr/>
        <a:lstStyle/>
        <a:p>
          <a:endParaRPr lang="en-US"/>
        </a:p>
      </dgm:t>
    </dgm:pt>
    <dgm:pt modelId="{D55486D2-3792-42B4-BEE1-3848278BE8C5}" type="sibTrans" cxnId="{C39B0CC7-6403-4AA2-BA9B-B16A867AC914}">
      <dgm:prSet/>
      <dgm:spPr/>
      <dgm:t>
        <a:bodyPr/>
        <a:lstStyle/>
        <a:p>
          <a:endParaRPr lang="en-US"/>
        </a:p>
      </dgm:t>
    </dgm:pt>
    <dgm:pt modelId="{21FC32B3-30EA-4D35-AA46-C79952B9F28B}">
      <dgm:prSet/>
      <dgm:spPr/>
      <dgm:t>
        <a:bodyPr/>
        <a:lstStyle/>
        <a:p>
          <a:r>
            <a:rPr lang="en-IN"/>
            <a:t>Adapt to project-specific needs.</a:t>
          </a:r>
          <a:endParaRPr lang="en-US"/>
        </a:p>
      </dgm:t>
    </dgm:pt>
    <dgm:pt modelId="{6C868259-22D3-4D88-8193-F1BF08A25864}" type="parTrans" cxnId="{536CFD6B-7832-4360-81FF-7FD9185CE5FF}">
      <dgm:prSet/>
      <dgm:spPr/>
      <dgm:t>
        <a:bodyPr/>
        <a:lstStyle/>
        <a:p>
          <a:endParaRPr lang="en-US"/>
        </a:p>
      </dgm:t>
    </dgm:pt>
    <dgm:pt modelId="{690C8F42-6CE2-4758-B210-FD444497472B}" type="sibTrans" cxnId="{536CFD6B-7832-4360-81FF-7FD9185CE5FF}">
      <dgm:prSet/>
      <dgm:spPr/>
      <dgm:t>
        <a:bodyPr/>
        <a:lstStyle/>
        <a:p>
          <a:endParaRPr lang="en-US"/>
        </a:p>
      </dgm:t>
    </dgm:pt>
    <dgm:pt modelId="{EAA91C12-ABBF-4774-BE9D-A4D6C37643BA}">
      <dgm:prSet/>
      <dgm:spPr/>
      <dgm:t>
        <a:bodyPr/>
        <a:lstStyle/>
        <a:p>
          <a:r>
            <a:rPr lang="en-IN" b="1"/>
            <a:t>Example Use Case:</a:t>
          </a:r>
          <a:endParaRPr lang="en-US"/>
        </a:p>
      </dgm:t>
    </dgm:pt>
    <dgm:pt modelId="{CF8203C9-3191-4B1A-8B27-ABD04332797C}" type="parTrans" cxnId="{CDDF9208-A8EC-4C82-943E-22EC44AE9DA1}">
      <dgm:prSet/>
      <dgm:spPr/>
      <dgm:t>
        <a:bodyPr/>
        <a:lstStyle/>
        <a:p>
          <a:endParaRPr lang="en-US"/>
        </a:p>
      </dgm:t>
    </dgm:pt>
    <dgm:pt modelId="{78EBC6F4-E5F3-445D-AD1D-2AB2B73AD1B4}" type="sibTrans" cxnId="{CDDF9208-A8EC-4C82-943E-22EC44AE9DA1}">
      <dgm:prSet/>
      <dgm:spPr/>
      <dgm:t>
        <a:bodyPr/>
        <a:lstStyle/>
        <a:p>
          <a:endParaRPr lang="en-US"/>
        </a:p>
      </dgm:t>
    </dgm:pt>
    <dgm:pt modelId="{610ED40B-2D17-4FA3-B4CF-92781E11892C}">
      <dgm:prSet/>
      <dgm:spPr/>
      <dgm:t>
        <a:bodyPr/>
        <a:lstStyle/>
        <a:p>
          <a:r>
            <a:rPr lang="en-IN" b="1" i="1" dirty="0"/>
            <a:t>Use Case: Document Summarization</a:t>
          </a:r>
          <a:endParaRPr lang="en-US" b="1" dirty="0"/>
        </a:p>
      </dgm:t>
    </dgm:pt>
    <dgm:pt modelId="{B0C5002C-834C-4BDC-BCD0-186B143B4E4F}" type="parTrans" cxnId="{5FC3C491-4919-4164-B175-06E8D0B9AF7D}">
      <dgm:prSet/>
      <dgm:spPr/>
      <dgm:t>
        <a:bodyPr/>
        <a:lstStyle/>
        <a:p>
          <a:endParaRPr lang="en-US"/>
        </a:p>
      </dgm:t>
    </dgm:pt>
    <dgm:pt modelId="{D52C6F73-93DF-4119-BAF6-FDA87F06DD84}" type="sibTrans" cxnId="{5FC3C491-4919-4164-B175-06E8D0B9AF7D}">
      <dgm:prSet/>
      <dgm:spPr/>
      <dgm:t>
        <a:bodyPr/>
        <a:lstStyle/>
        <a:p>
          <a:endParaRPr lang="en-US"/>
        </a:p>
      </dgm:t>
    </dgm:pt>
    <dgm:pt modelId="{5EE66266-2BEB-4B7B-A5B2-350838A7F151}">
      <dgm:prSet/>
      <dgm:spPr/>
      <dgm:t>
        <a:bodyPr/>
        <a:lstStyle/>
        <a:p>
          <a:r>
            <a:rPr lang="en-IN" dirty="0" err="1"/>
            <a:t>spaCy</a:t>
          </a:r>
          <a:r>
            <a:rPr lang="en-IN" dirty="0"/>
            <a:t> tokenizes and cleans a lengthy research paper.</a:t>
          </a:r>
          <a:endParaRPr lang="en-US" dirty="0"/>
        </a:p>
      </dgm:t>
    </dgm:pt>
    <dgm:pt modelId="{B6596897-0601-40C0-B319-AC6DE0ECCCB9}" type="parTrans" cxnId="{84BE4BA6-F51D-4BB0-9254-6AAEDC699E97}">
      <dgm:prSet/>
      <dgm:spPr/>
      <dgm:t>
        <a:bodyPr/>
        <a:lstStyle/>
        <a:p>
          <a:endParaRPr lang="en-US"/>
        </a:p>
      </dgm:t>
    </dgm:pt>
    <dgm:pt modelId="{95D9A14B-527D-4F62-B490-4833E08CB8B1}" type="sibTrans" cxnId="{84BE4BA6-F51D-4BB0-9254-6AAEDC699E97}">
      <dgm:prSet/>
      <dgm:spPr/>
      <dgm:t>
        <a:bodyPr/>
        <a:lstStyle/>
        <a:p>
          <a:endParaRPr lang="en-US"/>
        </a:p>
      </dgm:t>
    </dgm:pt>
    <dgm:pt modelId="{4003FF29-D91B-45D6-B1C3-0E31AD38FF7D}">
      <dgm:prSet/>
      <dgm:spPr/>
      <dgm:t>
        <a:bodyPr/>
        <a:lstStyle/>
        <a:p>
          <a:r>
            <a:rPr lang="en-IN"/>
            <a:t>An LLM generates a concise summary, preserving key findings.</a:t>
          </a:r>
          <a:endParaRPr lang="en-US"/>
        </a:p>
      </dgm:t>
    </dgm:pt>
    <dgm:pt modelId="{4CCB1AF7-4267-4767-938D-7171888005DB}" type="parTrans" cxnId="{24CA1E04-BABA-49C4-8F6B-CCBEFD2FADC8}">
      <dgm:prSet/>
      <dgm:spPr/>
      <dgm:t>
        <a:bodyPr/>
        <a:lstStyle/>
        <a:p>
          <a:endParaRPr lang="en-US"/>
        </a:p>
      </dgm:t>
    </dgm:pt>
    <dgm:pt modelId="{D4959E8F-EF50-4662-922D-0A6860F1ECB0}" type="sibTrans" cxnId="{24CA1E04-BABA-49C4-8F6B-CCBEFD2FADC8}">
      <dgm:prSet/>
      <dgm:spPr/>
      <dgm:t>
        <a:bodyPr/>
        <a:lstStyle/>
        <a:p>
          <a:endParaRPr lang="en-US"/>
        </a:p>
      </dgm:t>
    </dgm:pt>
    <dgm:pt modelId="{6530639A-1467-43FC-BB24-F5EE83BF5F29}">
      <dgm:prSet/>
      <dgm:spPr/>
      <dgm:t>
        <a:bodyPr/>
        <a:lstStyle/>
        <a:p>
          <a:r>
            <a:rPr lang="en-IN"/>
            <a:t>Result: Efficient understanding of complex documents.</a:t>
          </a:r>
          <a:endParaRPr lang="en-US"/>
        </a:p>
      </dgm:t>
    </dgm:pt>
    <dgm:pt modelId="{919C8A8E-776D-4BFF-AFFA-9FDC6E6C8B79}" type="parTrans" cxnId="{B9A0BBB1-1962-4053-97BE-C0771C1EB77E}">
      <dgm:prSet/>
      <dgm:spPr/>
      <dgm:t>
        <a:bodyPr/>
        <a:lstStyle/>
        <a:p>
          <a:endParaRPr lang="en-US"/>
        </a:p>
      </dgm:t>
    </dgm:pt>
    <dgm:pt modelId="{AA2B8084-56DA-4CA2-A090-EA2C72C59FC9}" type="sibTrans" cxnId="{B9A0BBB1-1962-4053-97BE-C0771C1EB77E}">
      <dgm:prSet/>
      <dgm:spPr/>
      <dgm:t>
        <a:bodyPr/>
        <a:lstStyle/>
        <a:p>
          <a:endParaRPr lang="en-US"/>
        </a:p>
      </dgm:t>
    </dgm:pt>
    <dgm:pt modelId="{7491E448-AFC1-4234-A786-BFAE2D5FB2C3}" type="pres">
      <dgm:prSet presAssocID="{20B6ADE4-9414-4190-B408-CCA59644E249}" presName="root" presStyleCnt="0">
        <dgm:presLayoutVars>
          <dgm:dir/>
          <dgm:resizeHandles val="exact"/>
        </dgm:presLayoutVars>
      </dgm:prSet>
      <dgm:spPr/>
    </dgm:pt>
    <dgm:pt modelId="{3DBD22C0-3251-46E2-90EC-B996FDE53E40}" type="pres">
      <dgm:prSet presAssocID="{CFD79FB8-20DB-46B5-946C-23FFAA2293A6}" presName="compNode" presStyleCnt="0"/>
      <dgm:spPr/>
    </dgm:pt>
    <dgm:pt modelId="{2EF3BE71-F1AD-4B56-8E0C-0FEDBD1236F2}" type="pres">
      <dgm:prSet presAssocID="{CFD79FB8-20DB-46B5-946C-23FFAA2293A6}" presName="bgRect" presStyleLbl="bgShp" presStyleIdx="0" presStyleCnt="6"/>
      <dgm:spPr/>
    </dgm:pt>
    <dgm:pt modelId="{2AA2B860-130C-4188-8A0D-4BDC9C5A0A8E}" type="pres">
      <dgm:prSet presAssocID="{CFD79FB8-20DB-46B5-946C-23FFAA2293A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223B4984-19A4-4FA8-94E7-AB58B5FF330B}" type="pres">
      <dgm:prSet presAssocID="{CFD79FB8-20DB-46B5-946C-23FFAA2293A6}" presName="spaceRect" presStyleCnt="0"/>
      <dgm:spPr/>
    </dgm:pt>
    <dgm:pt modelId="{F5D6D984-C8B8-417E-8025-983007E88960}" type="pres">
      <dgm:prSet presAssocID="{CFD79FB8-20DB-46B5-946C-23FFAA2293A6}" presName="parTx" presStyleLbl="revTx" presStyleIdx="0" presStyleCnt="12">
        <dgm:presLayoutVars>
          <dgm:chMax val="0"/>
          <dgm:chPref val="0"/>
        </dgm:presLayoutVars>
      </dgm:prSet>
      <dgm:spPr/>
    </dgm:pt>
    <dgm:pt modelId="{6393A2C1-0779-457D-870A-108FAE613D7D}" type="pres">
      <dgm:prSet presAssocID="{CFD79FB8-20DB-46B5-946C-23FFAA2293A6}" presName="desTx" presStyleLbl="revTx" presStyleIdx="1" presStyleCnt="12">
        <dgm:presLayoutVars/>
      </dgm:prSet>
      <dgm:spPr/>
    </dgm:pt>
    <dgm:pt modelId="{46264371-661A-47E0-8A7C-4407B724786D}" type="pres">
      <dgm:prSet presAssocID="{F358ED3E-2B77-4EB5-87A1-249BDEBC13CD}" presName="sibTrans" presStyleCnt="0"/>
      <dgm:spPr/>
    </dgm:pt>
    <dgm:pt modelId="{05860E52-4EF2-4874-9CCC-2FD1F367D5C3}" type="pres">
      <dgm:prSet presAssocID="{5506B8E3-534C-4B20-B06F-CA1C7C9D6C0B}" presName="compNode" presStyleCnt="0"/>
      <dgm:spPr/>
    </dgm:pt>
    <dgm:pt modelId="{2B76B511-2380-475F-8EDC-48BFC23B693B}" type="pres">
      <dgm:prSet presAssocID="{5506B8E3-534C-4B20-B06F-CA1C7C9D6C0B}" presName="bgRect" presStyleLbl="bgShp" presStyleIdx="1" presStyleCnt="6"/>
      <dgm:spPr/>
    </dgm:pt>
    <dgm:pt modelId="{9E10D121-9F26-4318-B003-17987ED41E38}" type="pres">
      <dgm:prSet presAssocID="{5506B8E3-534C-4B20-B06F-CA1C7C9D6C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797E05F-82D3-41F4-938E-8B4B77B7A422}" type="pres">
      <dgm:prSet presAssocID="{5506B8E3-534C-4B20-B06F-CA1C7C9D6C0B}" presName="spaceRect" presStyleCnt="0"/>
      <dgm:spPr/>
    </dgm:pt>
    <dgm:pt modelId="{45EDFDD6-510F-48A3-A15A-2A79C7583E24}" type="pres">
      <dgm:prSet presAssocID="{5506B8E3-534C-4B20-B06F-CA1C7C9D6C0B}" presName="parTx" presStyleLbl="revTx" presStyleIdx="2" presStyleCnt="12">
        <dgm:presLayoutVars>
          <dgm:chMax val="0"/>
          <dgm:chPref val="0"/>
        </dgm:presLayoutVars>
      </dgm:prSet>
      <dgm:spPr/>
    </dgm:pt>
    <dgm:pt modelId="{CD95EFD9-5FDB-446D-92C3-8F13F810C6EB}" type="pres">
      <dgm:prSet presAssocID="{5506B8E3-534C-4B20-B06F-CA1C7C9D6C0B}" presName="desTx" presStyleLbl="revTx" presStyleIdx="3" presStyleCnt="12">
        <dgm:presLayoutVars/>
      </dgm:prSet>
      <dgm:spPr/>
    </dgm:pt>
    <dgm:pt modelId="{603933FD-697C-49E3-A601-8E17EF961699}" type="pres">
      <dgm:prSet presAssocID="{7067C234-8504-40CA-88FB-03538E64988F}" presName="sibTrans" presStyleCnt="0"/>
      <dgm:spPr/>
    </dgm:pt>
    <dgm:pt modelId="{986FC886-FFE1-4363-8270-E68C62E82945}" type="pres">
      <dgm:prSet presAssocID="{3A5487B0-3F0C-4220-9911-374870914C28}" presName="compNode" presStyleCnt="0"/>
      <dgm:spPr/>
    </dgm:pt>
    <dgm:pt modelId="{0577FD29-66E6-4F56-9389-FFB12A8B007D}" type="pres">
      <dgm:prSet presAssocID="{3A5487B0-3F0C-4220-9911-374870914C28}" presName="bgRect" presStyleLbl="bgShp" presStyleIdx="2" presStyleCnt="6"/>
      <dgm:spPr/>
    </dgm:pt>
    <dgm:pt modelId="{31505049-F621-4DE1-9EB7-B9F23218A0CD}" type="pres">
      <dgm:prSet presAssocID="{3A5487B0-3F0C-4220-9911-374870914C2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D1DD54B-2EAE-4034-A7DE-01F37FF43AB0}" type="pres">
      <dgm:prSet presAssocID="{3A5487B0-3F0C-4220-9911-374870914C28}" presName="spaceRect" presStyleCnt="0"/>
      <dgm:spPr/>
    </dgm:pt>
    <dgm:pt modelId="{4A7C679B-F914-439D-B69F-CA53B9191FE2}" type="pres">
      <dgm:prSet presAssocID="{3A5487B0-3F0C-4220-9911-374870914C28}" presName="parTx" presStyleLbl="revTx" presStyleIdx="4" presStyleCnt="12">
        <dgm:presLayoutVars>
          <dgm:chMax val="0"/>
          <dgm:chPref val="0"/>
        </dgm:presLayoutVars>
      </dgm:prSet>
      <dgm:spPr/>
    </dgm:pt>
    <dgm:pt modelId="{2FD37EF2-100D-4D5F-AB79-C11C0A9F08E0}" type="pres">
      <dgm:prSet presAssocID="{3A5487B0-3F0C-4220-9911-374870914C28}" presName="desTx" presStyleLbl="revTx" presStyleIdx="5" presStyleCnt="12">
        <dgm:presLayoutVars/>
      </dgm:prSet>
      <dgm:spPr/>
    </dgm:pt>
    <dgm:pt modelId="{35EAF5B7-AC9D-49CF-B11F-D527645BD8B9}" type="pres">
      <dgm:prSet presAssocID="{8B840CE3-300C-41C3-8A11-DDE32CFF6596}" presName="sibTrans" presStyleCnt="0"/>
      <dgm:spPr/>
    </dgm:pt>
    <dgm:pt modelId="{51EAE8F2-33D8-468E-952D-C38767E8E4A3}" type="pres">
      <dgm:prSet presAssocID="{7DADE1F5-91E4-4188-9E69-6CB8AB0E67F6}" presName="compNode" presStyleCnt="0"/>
      <dgm:spPr/>
    </dgm:pt>
    <dgm:pt modelId="{38E8BABC-C639-4D03-ADD5-B37F4AF9B13A}" type="pres">
      <dgm:prSet presAssocID="{7DADE1F5-91E4-4188-9E69-6CB8AB0E67F6}" presName="bgRect" presStyleLbl="bgShp" presStyleIdx="3" presStyleCnt="6"/>
      <dgm:spPr/>
    </dgm:pt>
    <dgm:pt modelId="{9943C0BE-223A-4640-A305-32ABF56ABFB1}" type="pres">
      <dgm:prSet presAssocID="{7DADE1F5-91E4-4188-9E69-6CB8AB0E67F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Quotation Mark"/>
        </a:ext>
      </dgm:extLst>
    </dgm:pt>
    <dgm:pt modelId="{DABA8430-6791-4650-8AAF-32C23ABDF9B7}" type="pres">
      <dgm:prSet presAssocID="{7DADE1F5-91E4-4188-9E69-6CB8AB0E67F6}" presName="spaceRect" presStyleCnt="0"/>
      <dgm:spPr/>
    </dgm:pt>
    <dgm:pt modelId="{4E319F57-6D98-4DCE-BB88-3D28450700D3}" type="pres">
      <dgm:prSet presAssocID="{7DADE1F5-91E4-4188-9E69-6CB8AB0E67F6}" presName="parTx" presStyleLbl="revTx" presStyleIdx="6" presStyleCnt="12">
        <dgm:presLayoutVars>
          <dgm:chMax val="0"/>
          <dgm:chPref val="0"/>
        </dgm:presLayoutVars>
      </dgm:prSet>
      <dgm:spPr/>
    </dgm:pt>
    <dgm:pt modelId="{9E97D569-DEB3-4CE2-A2D4-CB269A669FCA}" type="pres">
      <dgm:prSet presAssocID="{7DADE1F5-91E4-4188-9E69-6CB8AB0E67F6}" presName="desTx" presStyleLbl="revTx" presStyleIdx="7" presStyleCnt="12">
        <dgm:presLayoutVars/>
      </dgm:prSet>
      <dgm:spPr/>
    </dgm:pt>
    <dgm:pt modelId="{ACFC309C-2BC0-4C64-B3E5-254B7DBC8027}" type="pres">
      <dgm:prSet presAssocID="{0D49EA87-A440-4B0D-8594-CF3059C326C7}" presName="sibTrans" presStyleCnt="0"/>
      <dgm:spPr/>
    </dgm:pt>
    <dgm:pt modelId="{FFC1B12F-24DE-4026-8221-C9BAEBCDBB0C}" type="pres">
      <dgm:prSet presAssocID="{AF8B4913-701E-4399-A0DD-4EC2893D916B}" presName="compNode" presStyleCnt="0"/>
      <dgm:spPr/>
    </dgm:pt>
    <dgm:pt modelId="{404AE24B-6986-46D7-855C-E940B7EE4EEA}" type="pres">
      <dgm:prSet presAssocID="{AF8B4913-701E-4399-A0DD-4EC2893D916B}" presName="bgRect" presStyleLbl="bgShp" presStyleIdx="4" presStyleCnt="6"/>
      <dgm:spPr/>
    </dgm:pt>
    <dgm:pt modelId="{71FD0494-D013-4664-8DD1-4AC8CD5AFDC9}" type="pres">
      <dgm:prSet presAssocID="{AF8B4913-701E-4399-A0DD-4EC2893D916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5CF3CAED-CE61-4DC3-8F0B-F6668788D817}" type="pres">
      <dgm:prSet presAssocID="{AF8B4913-701E-4399-A0DD-4EC2893D916B}" presName="spaceRect" presStyleCnt="0"/>
      <dgm:spPr/>
    </dgm:pt>
    <dgm:pt modelId="{BB0D4975-795A-4333-AC0D-425D885C6892}" type="pres">
      <dgm:prSet presAssocID="{AF8B4913-701E-4399-A0DD-4EC2893D916B}" presName="parTx" presStyleLbl="revTx" presStyleIdx="8" presStyleCnt="12">
        <dgm:presLayoutVars>
          <dgm:chMax val="0"/>
          <dgm:chPref val="0"/>
        </dgm:presLayoutVars>
      </dgm:prSet>
      <dgm:spPr/>
    </dgm:pt>
    <dgm:pt modelId="{B8D4C67D-8109-49AE-9197-A36DD3DB3F8B}" type="pres">
      <dgm:prSet presAssocID="{AF8B4913-701E-4399-A0DD-4EC2893D916B}" presName="desTx" presStyleLbl="revTx" presStyleIdx="9" presStyleCnt="12">
        <dgm:presLayoutVars/>
      </dgm:prSet>
      <dgm:spPr/>
    </dgm:pt>
    <dgm:pt modelId="{1FBD77C4-6F1E-475E-B917-6AC80EADB4AD}" type="pres">
      <dgm:prSet presAssocID="{DCDD0898-A1C2-4534-8C02-828CA151C11E}" presName="sibTrans" presStyleCnt="0"/>
      <dgm:spPr/>
    </dgm:pt>
    <dgm:pt modelId="{6D04B0DB-940F-4BAD-B7ED-1BF67E2A6D78}" type="pres">
      <dgm:prSet presAssocID="{EAA91C12-ABBF-4774-BE9D-A4D6C37643BA}" presName="compNode" presStyleCnt="0"/>
      <dgm:spPr/>
    </dgm:pt>
    <dgm:pt modelId="{EEDFAEF9-659D-41B4-8246-0F51D893D587}" type="pres">
      <dgm:prSet presAssocID="{EAA91C12-ABBF-4774-BE9D-A4D6C37643BA}" presName="bgRect" presStyleLbl="bgShp" presStyleIdx="5" presStyleCnt="6" custScaleY="148248" custLinFactNeighborX="26" custLinFactNeighborY="5687"/>
      <dgm:spPr/>
    </dgm:pt>
    <dgm:pt modelId="{D14E06BB-73BA-4FDC-B3A2-820468B8B175}" type="pres">
      <dgm:prSet presAssocID="{EAA91C12-ABBF-4774-BE9D-A4D6C37643B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Judge"/>
        </a:ext>
      </dgm:extLst>
    </dgm:pt>
    <dgm:pt modelId="{6D30326C-314E-4E74-B4BD-5C6123BCB743}" type="pres">
      <dgm:prSet presAssocID="{EAA91C12-ABBF-4774-BE9D-A4D6C37643BA}" presName="spaceRect" presStyleCnt="0"/>
      <dgm:spPr/>
    </dgm:pt>
    <dgm:pt modelId="{FB0CAE8E-32C0-486A-BFF8-C521EFCBE10B}" type="pres">
      <dgm:prSet presAssocID="{EAA91C12-ABBF-4774-BE9D-A4D6C37643BA}" presName="parTx" presStyleLbl="revTx" presStyleIdx="10" presStyleCnt="12">
        <dgm:presLayoutVars>
          <dgm:chMax val="0"/>
          <dgm:chPref val="0"/>
        </dgm:presLayoutVars>
      </dgm:prSet>
      <dgm:spPr/>
    </dgm:pt>
    <dgm:pt modelId="{17D11CEA-39C2-4A8A-82AE-2E4046D003EF}" type="pres">
      <dgm:prSet presAssocID="{EAA91C12-ABBF-4774-BE9D-A4D6C37643BA}" presName="desTx" presStyleLbl="revTx" presStyleIdx="11" presStyleCnt="12" custScaleX="98173" custScaleY="152663">
        <dgm:presLayoutVars/>
      </dgm:prSet>
      <dgm:spPr/>
    </dgm:pt>
  </dgm:ptLst>
  <dgm:cxnLst>
    <dgm:cxn modelId="{66AC9802-C40F-45BB-8D2A-49A69ECB9A09}" type="presOf" srcId="{A1A0B336-A5D5-479D-B6D4-C894E4DFC0E9}" destId="{9E97D569-DEB3-4CE2-A2D4-CB269A669FCA}" srcOrd="0" destOrd="0" presId="urn:microsoft.com/office/officeart/2018/2/layout/IconVerticalSolidList"/>
    <dgm:cxn modelId="{24CA1E04-BABA-49C4-8F6B-CCBEFD2FADC8}" srcId="{610ED40B-2D17-4FA3-B4CF-92781E11892C}" destId="{4003FF29-D91B-45D6-B1C3-0E31AD38FF7D}" srcOrd="1" destOrd="0" parTransId="{4CCB1AF7-4267-4767-938D-7171888005DB}" sibTransId="{D4959E8F-EF50-4662-922D-0A6860F1ECB0}"/>
    <dgm:cxn modelId="{C7B9E604-433C-4F29-A005-57953F6DDD24}" type="presOf" srcId="{EDCB12ED-6D53-4D8F-8BE7-C39F9CE7AB9D}" destId="{2FD37EF2-100D-4D5F-AB79-C11C0A9F08E0}" srcOrd="0" destOrd="1" presId="urn:microsoft.com/office/officeart/2018/2/layout/IconVerticalSolidList"/>
    <dgm:cxn modelId="{953C3C05-46C0-43C8-97DE-38B6731EB55F}" type="presOf" srcId="{AF8B4913-701E-4399-A0DD-4EC2893D916B}" destId="{BB0D4975-795A-4333-AC0D-425D885C6892}" srcOrd="0" destOrd="0" presId="urn:microsoft.com/office/officeart/2018/2/layout/IconVerticalSolidList"/>
    <dgm:cxn modelId="{4EAE6D05-A348-49BE-AF7C-E8933BFD7D74}" type="presOf" srcId="{20B6ADE4-9414-4190-B408-CCA59644E249}" destId="{7491E448-AFC1-4234-A786-BFAE2D5FB2C3}" srcOrd="0" destOrd="0" presId="urn:microsoft.com/office/officeart/2018/2/layout/IconVerticalSolidList"/>
    <dgm:cxn modelId="{CDDF9208-A8EC-4C82-943E-22EC44AE9DA1}" srcId="{20B6ADE4-9414-4190-B408-CCA59644E249}" destId="{EAA91C12-ABBF-4774-BE9D-A4D6C37643BA}" srcOrd="5" destOrd="0" parTransId="{CF8203C9-3191-4B1A-8B27-ABD04332797C}" sibTransId="{78EBC6F4-E5F3-445D-AD1D-2AB2B73AD1B4}"/>
    <dgm:cxn modelId="{75A0C10A-CA00-4EB4-95C6-3B42DEE5006A}" srcId="{7DADE1F5-91E4-4188-9E69-6CB8AB0E67F6}" destId="{1D5D3CF1-8ADD-4A33-A35C-0A343C0D3C73}" srcOrd="1" destOrd="0" parTransId="{9E12EB30-1ECC-4893-BDF0-EB54E3464402}" sibTransId="{D9E586E9-C5C3-4D3A-B085-90F0C157E98C}"/>
    <dgm:cxn modelId="{4E09A314-B7C7-4C96-86D8-B231D6C9C24D}" srcId="{3A5487B0-3F0C-4220-9911-374870914C28}" destId="{02D2360D-6914-431A-BC35-39AE57A80907}" srcOrd="0" destOrd="0" parTransId="{D484C152-7DAA-4CCE-860C-F82AC55D92AB}" sibTransId="{BD62C2EA-34EB-4A96-A5C1-A5212234B9DE}"/>
    <dgm:cxn modelId="{18744A16-2581-43EC-90F7-F35116AF0878}" srcId="{7DADE1F5-91E4-4188-9E69-6CB8AB0E67F6}" destId="{A1A0B336-A5D5-479D-B6D4-C894E4DFC0E9}" srcOrd="0" destOrd="0" parTransId="{0E487896-84C5-448C-B772-D456125BE0FA}" sibTransId="{06EF3EF7-19FB-4AAB-BE9A-AAA51750AC4C}"/>
    <dgm:cxn modelId="{B6931818-2BF7-4B45-A04D-1E0675D8FDF9}" srcId="{5506B8E3-534C-4B20-B06F-CA1C7C9D6C0B}" destId="{6117FB6B-0B20-409C-9AEC-4C9D53AC6EAC}" srcOrd="0" destOrd="0" parTransId="{226DDCAD-8CDB-4FEC-90F3-3EA2EC8416C8}" sibTransId="{436F031D-18FF-4C11-8EBC-9EBF277BCA17}"/>
    <dgm:cxn modelId="{97629F1F-1159-4816-8BBB-81BAD2665676}" type="presOf" srcId="{21FC32B3-30EA-4D35-AA46-C79952B9F28B}" destId="{B8D4C67D-8109-49AE-9197-A36DD3DB3F8B}" srcOrd="0" destOrd="1" presId="urn:microsoft.com/office/officeart/2018/2/layout/IconVerticalSolidList"/>
    <dgm:cxn modelId="{1CB0ED2D-2358-4729-9699-B4B07E232772}" srcId="{3A5487B0-3F0C-4220-9911-374870914C28}" destId="{C8663699-4775-4AC2-8FBB-9D36CD8F064B}" srcOrd="2" destOrd="0" parTransId="{D2627982-412F-4844-8EA0-7E3D707C5E8E}" sibTransId="{0BB59292-CC3C-4BB0-AB25-BDDABB05976F}"/>
    <dgm:cxn modelId="{15BF7D36-6657-4707-95F6-34DA76B1C786}" type="presOf" srcId="{5B73E6CA-C018-4116-93AB-8D54F90BA754}" destId="{CD95EFD9-5FDB-446D-92C3-8F13F810C6EB}" srcOrd="0" destOrd="1" presId="urn:microsoft.com/office/officeart/2018/2/layout/IconVerticalSolidList"/>
    <dgm:cxn modelId="{BB89AB5C-6DFC-42BC-BD95-550EF674CA1C}" srcId="{5506B8E3-534C-4B20-B06F-CA1C7C9D6C0B}" destId="{5B73E6CA-C018-4116-93AB-8D54F90BA754}" srcOrd="1" destOrd="0" parTransId="{FCFF3A13-B5C0-4383-A87C-DE8E917EDE3B}" sibTransId="{8E0BDD45-88B1-4B4C-926D-BBD26817ECC1}"/>
    <dgm:cxn modelId="{F653676A-A444-4BE4-B11A-0330C1BEF916}" type="presOf" srcId="{4003FF29-D91B-45D6-B1C3-0E31AD38FF7D}" destId="{17D11CEA-39C2-4A8A-82AE-2E4046D003EF}" srcOrd="0" destOrd="2" presId="urn:microsoft.com/office/officeart/2018/2/layout/IconVerticalSolidList"/>
    <dgm:cxn modelId="{95B15A6B-F0EB-444F-BA53-30691B7F2933}" srcId="{20B6ADE4-9414-4190-B408-CCA59644E249}" destId="{CFD79FB8-20DB-46B5-946C-23FFAA2293A6}" srcOrd="0" destOrd="0" parTransId="{D520AD91-B5AB-4504-ABE4-A866EBF8159F}" sibTransId="{F358ED3E-2B77-4EB5-87A1-249BDEBC13CD}"/>
    <dgm:cxn modelId="{536CFD6B-7832-4360-81FF-7FD9185CE5FF}" srcId="{AF8B4913-701E-4399-A0DD-4EC2893D916B}" destId="{21FC32B3-30EA-4D35-AA46-C79952B9F28B}" srcOrd="1" destOrd="0" parTransId="{6C868259-22D3-4D88-8193-F1BF08A25864}" sibTransId="{690C8F42-6CE2-4758-B210-FD444497472B}"/>
    <dgm:cxn modelId="{51EC0E4E-06BD-4AFF-B8F7-AFF17485B6E6}" type="presOf" srcId="{EAA91C12-ABBF-4774-BE9D-A4D6C37643BA}" destId="{FB0CAE8E-32C0-486A-BFF8-C521EFCBE10B}" srcOrd="0" destOrd="0" presId="urn:microsoft.com/office/officeart/2018/2/layout/IconVerticalSolidList"/>
    <dgm:cxn modelId="{62CE4650-650C-4E29-8E40-14683693D1CD}" type="presOf" srcId="{02D2360D-6914-431A-BC35-39AE57A80907}" destId="{2FD37EF2-100D-4D5F-AB79-C11C0A9F08E0}" srcOrd="0" destOrd="0" presId="urn:microsoft.com/office/officeart/2018/2/layout/IconVerticalSolidList"/>
    <dgm:cxn modelId="{B4CC8C74-C832-4E1F-86BB-572A20A18698}" srcId="{20B6ADE4-9414-4190-B408-CCA59644E249}" destId="{7DADE1F5-91E4-4188-9E69-6CB8AB0E67F6}" srcOrd="3" destOrd="0" parTransId="{7EFAA4C7-FF3F-4EEE-A35F-888FA130CA0A}" sibTransId="{0D49EA87-A440-4B0D-8594-CF3059C326C7}"/>
    <dgm:cxn modelId="{E74B9D54-0D88-497A-9086-928217E1ACE3}" type="presOf" srcId="{7DADE1F5-91E4-4188-9E69-6CB8AB0E67F6}" destId="{4E319F57-6D98-4DCE-BB88-3D28450700D3}" srcOrd="0" destOrd="0" presId="urn:microsoft.com/office/officeart/2018/2/layout/IconVerticalSolidList"/>
    <dgm:cxn modelId="{DD416A7D-B0DA-48CD-94C4-1FCA35A8E4C2}" type="presOf" srcId="{6530639A-1467-43FC-BB24-F5EE83BF5F29}" destId="{17D11CEA-39C2-4A8A-82AE-2E4046D003EF}" srcOrd="0" destOrd="3" presId="urn:microsoft.com/office/officeart/2018/2/layout/IconVerticalSolidList"/>
    <dgm:cxn modelId="{A952C78E-FD87-4AF6-93C3-1CF459CBCB48}" type="presOf" srcId="{6FCB054D-2479-45D6-982D-1FB62771B74B}" destId="{B8D4C67D-8109-49AE-9197-A36DD3DB3F8B}" srcOrd="0" destOrd="0" presId="urn:microsoft.com/office/officeart/2018/2/layout/IconVerticalSolidList"/>
    <dgm:cxn modelId="{5FC3C491-4919-4164-B175-06E8D0B9AF7D}" srcId="{EAA91C12-ABBF-4774-BE9D-A4D6C37643BA}" destId="{610ED40B-2D17-4FA3-B4CF-92781E11892C}" srcOrd="0" destOrd="0" parTransId="{B0C5002C-834C-4BDC-BCD0-186B143B4E4F}" sibTransId="{D52C6F73-93DF-4119-BAF6-FDA87F06DD84}"/>
    <dgm:cxn modelId="{4C6C9BA0-5068-4027-B008-F3DAB4BAB029}" type="presOf" srcId="{1D5D3CF1-8ADD-4A33-A35C-0A343C0D3C73}" destId="{9E97D569-DEB3-4CE2-A2D4-CB269A669FCA}" srcOrd="0" destOrd="1" presId="urn:microsoft.com/office/officeart/2018/2/layout/IconVerticalSolidList"/>
    <dgm:cxn modelId="{F7D529A3-BE0F-4FFF-B635-989EB7F4D0D2}" type="presOf" srcId="{CFD79FB8-20DB-46B5-946C-23FFAA2293A6}" destId="{F5D6D984-C8B8-417E-8025-983007E88960}" srcOrd="0" destOrd="0" presId="urn:microsoft.com/office/officeart/2018/2/layout/IconVerticalSolidList"/>
    <dgm:cxn modelId="{93EBF0A4-8C4C-40DF-A94E-D5D64AA09090}" type="presOf" srcId="{5506B8E3-534C-4B20-B06F-CA1C7C9D6C0B}" destId="{45EDFDD6-510F-48A3-A15A-2A79C7583E24}" srcOrd="0" destOrd="0" presId="urn:microsoft.com/office/officeart/2018/2/layout/IconVerticalSolidList"/>
    <dgm:cxn modelId="{39E71DA5-F290-4E1E-B899-F4BFED756E95}" type="presOf" srcId="{6117FB6B-0B20-409C-9AEC-4C9D53AC6EAC}" destId="{CD95EFD9-5FDB-446D-92C3-8F13F810C6EB}" srcOrd="0" destOrd="0" presId="urn:microsoft.com/office/officeart/2018/2/layout/IconVerticalSolidList"/>
    <dgm:cxn modelId="{84BE4BA6-F51D-4BB0-9254-6AAEDC699E97}" srcId="{610ED40B-2D17-4FA3-B4CF-92781E11892C}" destId="{5EE66266-2BEB-4B7B-A5B2-350838A7F151}" srcOrd="0" destOrd="0" parTransId="{B6596897-0601-40C0-B319-AC6DE0ECCCB9}" sibTransId="{95D9A14B-527D-4F62-B490-4833E08CB8B1}"/>
    <dgm:cxn modelId="{148BE6AD-F7CE-4765-930C-AEEDA7CDCF34}" srcId="{3A5487B0-3F0C-4220-9911-374870914C28}" destId="{EDCB12ED-6D53-4D8F-8BE7-C39F9CE7AB9D}" srcOrd="1" destOrd="0" parTransId="{2C5DE2F3-B770-4B78-825A-EA4995A1EDBB}" sibTransId="{27C467C9-BAB9-4448-A3D6-5AE45EED1779}"/>
    <dgm:cxn modelId="{EECE17AE-86C3-4A4E-B262-57203607628E}" type="presOf" srcId="{5EE66266-2BEB-4B7B-A5B2-350838A7F151}" destId="{17D11CEA-39C2-4A8A-82AE-2E4046D003EF}" srcOrd="0" destOrd="1" presId="urn:microsoft.com/office/officeart/2018/2/layout/IconVerticalSolidList"/>
    <dgm:cxn modelId="{B9A0BBB1-1962-4053-97BE-C0771C1EB77E}" srcId="{610ED40B-2D17-4FA3-B4CF-92781E11892C}" destId="{6530639A-1467-43FC-BB24-F5EE83BF5F29}" srcOrd="2" destOrd="0" parTransId="{919C8A8E-776D-4BFF-AFFA-9FDC6E6C8B79}" sibTransId="{AA2B8084-56DA-4CA2-A090-EA2C72C59FC9}"/>
    <dgm:cxn modelId="{79389AB5-3843-4D01-BC16-AE39272C1851}" type="presOf" srcId="{511D0152-D42C-49BD-AED8-68C0659B071C}" destId="{6393A2C1-0779-457D-870A-108FAE613D7D}" srcOrd="0" destOrd="1" presId="urn:microsoft.com/office/officeart/2018/2/layout/IconVerticalSolidList"/>
    <dgm:cxn modelId="{A65242B8-26A7-4E97-A2D3-BD3E3CD1CA4A}" type="presOf" srcId="{C8663699-4775-4AC2-8FBB-9D36CD8F064B}" destId="{2FD37EF2-100D-4D5F-AB79-C11C0A9F08E0}" srcOrd="0" destOrd="2" presId="urn:microsoft.com/office/officeart/2018/2/layout/IconVerticalSolidList"/>
    <dgm:cxn modelId="{C39B0CC7-6403-4AA2-BA9B-B16A867AC914}" srcId="{AF8B4913-701E-4399-A0DD-4EC2893D916B}" destId="{6FCB054D-2479-45D6-982D-1FB62771B74B}" srcOrd="0" destOrd="0" parTransId="{9D421FEE-A69E-4C92-A56B-404F60E2CD12}" sibTransId="{D55486D2-3792-42B4-BEE1-3848278BE8C5}"/>
    <dgm:cxn modelId="{15B9ABCD-DE7B-4C4F-B82C-6F45D0E31433}" srcId="{20B6ADE4-9414-4190-B408-CCA59644E249}" destId="{AF8B4913-701E-4399-A0DD-4EC2893D916B}" srcOrd="4" destOrd="0" parTransId="{7A4CCFCB-DE5F-42A5-B144-A9C4345F3C35}" sibTransId="{DCDD0898-A1C2-4534-8C02-828CA151C11E}"/>
    <dgm:cxn modelId="{443ABBCE-E5A3-4A3B-BF34-2E6677A37E75}" srcId="{CFD79FB8-20DB-46B5-946C-23FFAA2293A6}" destId="{511D0152-D42C-49BD-AED8-68C0659B071C}" srcOrd="1" destOrd="0" parTransId="{0E3BC4C2-062B-4B49-A741-5F4E12AD5367}" sibTransId="{A45DF1C9-1F59-4DC1-8B1D-248325E90FC7}"/>
    <dgm:cxn modelId="{B6D293DA-6EB3-449E-97A9-FF6B934C3987}" srcId="{20B6ADE4-9414-4190-B408-CCA59644E249}" destId="{3A5487B0-3F0C-4220-9911-374870914C28}" srcOrd="2" destOrd="0" parTransId="{29869FED-3738-49E0-A23F-0245CF757530}" sibTransId="{8B840CE3-300C-41C3-8A11-DDE32CFF6596}"/>
    <dgm:cxn modelId="{F961AADB-8363-4026-82CC-1076A32C08B6}" srcId="{CFD79FB8-20DB-46B5-946C-23FFAA2293A6}" destId="{53ED70CA-CE03-4306-83AE-B06D90C46923}" srcOrd="0" destOrd="0" parTransId="{A2B9B559-2F45-4518-A3F3-F56520297C08}" sibTransId="{74081DC3-19F7-49AF-A596-470C508E84BB}"/>
    <dgm:cxn modelId="{48A9BEE1-CCDF-4C6E-A309-FBA6D3BB6E6F}" srcId="{20B6ADE4-9414-4190-B408-CCA59644E249}" destId="{5506B8E3-534C-4B20-B06F-CA1C7C9D6C0B}" srcOrd="1" destOrd="0" parTransId="{05CCDD84-5BC7-414F-BDFC-828FB2BBB997}" sibTransId="{7067C234-8504-40CA-88FB-03538E64988F}"/>
    <dgm:cxn modelId="{3BE120F0-F971-43F3-878A-5156EC4E430A}" type="presOf" srcId="{53ED70CA-CE03-4306-83AE-B06D90C46923}" destId="{6393A2C1-0779-457D-870A-108FAE613D7D}" srcOrd="0" destOrd="0" presId="urn:microsoft.com/office/officeart/2018/2/layout/IconVerticalSolidList"/>
    <dgm:cxn modelId="{645E82F7-AD09-4EFC-BD75-B8AC89AF3A06}" type="presOf" srcId="{610ED40B-2D17-4FA3-B4CF-92781E11892C}" destId="{17D11CEA-39C2-4A8A-82AE-2E4046D003EF}" srcOrd="0" destOrd="0" presId="urn:microsoft.com/office/officeart/2018/2/layout/IconVerticalSolidList"/>
    <dgm:cxn modelId="{F08F10FE-1A42-4CB8-95E3-FF05E6794737}" type="presOf" srcId="{3A5487B0-3F0C-4220-9911-374870914C28}" destId="{4A7C679B-F914-439D-B69F-CA53B9191FE2}" srcOrd="0" destOrd="0" presId="urn:microsoft.com/office/officeart/2018/2/layout/IconVerticalSolidList"/>
    <dgm:cxn modelId="{C2C0D6CF-6322-4D31-99EF-4EB1343FA05E}" type="presParOf" srcId="{7491E448-AFC1-4234-A786-BFAE2D5FB2C3}" destId="{3DBD22C0-3251-46E2-90EC-B996FDE53E40}" srcOrd="0" destOrd="0" presId="urn:microsoft.com/office/officeart/2018/2/layout/IconVerticalSolidList"/>
    <dgm:cxn modelId="{738B0049-664E-45CF-A7C1-A423E599F3EB}" type="presParOf" srcId="{3DBD22C0-3251-46E2-90EC-B996FDE53E40}" destId="{2EF3BE71-F1AD-4B56-8E0C-0FEDBD1236F2}" srcOrd="0" destOrd="0" presId="urn:microsoft.com/office/officeart/2018/2/layout/IconVerticalSolidList"/>
    <dgm:cxn modelId="{D2B687C4-66C1-4C14-B27F-0FAD5EE52B60}" type="presParOf" srcId="{3DBD22C0-3251-46E2-90EC-B996FDE53E40}" destId="{2AA2B860-130C-4188-8A0D-4BDC9C5A0A8E}" srcOrd="1" destOrd="0" presId="urn:microsoft.com/office/officeart/2018/2/layout/IconVerticalSolidList"/>
    <dgm:cxn modelId="{66BF211E-0CE0-463F-834A-E238B3591DB9}" type="presParOf" srcId="{3DBD22C0-3251-46E2-90EC-B996FDE53E40}" destId="{223B4984-19A4-4FA8-94E7-AB58B5FF330B}" srcOrd="2" destOrd="0" presId="urn:microsoft.com/office/officeart/2018/2/layout/IconVerticalSolidList"/>
    <dgm:cxn modelId="{18A4F90B-8EB9-4797-85E9-02683B471F81}" type="presParOf" srcId="{3DBD22C0-3251-46E2-90EC-B996FDE53E40}" destId="{F5D6D984-C8B8-417E-8025-983007E88960}" srcOrd="3" destOrd="0" presId="urn:microsoft.com/office/officeart/2018/2/layout/IconVerticalSolidList"/>
    <dgm:cxn modelId="{A1F6DDDE-5DE3-41D7-AA6A-8E3755297BFC}" type="presParOf" srcId="{3DBD22C0-3251-46E2-90EC-B996FDE53E40}" destId="{6393A2C1-0779-457D-870A-108FAE613D7D}" srcOrd="4" destOrd="0" presId="urn:microsoft.com/office/officeart/2018/2/layout/IconVerticalSolidList"/>
    <dgm:cxn modelId="{24A74115-5351-41E7-81DB-3F56ABDFE30B}" type="presParOf" srcId="{7491E448-AFC1-4234-A786-BFAE2D5FB2C3}" destId="{46264371-661A-47E0-8A7C-4407B724786D}" srcOrd="1" destOrd="0" presId="urn:microsoft.com/office/officeart/2018/2/layout/IconVerticalSolidList"/>
    <dgm:cxn modelId="{5D996C5E-D72F-43EB-A5F0-1FCE81DEFF58}" type="presParOf" srcId="{7491E448-AFC1-4234-A786-BFAE2D5FB2C3}" destId="{05860E52-4EF2-4874-9CCC-2FD1F367D5C3}" srcOrd="2" destOrd="0" presId="urn:microsoft.com/office/officeart/2018/2/layout/IconVerticalSolidList"/>
    <dgm:cxn modelId="{AAB225B6-7F1D-4915-827C-16BA021C4D90}" type="presParOf" srcId="{05860E52-4EF2-4874-9CCC-2FD1F367D5C3}" destId="{2B76B511-2380-475F-8EDC-48BFC23B693B}" srcOrd="0" destOrd="0" presId="urn:microsoft.com/office/officeart/2018/2/layout/IconVerticalSolidList"/>
    <dgm:cxn modelId="{1EFE6451-B578-4E03-9247-F46C8EEE82E2}" type="presParOf" srcId="{05860E52-4EF2-4874-9CCC-2FD1F367D5C3}" destId="{9E10D121-9F26-4318-B003-17987ED41E38}" srcOrd="1" destOrd="0" presId="urn:microsoft.com/office/officeart/2018/2/layout/IconVerticalSolidList"/>
    <dgm:cxn modelId="{0596B177-29BE-490E-B869-CFE86F587D85}" type="presParOf" srcId="{05860E52-4EF2-4874-9CCC-2FD1F367D5C3}" destId="{C797E05F-82D3-41F4-938E-8B4B77B7A422}" srcOrd="2" destOrd="0" presId="urn:microsoft.com/office/officeart/2018/2/layout/IconVerticalSolidList"/>
    <dgm:cxn modelId="{CB42A5C7-6DEF-4EB4-A0BA-3648DFC31094}" type="presParOf" srcId="{05860E52-4EF2-4874-9CCC-2FD1F367D5C3}" destId="{45EDFDD6-510F-48A3-A15A-2A79C7583E24}" srcOrd="3" destOrd="0" presId="urn:microsoft.com/office/officeart/2018/2/layout/IconVerticalSolidList"/>
    <dgm:cxn modelId="{868A5661-5EA9-4206-997E-6E7E4782441A}" type="presParOf" srcId="{05860E52-4EF2-4874-9CCC-2FD1F367D5C3}" destId="{CD95EFD9-5FDB-446D-92C3-8F13F810C6EB}" srcOrd="4" destOrd="0" presId="urn:microsoft.com/office/officeart/2018/2/layout/IconVerticalSolidList"/>
    <dgm:cxn modelId="{609DDF3C-C444-49A4-A248-0A2B8715B93B}" type="presParOf" srcId="{7491E448-AFC1-4234-A786-BFAE2D5FB2C3}" destId="{603933FD-697C-49E3-A601-8E17EF961699}" srcOrd="3" destOrd="0" presId="urn:microsoft.com/office/officeart/2018/2/layout/IconVerticalSolidList"/>
    <dgm:cxn modelId="{CDACBA10-57FB-409F-B2F3-2FA8CC7EC143}" type="presParOf" srcId="{7491E448-AFC1-4234-A786-BFAE2D5FB2C3}" destId="{986FC886-FFE1-4363-8270-E68C62E82945}" srcOrd="4" destOrd="0" presId="urn:microsoft.com/office/officeart/2018/2/layout/IconVerticalSolidList"/>
    <dgm:cxn modelId="{CDA28C9A-7426-4F7C-BD10-3F903E0232D7}" type="presParOf" srcId="{986FC886-FFE1-4363-8270-E68C62E82945}" destId="{0577FD29-66E6-4F56-9389-FFB12A8B007D}" srcOrd="0" destOrd="0" presId="urn:microsoft.com/office/officeart/2018/2/layout/IconVerticalSolidList"/>
    <dgm:cxn modelId="{93E98C74-3445-4CD6-B132-122CF04DD885}" type="presParOf" srcId="{986FC886-FFE1-4363-8270-E68C62E82945}" destId="{31505049-F621-4DE1-9EB7-B9F23218A0CD}" srcOrd="1" destOrd="0" presId="urn:microsoft.com/office/officeart/2018/2/layout/IconVerticalSolidList"/>
    <dgm:cxn modelId="{A5D07389-7362-45A4-81D6-86C936BABA0F}" type="presParOf" srcId="{986FC886-FFE1-4363-8270-E68C62E82945}" destId="{0D1DD54B-2EAE-4034-A7DE-01F37FF43AB0}" srcOrd="2" destOrd="0" presId="urn:microsoft.com/office/officeart/2018/2/layout/IconVerticalSolidList"/>
    <dgm:cxn modelId="{E35413A0-A9A2-4495-8AA6-167F6D758E47}" type="presParOf" srcId="{986FC886-FFE1-4363-8270-E68C62E82945}" destId="{4A7C679B-F914-439D-B69F-CA53B9191FE2}" srcOrd="3" destOrd="0" presId="urn:microsoft.com/office/officeart/2018/2/layout/IconVerticalSolidList"/>
    <dgm:cxn modelId="{D6EE0203-FDED-4EF5-93EA-1E676905EAEC}" type="presParOf" srcId="{986FC886-FFE1-4363-8270-E68C62E82945}" destId="{2FD37EF2-100D-4D5F-AB79-C11C0A9F08E0}" srcOrd="4" destOrd="0" presId="urn:microsoft.com/office/officeart/2018/2/layout/IconVerticalSolidList"/>
    <dgm:cxn modelId="{433C0556-4F77-48E0-A64B-5B2E6A7467B7}" type="presParOf" srcId="{7491E448-AFC1-4234-A786-BFAE2D5FB2C3}" destId="{35EAF5B7-AC9D-49CF-B11F-D527645BD8B9}" srcOrd="5" destOrd="0" presId="urn:microsoft.com/office/officeart/2018/2/layout/IconVerticalSolidList"/>
    <dgm:cxn modelId="{36F741D2-263D-491A-BD24-37A98620237E}" type="presParOf" srcId="{7491E448-AFC1-4234-A786-BFAE2D5FB2C3}" destId="{51EAE8F2-33D8-468E-952D-C38767E8E4A3}" srcOrd="6" destOrd="0" presId="urn:microsoft.com/office/officeart/2018/2/layout/IconVerticalSolidList"/>
    <dgm:cxn modelId="{A5D87FAE-D2F8-477C-9BED-938C5591AFE7}" type="presParOf" srcId="{51EAE8F2-33D8-468E-952D-C38767E8E4A3}" destId="{38E8BABC-C639-4D03-ADD5-B37F4AF9B13A}" srcOrd="0" destOrd="0" presId="urn:microsoft.com/office/officeart/2018/2/layout/IconVerticalSolidList"/>
    <dgm:cxn modelId="{439D7E22-D83E-4D03-81C2-60D0E337C3E3}" type="presParOf" srcId="{51EAE8F2-33D8-468E-952D-C38767E8E4A3}" destId="{9943C0BE-223A-4640-A305-32ABF56ABFB1}" srcOrd="1" destOrd="0" presId="urn:microsoft.com/office/officeart/2018/2/layout/IconVerticalSolidList"/>
    <dgm:cxn modelId="{D035694B-53DB-443A-9E0E-4AD12BB5D095}" type="presParOf" srcId="{51EAE8F2-33D8-468E-952D-C38767E8E4A3}" destId="{DABA8430-6791-4650-8AAF-32C23ABDF9B7}" srcOrd="2" destOrd="0" presId="urn:microsoft.com/office/officeart/2018/2/layout/IconVerticalSolidList"/>
    <dgm:cxn modelId="{B33837E7-F29B-47DC-9E6C-4695DA72167E}" type="presParOf" srcId="{51EAE8F2-33D8-468E-952D-C38767E8E4A3}" destId="{4E319F57-6D98-4DCE-BB88-3D28450700D3}" srcOrd="3" destOrd="0" presId="urn:microsoft.com/office/officeart/2018/2/layout/IconVerticalSolidList"/>
    <dgm:cxn modelId="{438CA834-2A3F-4B73-BE21-6F889EE50900}" type="presParOf" srcId="{51EAE8F2-33D8-468E-952D-C38767E8E4A3}" destId="{9E97D569-DEB3-4CE2-A2D4-CB269A669FCA}" srcOrd="4" destOrd="0" presId="urn:microsoft.com/office/officeart/2018/2/layout/IconVerticalSolidList"/>
    <dgm:cxn modelId="{E0DE4BD2-1565-42B0-8F6F-302C4BCD938A}" type="presParOf" srcId="{7491E448-AFC1-4234-A786-BFAE2D5FB2C3}" destId="{ACFC309C-2BC0-4C64-B3E5-254B7DBC8027}" srcOrd="7" destOrd="0" presId="urn:microsoft.com/office/officeart/2018/2/layout/IconVerticalSolidList"/>
    <dgm:cxn modelId="{09A3E272-F373-4D9B-B88D-10EEA1F998EC}" type="presParOf" srcId="{7491E448-AFC1-4234-A786-BFAE2D5FB2C3}" destId="{FFC1B12F-24DE-4026-8221-C9BAEBCDBB0C}" srcOrd="8" destOrd="0" presId="urn:microsoft.com/office/officeart/2018/2/layout/IconVerticalSolidList"/>
    <dgm:cxn modelId="{10438796-55B1-42DA-8A70-3A0CEB338A1E}" type="presParOf" srcId="{FFC1B12F-24DE-4026-8221-C9BAEBCDBB0C}" destId="{404AE24B-6986-46D7-855C-E940B7EE4EEA}" srcOrd="0" destOrd="0" presId="urn:microsoft.com/office/officeart/2018/2/layout/IconVerticalSolidList"/>
    <dgm:cxn modelId="{DBB530D0-C1AD-4C3B-9429-A4169998D133}" type="presParOf" srcId="{FFC1B12F-24DE-4026-8221-C9BAEBCDBB0C}" destId="{71FD0494-D013-4664-8DD1-4AC8CD5AFDC9}" srcOrd="1" destOrd="0" presId="urn:microsoft.com/office/officeart/2018/2/layout/IconVerticalSolidList"/>
    <dgm:cxn modelId="{51443A70-4102-4FDF-970C-A500FB74AF45}" type="presParOf" srcId="{FFC1B12F-24DE-4026-8221-C9BAEBCDBB0C}" destId="{5CF3CAED-CE61-4DC3-8F0B-F6668788D817}" srcOrd="2" destOrd="0" presId="urn:microsoft.com/office/officeart/2018/2/layout/IconVerticalSolidList"/>
    <dgm:cxn modelId="{01ED2782-A5E8-44F1-9ED3-A5EF41F8AC46}" type="presParOf" srcId="{FFC1B12F-24DE-4026-8221-C9BAEBCDBB0C}" destId="{BB0D4975-795A-4333-AC0D-425D885C6892}" srcOrd="3" destOrd="0" presId="urn:microsoft.com/office/officeart/2018/2/layout/IconVerticalSolidList"/>
    <dgm:cxn modelId="{ACB38FB7-E5CB-4FB9-8C39-900E2E3EF840}" type="presParOf" srcId="{FFC1B12F-24DE-4026-8221-C9BAEBCDBB0C}" destId="{B8D4C67D-8109-49AE-9197-A36DD3DB3F8B}" srcOrd="4" destOrd="0" presId="urn:microsoft.com/office/officeart/2018/2/layout/IconVerticalSolidList"/>
    <dgm:cxn modelId="{CC1A0BC3-A6FF-4C8A-B41C-43133A08CAFC}" type="presParOf" srcId="{7491E448-AFC1-4234-A786-BFAE2D5FB2C3}" destId="{1FBD77C4-6F1E-475E-B917-6AC80EADB4AD}" srcOrd="9" destOrd="0" presId="urn:microsoft.com/office/officeart/2018/2/layout/IconVerticalSolidList"/>
    <dgm:cxn modelId="{13BC8A32-83FC-41EE-ABD9-FE856D7DE9CC}" type="presParOf" srcId="{7491E448-AFC1-4234-A786-BFAE2D5FB2C3}" destId="{6D04B0DB-940F-4BAD-B7ED-1BF67E2A6D78}" srcOrd="10" destOrd="0" presId="urn:microsoft.com/office/officeart/2018/2/layout/IconVerticalSolidList"/>
    <dgm:cxn modelId="{C3E057A2-38E7-4092-BA5F-435FB73D74D1}" type="presParOf" srcId="{6D04B0DB-940F-4BAD-B7ED-1BF67E2A6D78}" destId="{EEDFAEF9-659D-41B4-8246-0F51D893D587}" srcOrd="0" destOrd="0" presId="urn:microsoft.com/office/officeart/2018/2/layout/IconVerticalSolidList"/>
    <dgm:cxn modelId="{74826120-22BC-466C-888D-6D0C8B7F9460}" type="presParOf" srcId="{6D04B0DB-940F-4BAD-B7ED-1BF67E2A6D78}" destId="{D14E06BB-73BA-4FDC-B3A2-820468B8B175}" srcOrd="1" destOrd="0" presId="urn:microsoft.com/office/officeart/2018/2/layout/IconVerticalSolidList"/>
    <dgm:cxn modelId="{59D5D48B-FAA2-4D58-8A29-495133925E78}" type="presParOf" srcId="{6D04B0DB-940F-4BAD-B7ED-1BF67E2A6D78}" destId="{6D30326C-314E-4E74-B4BD-5C6123BCB743}" srcOrd="2" destOrd="0" presId="urn:microsoft.com/office/officeart/2018/2/layout/IconVerticalSolidList"/>
    <dgm:cxn modelId="{F3A2983C-D075-48C4-9040-CCEF6089818F}" type="presParOf" srcId="{6D04B0DB-940F-4BAD-B7ED-1BF67E2A6D78}" destId="{FB0CAE8E-32C0-486A-BFF8-C521EFCBE10B}" srcOrd="3" destOrd="0" presId="urn:microsoft.com/office/officeart/2018/2/layout/IconVerticalSolidList"/>
    <dgm:cxn modelId="{1C4CCA4E-54E9-4EDA-BD1E-CD727BB14FC2}" type="presParOf" srcId="{6D04B0DB-940F-4BAD-B7ED-1BF67E2A6D78}" destId="{17D11CEA-39C2-4A8A-82AE-2E4046D003E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5ECDD-6C12-4EAA-917A-72A42587DB21}">
      <dsp:nvSpPr>
        <dsp:cNvPr id="0" name=""/>
        <dsp:cNvSpPr/>
      </dsp:nvSpPr>
      <dsp:spPr>
        <a:xfrm>
          <a:off x="0" y="531"/>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03BB9-B274-4935-BD03-2282D8C9E02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112F86-0113-4458-A768-7A1DA82495B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i="0" kern="1200" dirty="0"/>
            <a:t>Information</a:t>
          </a:r>
          <a:r>
            <a:rPr lang="en-US" sz="1600" b="0" i="0" kern="1200" dirty="0"/>
            <a:t> </a:t>
          </a:r>
          <a:r>
            <a:rPr lang="en-US" sz="1600" b="1" i="0" kern="1200" dirty="0"/>
            <a:t>Retrieval</a:t>
          </a:r>
          <a:r>
            <a:rPr lang="en-US" sz="1600" b="0" i="0" kern="1200" dirty="0"/>
            <a:t>: Document analysis helps retrieve relevant information quickly and accurately from vast amounts of unstructured data, such as text documents. This is crucial for search engines, databases, and information retrieval systems, enabling users to find the information they need efficiently.</a:t>
          </a:r>
          <a:endParaRPr lang="en-US" sz="1600" kern="1200" dirty="0"/>
        </a:p>
      </dsp:txBody>
      <dsp:txXfrm>
        <a:off x="1435590" y="531"/>
        <a:ext cx="9080009" cy="1242935"/>
      </dsp:txXfrm>
    </dsp:sp>
    <dsp:sp modelId="{3198DC20-69DD-4922-AC3E-89D248EF6837}">
      <dsp:nvSpPr>
        <dsp:cNvPr id="0" name=""/>
        <dsp:cNvSpPr/>
      </dsp:nvSpPr>
      <dsp:spPr>
        <a:xfrm>
          <a:off x="0" y="1554201"/>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4D64E-1833-4ABE-A464-90E1B45DC20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39EF0-4EE9-4D24-88DC-C9C841E65C5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i="0" kern="1200" dirty="0"/>
            <a:t>Knowledge</a:t>
          </a:r>
          <a:r>
            <a:rPr lang="en-US" sz="1600" b="0" i="0" kern="1200" dirty="0"/>
            <a:t> </a:t>
          </a:r>
          <a:r>
            <a:rPr lang="en-US" sz="1600" b="1" i="0" kern="1200" dirty="0"/>
            <a:t>Extraction</a:t>
          </a:r>
          <a:r>
            <a:rPr lang="en-US" sz="1600" b="0" i="0" kern="1200" dirty="0"/>
            <a:t>: Analyzing documents allows organizations to extract valuable knowledge, insights, and trends from textual or visual data. This knowledge can inform decision-making, support research, and facilitate strategic planning.</a:t>
          </a:r>
          <a:endParaRPr lang="en-US" sz="1600" kern="1200" dirty="0"/>
        </a:p>
      </dsp:txBody>
      <dsp:txXfrm>
        <a:off x="1435590" y="1554201"/>
        <a:ext cx="9080009" cy="1242935"/>
      </dsp:txXfrm>
    </dsp:sp>
    <dsp:sp modelId="{D167EEE0-64C9-407D-9F2E-B0033F033766}">
      <dsp:nvSpPr>
        <dsp:cNvPr id="0" name=""/>
        <dsp:cNvSpPr/>
      </dsp:nvSpPr>
      <dsp:spPr>
        <a:xfrm>
          <a:off x="0" y="3107870"/>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5468D-0BA4-4AF9-BD29-E4EFFA84CBB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5106E-C7A0-4B45-B0C2-2C2A1DED357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i="0" kern="1200" dirty="0"/>
            <a:t>Automation</a:t>
          </a:r>
          <a:r>
            <a:rPr lang="en-US" sz="1600" b="0" i="0" kern="1200" dirty="0"/>
            <a:t>: Document analysis automates tasks that would be time-consuming and error-prone if performed manually. This can lead to significant cost savings and increased efficiency, especially in industries with large volumes of paperwork, such as finance, healthcare, and legal services.</a:t>
          </a:r>
          <a:endParaRPr lang="en-US" sz="1600" kern="1200" dirty="0"/>
        </a:p>
      </dsp:txBody>
      <dsp:txXfrm>
        <a:off x="1435590" y="3107870"/>
        <a:ext cx="9080009" cy="12429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94A83-3A8A-42F4-B1AF-0E5A3DC58DB8}">
      <dsp:nvSpPr>
        <dsp:cNvPr id="0" name=""/>
        <dsp:cNvSpPr/>
      </dsp:nvSpPr>
      <dsp:spPr>
        <a:xfrm>
          <a:off x="212335" y="1507711"/>
          <a:ext cx="1335915" cy="133591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8856D-0030-4C39-8696-605152E503A7}">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368F33-7643-411E-8CDC-6B5E053A16C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dirty="0"/>
            <a:t>One of the biggest problems with text is that it is messy and unstructured, and </a:t>
          </a:r>
          <a:r>
            <a:rPr lang="en-US" sz="1300" kern="1200" dirty="0"/>
            <a:t>machine leaning </a:t>
          </a:r>
          <a:r>
            <a:rPr lang="en-US" sz="1300" b="0" i="0" kern="1200" dirty="0"/>
            <a:t>algorithms prefer structured, well defined fixed-length inputs and by using the Bag-of-Words technique we can convert variable-length texts into a fixed-length </a:t>
          </a:r>
          <a:r>
            <a:rPr lang="en-US" sz="1300" b="1" i="0" kern="1200" dirty="0"/>
            <a:t>vector.</a:t>
          </a:r>
          <a:endParaRPr lang="en-US" sz="1300" kern="1200" dirty="0"/>
        </a:p>
      </dsp:txBody>
      <dsp:txXfrm>
        <a:off x="1834517" y="1507711"/>
        <a:ext cx="3148942" cy="1335915"/>
      </dsp:txXfrm>
    </dsp:sp>
    <dsp:sp modelId="{EFC5093E-263D-46E1-9265-2ACA00802089}">
      <dsp:nvSpPr>
        <dsp:cNvPr id="0" name=""/>
        <dsp:cNvSpPr/>
      </dsp:nvSpPr>
      <dsp:spPr>
        <a:xfrm>
          <a:off x="5532139" y="1507711"/>
          <a:ext cx="1335915" cy="133591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E6B6D-F635-4829-9159-E328172F26D5}">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0B9ED-B718-4B46-87C2-E057FEF29BB5}">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Also, at a much granular level, the machine learning models work with numerical data rather than textual data. So to be more specific, by using the bag-of-words (BoW) technique, we convert a text into its equivalent vector of numbers.</a:t>
          </a:r>
          <a:endParaRPr lang="en-US" sz="1300" kern="1200"/>
        </a:p>
      </dsp:txBody>
      <dsp:txXfrm>
        <a:off x="7154322" y="1507711"/>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BAC01-F237-4C34-BB32-CC2041E26A36}">
      <dsp:nvSpPr>
        <dsp:cNvPr id="0" name=""/>
        <dsp:cNvSpPr/>
      </dsp:nvSpPr>
      <dsp:spPr>
        <a:xfrm>
          <a:off x="582645" y="1178"/>
          <a:ext cx="2174490" cy="1304694"/>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Text Classification</a:t>
          </a:r>
          <a:endParaRPr lang="en-US" sz="2600" kern="1200" dirty="0"/>
        </a:p>
      </dsp:txBody>
      <dsp:txXfrm>
        <a:off x="582645" y="1178"/>
        <a:ext cx="2174490" cy="1304694"/>
      </dsp:txXfrm>
    </dsp:sp>
    <dsp:sp modelId="{984D4744-F092-4A5A-A791-CC3FC124492D}">
      <dsp:nvSpPr>
        <dsp:cNvPr id="0" name=""/>
        <dsp:cNvSpPr/>
      </dsp:nvSpPr>
      <dsp:spPr>
        <a:xfrm>
          <a:off x="2974584" y="1178"/>
          <a:ext cx="2174490" cy="1304694"/>
        </a:xfrm>
        <a:prstGeom prst="rect">
          <a:avLst/>
        </a:prstGeom>
        <a:solidFill>
          <a:schemeClr val="accent3">
            <a:shade val="80000"/>
            <a:hueOff val="0"/>
            <a:satOff val="0"/>
            <a:lumOff val="19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Language Identification</a:t>
          </a:r>
          <a:endParaRPr lang="en-US" sz="2600" kern="1200"/>
        </a:p>
      </dsp:txBody>
      <dsp:txXfrm>
        <a:off x="2974584" y="1178"/>
        <a:ext cx="2174490" cy="1304694"/>
      </dsp:txXfrm>
    </dsp:sp>
    <dsp:sp modelId="{CAC6BB5C-9A15-4FD8-95BB-65B7ADD3A069}">
      <dsp:nvSpPr>
        <dsp:cNvPr id="0" name=""/>
        <dsp:cNvSpPr/>
      </dsp:nvSpPr>
      <dsp:spPr>
        <a:xfrm>
          <a:off x="5366524" y="1178"/>
          <a:ext cx="2174490" cy="1304694"/>
        </a:xfrm>
        <a:prstGeom prst="rect">
          <a:avLst/>
        </a:prstGeom>
        <a:solidFill>
          <a:schemeClr val="accent3">
            <a:shade val="80000"/>
            <a:hueOff val="0"/>
            <a:satOff val="0"/>
            <a:lumOff val="3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Text Clustering</a:t>
          </a:r>
          <a:endParaRPr lang="en-US" sz="2600" kern="1200"/>
        </a:p>
      </dsp:txBody>
      <dsp:txXfrm>
        <a:off x="5366524" y="1178"/>
        <a:ext cx="2174490" cy="1304694"/>
      </dsp:txXfrm>
    </dsp:sp>
    <dsp:sp modelId="{C8A6E0DC-D9F1-45EF-A173-C7CC1C9D0CB3}">
      <dsp:nvSpPr>
        <dsp:cNvPr id="0" name=""/>
        <dsp:cNvSpPr/>
      </dsp:nvSpPr>
      <dsp:spPr>
        <a:xfrm>
          <a:off x="7758464" y="1178"/>
          <a:ext cx="2174490" cy="1304694"/>
        </a:xfrm>
        <a:prstGeom prst="rect">
          <a:avLst/>
        </a:prstGeom>
        <a:solidFill>
          <a:schemeClr val="accent3">
            <a:shade val="80000"/>
            <a:hueOff val="0"/>
            <a:satOff val="0"/>
            <a:lumOff val="57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Named Entity Recognition (NER)</a:t>
          </a:r>
          <a:endParaRPr lang="en-US" sz="2600" kern="1200"/>
        </a:p>
      </dsp:txBody>
      <dsp:txXfrm>
        <a:off x="7758464" y="1178"/>
        <a:ext cx="2174490" cy="1304694"/>
      </dsp:txXfrm>
    </dsp:sp>
    <dsp:sp modelId="{D54836CC-DCBC-4D81-A6E4-84257A29F973}">
      <dsp:nvSpPr>
        <dsp:cNvPr id="0" name=""/>
        <dsp:cNvSpPr/>
      </dsp:nvSpPr>
      <dsp:spPr>
        <a:xfrm>
          <a:off x="582645" y="1523321"/>
          <a:ext cx="2174490" cy="1304694"/>
        </a:xfrm>
        <a:prstGeom prst="rect">
          <a:avLst/>
        </a:prstGeom>
        <a:solidFill>
          <a:schemeClr val="accent3">
            <a:shade val="80000"/>
            <a:hueOff val="0"/>
            <a:satOff val="0"/>
            <a:lumOff val="7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Word Embeddings</a:t>
          </a:r>
          <a:endParaRPr lang="en-US" sz="2600" kern="1200"/>
        </a:p>
      </dsp:txBody>
      <dsp:txXfrm>
        <a:off x="582645" y="1523321"/>
        <a:ext cx="2174490" cy="1304694"/>
      </dsp:txXfrm>
    </dsp:sp>
    <dsp:sp modelId="{EE7E7BD2-6C6D-4F7A-A19E-4A855B2330E2}">
      <dsp:nvSpPr>
        <dsp:cNvPr id="0" name=""/>
        <dsp:cNvSpPr/>
      </dsp:nvSpPr>
      <dsp:spPr>
        <a:xfrm>
          <a:off x="2974584" y="1523321"/>
          <a:ext cx="2174490" cy="1304694"/>
        </a:xfrm>
        <a:prstGeom prst="rec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Document Similarity</a:t>
          </a:r>
          <a:endParaRPr lang="en-US" sz="2600" kern="1200"/>
        </a:p>
      </dsp:txBody>
      <dsp:txXfrm>
        <a:off x="2974584" y="1523321"/>
        <a:ext cx="2174490" cy="1304694"/>
      </dsp:txXfrm>
    </dsp:sp>
    <dsp:sp modelId="{3966FA90-C4C0-4366-B259-4545DDF57E45}">
      <dsp:nvSpPr>
        <dsp:cNvPr id="0" name=""/>
        <dsp:cNvSpPr/>
      </dsp:nvSpPr>
      <dsp:spPr>
        <a:xfrm>
          <a:off x="5366524" y="1523321"/>
          <a:ext cx="2174490" cy="1304694"/>
        </a:xfrm>
        <a:prstGeom prst="rect">
          <a:avLst/>
        </a:prstGeom>
        <a:solidFill>
          <a:schemeClr val="accent3">
            <a:shade val="80000"/>
            <a:hueOff val="0"/>
            <a:satOff val="0"/>
            <a:lumOff val="114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Search Engines</a:t>
          </a:r>
          <a:endParaRPr lang="en-US" sz="2600" kern="1200"/>
        </a:p>
      </dsp:txBody>
      <dsp:txXfrm>
        <a:off x="5366524" y="1523321"/>
        <a:ext cx="2174490" cy="1304694"/>
      </dsp:txXfrm>
    </dsp:sp>
    <dsp:sp modelId="{41CAF5F3-AB9C-4FAF-AACE-C1BA305A3639}">
      <dsp:nvSpPr>
        <dsp:cNvPr id="0" name=""/>
        <dsp:cNvSpPr/>
      </dsp:nvSpPr>
      <dsp:spPr>
        <a:xfrm>
          <a:off x="7758464" y="1523321"/>
          <a:ext cx="2174490" cy="1304694"/>
        </a:xfrm>
        <a:prstGeom prst="rect">
          <a:avLst/>
        </a:prstGeom>
        <a:solidFill>
          <a:schemeClr val="accent3">
            <a:shade val="80000"/>
            <a:hueOff val="0"/>
            <a:satOff val="0"/>
            <a:lumOff val="13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Topic Modeling</a:t>
          </a:r>
          <a:endParaRPr lang="en-US" sz="2600" kern="1200"/>
        </a:p>
      </dsp:txBody>
      <dsp:txXfrm>
        <a:off x="7758464" y="1523321"/>
        <a:ext cx="2174490" cy="1304694"/>
      </dsp:txXfrm>
    </dsp:sp>
    <dsp:sp modelId="{0748FB95-F62D-4053-BDE6-628B45EAD628}">
      <dsp:nvSpPr>
        <dsp:cNvPr id="0" name=""/>
        <dsp:cNvSpPr/>
      </dsp:nvSpPr>
      <dsp:spPr>
        <a:xfrm>
          <a:off x="1778615" y="3045465"/>
          <a:ext cx="2174490" cy="1304694"/>
        </a:xfrm>
        <a:prstGeom prst="rect">
          <a:avLst/>
        </a:prstGeom>
        <a:solidFill>
          <a:schemeClr val="accent3">
            <a:shade val="80000"/>
            <a:hueOff val="0"/>
            <a:satOff val="0"/>
            <a:lumOff val="15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Chatbots and Virtual Assistants</a:t>
          </a:r>
          <a:endParaRPr lang="en-US" sz="2600" kern="1200"/>
        </a:p>
      </dsp:txBody>
      <dsp:txXfrm>
        <a:off x="1778615" y="3045465"/>
        <a:ext cx="2174490" cy="1304694"/>
      </dsp:txXfrm>
    </dsp:sp>
    <dsp:sp modelId="{3102C998-A095-4128-9E55-53DC42DB0C38}">
      <dsp:nvSpPr>
        <dsp:cNvPr id="0" name=""/>
        <dsp:cNvSpPr/>
      </dsp:nvSpPr>
      <dsp:spPr>
        <a:xfrm>
          <a:off x="4170554" y="3045465"/>
          <a:ext cx="2174490" cy="1304694"/>
        </a:xfrm>
        <a:prstGeom prst="rect">
          <a:avLst/>
        </a:prstGeom>
        <a:solidFill>
          <a:schemeClr val="accent3">
            <a:shade val="80000"/>
            <a:hueOff val="0"/>
            <a:satOff val="0"/>
            <a:lumOff val="171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Cross-lingual Applications</a:t>
          </a:r>
          <a:endParaRPr lang="en-US" sz="2600" kern="1200"/>
        </a:p>
      </dsp:txBody>
      <dsp:txXfrm>
        <a:off x="4170554" y="3045465"/>
        <a:ext cx="2174490" cy="1304694"/>
      </dsp:txXfrm>
    </dsp:sp>
    <dsp:sp modelId="{9FD132D0-EA88-4440-90FC-03F78D821F3E}">
      <dsp:nvSpPr>
        <dsp:cNvPr id="0" name=""/>
        <dsp:cNvSpPr/>
      </dsp:nvSpPr>
      <dsp:spPr>
        <a:xfrm>
          <a:off x="6562494" y="3045465"/>
          <a:ext cx="2174490" cy="1304694"/>
        </a:xfrm>
        <a:prstGeom prst="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a:t>Anomaly Detection</a:t>
          </a:r>
          <a:endParaRPr lang="en-US" sz="2600" kern="1200"/>
        </a:p>
      </dsp:txBody>
      <dsp:txXfrm>
        <a:off x="6562494" y="3045465"/>
        <a:ext cx="2174490" cy="13046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76308-7E92-485E-9FFC-71D1E0159B6D}">
      <dsp:nvSpPr>
        <dsp:cNvPr id="0" name=""/>
        <dsp:cNvSpPr/>
      </dsp:nvSpPr>
      <dsp:spPr>
        <a:xfrm>
          <a:off x="710669" y="359972"/>
          <a:ext cx="2058750" cy="205875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363EB-B29D-4853-9310-957B69F00DE8}">
      <dsp:nvSpPr>
        <dsp:cNvPr id="0" name=""/>
        <dsp:cNvSpPr/>
      </dsp:nvSpPr>
      <dsp:spPr>
        <a:xfrm>
          <a:off x="1149419" y="798722"/>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D1EC4-307B-4238-8E4E-DC3D7D6D98E2}">
      <dsp:nvSpPr>
        <dsp:cNvPr id="0" name=""/>
        <dsp:cNvSpPr/>
      </dsp:nvSpPr>
      <dsp:spPr>
        <a:xfrm>
          <a:off x="52544" y="2926037"/>
          <a:ext cx="3375000" cy="194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u="sng" kern="1200" dirty="0"/>
            <a:t>Efficient Preprocessing</a:t>
          </a:r>
          <a:r>
            <a:rPr lang="en-US" sz="1200" i="0" kern="1200" dirty="0"/>
            <a:t>:- LLMs like GPT-3.5 are powerful for understanding and generating text, but they are computationally intensive and require significant resources. </a:t>
          </a:r>
          <a:r>
            <a:rPr lang="en-US" sz="1200" i="0" kern="1200" dirty="0" err="1"/>
            <a:t>FastText</a:t>
          </a:r>
          <a:r>
            <a:rPr lang="en-US" sz="1200" i="0" kern="1200" dirty="0"/>
            <a:t> can be used as a preprocessing step to efficiently clean, tokenize, and prepare the text data for analysis, reducing the computational load on LLMs.</a:t>
          </a:r>
          <a:endParaRPr lang="en-US" sz="1200" kern="1200" dirty="0"/>
        </a:p>
      </dsp:txBody>
      <dsp:txXfrm>
        <a:off x="52544" y="2926037"/>
        <a:ext cx="3375000" cy="1948462"/>
      </dsp:txXfrm>
    </dsp:sp>
    <dsp:sp modelId="{05393DE8-933C-480C-B8D8-3EE760D66D8B}">
      <dsp:nvSpPr>
        <dsp:cNvPr id="0" name=""/>
        <dsp:cNvSpPr/>
      </dsp:nvSpPr>
      <dsp:spPr>
        <a:xfrm>
          <a:off x="4676294" y="426939"/>
          <a:ext cx="2058750" cy="205875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BAF39-6AB4-49EC-9F4A-83EE248ACB6C}">
      <dsp:nvSpPr>
        <dsp:cNvPr id="0" name=""/>
        <dsp:cNvSpPr/>
      </dsp:nvSpPr>
      <dsp:spPr>
        <a:xfrm>
          <a:off x="5115044" y="86568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DC86F-9771-4331-B597-DB21705E5FFD}">
      <dsp:nvSpPr>
        <dsp:cNvPr id="0" name=""/>
        <dsp:cNvSpPr/>
      </dsp:nvSpPr>
      <dsp:spPr>
        <a:xfrm>
          <a:off x="4018169" y="3126939"/>
          <a:ext cx="3375000" cy="1680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u="sng" kern="1200" dirty="0"/>
            <a:t>Text Classification</a:t>
          </a:r>
          <a:r>
            <a:rPr lang="en-US" sz="1200" i="0" kern="1200" dirty="0"/>
            <a:t>: </a:t>
          </a:r>
          <a:r>
            <a:rPr lang="en-US" sz="1200" i="0" kern="1200" dirty="0" err="1"/>
            <a:t>FastText's</a:t>
          </a:r>
          <a:r>
            <a:rPr lang="en-US" sz="1200" i="0" kern="1200" dirty="0"/>
            <a:t> strength lies in text classification, which is a fundamental task in document analysis. It can quickly categorize documents into predefined classes or labels. When combined with an LLM, </a:t>
          </a:r>
          <a:r>
            <a:rPr lang="en-US" sz="1200" i="0" kern="1200" dirty="0" err="1"/>
            <a:t>FastText</a:t>
          </a:r>
          <a:r>
            <a:rPr lang="en-US" sz="1200" i="0" kern="1200" dirty="0"/>
            <a:t> can help filter and classify documents at scale, ensuring that only relevant documents are passed to the LLM for more in-depth analysis.</a:t>
          </a:r>
          <a:endParaRPr lang="en-US" sz="1200" kern="1200" dirty="0"/>
        </a:p>
      </dsp:txBody>
      <dsp:txXfrm>
        <a:off x="4018169" y="3126939"/>
        <a:ext cx="3375000" cy="1680592"/>
      </dsp:txXfrm>
    </dsp:sp>
    <dsp:sp modelId="{E538B9A9-065E-4B9E-B678-38DAEEBD26E1}">
      <dsp:nvSpPr>
        <dsp:cNvPr id="0" name=""/>
        <dsp:cNvSpPr/>
      </dsp:nvSpPr>
      <dsp:spPr>
        <a:xfrm>
          <a:off x="8641919" y="426939"/>
          <a:ext cx="2058750" cy="205875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0DA9C-4CF4-49BF-8CFA-94EE5F16EBCA}">
      <dsp:nvSpPr>
        <dsp:cNvPr id="0" name=""/>
        <dsp:cNvSpPr/>
      </dsp:nvSpPr>
      <dsp:spPr>
        <a:xfrm>
          <a:off x="9080669" y="86568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57BBB-91FE-43A2-82BA-2DFD264A7FAC}">
      <dsp:nvSpPr>
        <dsp:cNvPr id="0" name=""/>
        <dsp:cNvSpPr/>
      </dsp:nvSpPr>
      <dsp:spPr>
        <a:xfrm>
          <a:off x="7983794" y="3126939"/>
          <a:ext cx="3375000" cy="1680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1" i="0" u="sng" kern="1200" dirty="0"/>
            <a:t>Multilingual Support</a:t>
          </a:r>
          <a:r>
            <a:rPr lang="en-US" sz="1300" i="0" kern="1200" dirty="0"/>
            <a:t>: </a:t>
          </a:r>
          <a:r>
            <a:rPr lang="en-US" sz="1300" i="0" kern="1200" dirty="0" err="1"/>
            <a:t>FastText</a:t>
          </a:r>
          <a:r>
            <a:rPr lang="en-US" sz="1300" i="0" kern="1200" dirty="0"/>
            <a:t> supports multiple languages, making it valuable for document analysis tasks that involve documents in different languages. This is particularly important when working with diverse datasets or global organizations.</a:t>
          </a:r>
          <a:endParaRPr lang="en-US" sz="1300" kern="1200" dirty="0"/>
        </a:p>
      </dsp:txBody>
      <dsp:txXfrm>
        <a:off x="7983794" y="3126939"/>
        <a:ext cx="3375000" cy="16805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AB16C-8152-4C1E-8C9F-D53D0C1CCAEC}">
      <dsp:nvSpPr>
        <dsp:cNvPr id="0" name=""/>
        <dsp:cNvSpPr/>
      </dsp:nvSpPr>
      <dsp:spPr>
        <a:xfrm>
          <a:off x="1156200" y="71737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53027E6-1911-4639-8EA9-C2B9279CB228}">
      <dsp:nvSpPr>
        <dsp:cNvPr id="0" name=""/>
        <dsp:cNvSpPr/>
      </dsp:nvSpPr>
      <dsp:spPr>
        <a:xfrm>
          <a:off x="661200" y="2258176"/>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u="sng" kern="1200" dirty="0"/>
            <a:t>Speed and Efficiency</a:t>
          </a:r>
          <a:r>
            <a:rPr lang="en-US" sz="1400" i="0" kern="1200" dirty="0"/>
            <a:t>: </a:t>
          </a:r>
          <a:r>
            <a:rPr lang="en-US" sz="1400" i="0" kern="1200" dirty="0" err="1"/>
            <a:t>FastText</a:t>
          </a:r>
          <a:r>
            <a:rPr lang="en-US" sz="1400" i="0" kern="1200" dirty="0"/>
            <a:t> is known for its efficiency in training and inference, which is crucial when dealing with large volumes of documents. It can rapidly process and classify documents, enabling real-time or near-real-time document analysis, which may not be feasible with LLMs alone.</a:t>
          </a:r>
          <a:endParaRPr lang="en-US" sz="1400" kern="1200" dirty="0"/>
        </a:p>
      </dsp:txBody>
      <dsp:txXfrm>
        <a:off x="661200" y="2258176"/>
        <a:ext cx="1800000" cy="3330000"/>
      </dsp:txXfrm>
    </dsp:sp>
    <dsp:sp modelId="{5358DB10-E3AD-4EC8-9044-405F2D2DF8B7}">
      <dsp:nvSpPr>
        <dsp:cNvPr id="0" name=""/>
        <dsp:cNvSpPr/>
      </dsp:nvSpPr>
      <dsp:spPr>
        <a:xfrm>
          <a:off x="3271200" y="71737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5722DAF-D656-4116-9F01-3F168132BB6F}">
      <dsp:nvSpPr>
        <dsp:cNvPr id="0" name=""/>
        <dsp:cNvSpPr/>
      </dsp:nvSpPr>
      <dsp:spPr>
        <a:xfrm>
          <a:off x="2776200" y="2258176"/>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u="sng" kern="1200" dirty="0" err="1"/>
            <a:t>Subword</a:t>
          </a:r>
          <a:r>
            <a:rPr lang="en-US" sz="1400" b="1" i="0" u="sng" kern="1200" dirty="0"/>
            <a:t> Information</a:t>
          </a:r>
          <a:r>
            <a:rPr lang="en-US" sz="1400" i="0" kern="1200" dirty="0"/>
            <a:t>: </a:t>
          </a:r>
          <a:r>
            <a:rPr lang="en-US" sz="1400" i="0" kern="1200" dirty="0" err="1"/>
            <a:t>FastText's</a:t>
          </a:r>
          <a:r>
            <a:rPr lang="en-US" sz="1400" i="0" kern="1200" dirty="0"/>
            <a:t> ability to represent words as the sum of their </a:t>
          </a:r>
          <a:r>
            <a:rPr lang="en-US" sz="1400" i="0" kern="1200" dirty="0" err="1"/>
            <a:t>subword</a:t>
          </a:r>
          <a:r>
            <a:rPr lang="en-US" sz="1400" i="0" kern="1200" dirty="0"/>
            <a:t> embeddings can be beneficial when dealing with out-of-vocabulary words or documents in languages with complex morphology. This can improve the LLM's understanding of the document content.</a:t>
          </a:r>
          <a:endParaRPr lang="en-US" sz="1400" kern="1200" dirty="0"/>
        </a:p>
      </dsp:txBody>
      <dsp:txXfrm>
        <a:off x="2776200" y="2258176"/>
        <a:ext cx="1800000" cy="3330000"/>
      </dsp:txXfrm>
    </dsp:sp>
    <dsp:sp modelId="{FD4D88DB-3439-4841-948C-834E54A261A5}">
      <dsp:nvSpPr>
        <dsp:cNvPr id="0" name=""/>
        <dsp:cNvSpPr/>
      </dsp:nvSpPr>
      <dsp:spPr>
        <a:xfrm>
          <a:off x="5386200" y="71737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9D7F0D5-C918-4426-B23D-141254C64F6D}">
      <dsp:nvSpPr>
        <dsp:cNvPr id="0" name=""/>
        <dsp:cNvSpPr/>
      </dsp:nvSpPr>
      <dsp:spPr>
        <a:xfrm>
          <a:off x="4891200" y="2258176"/>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u="sng" kern="1200" dirty="0"/>
            <a:t>Content Filtering</a:t>
          </a:r>
          <a:r>
            <a:rPr lang="en-US" sz="1400" i="0" kern="1200" dirty="0"/>
            <a:t>: </a:t>
          </a:r>
          <a:r>
            <a:rPr lang="en-US" sz="1400" i="0" kern="1200" dirty="0" err="1"/>
            <a:t>FastText</a:t>
          </a:r>
          <a:r>
            <a:rPr lang="en-US" sz="1400" i="0" kern="1200" dirty="0"/>
            <a:t> can be used to filter and prioritize documents based on criteria like sentiment, topic, or relevance. This ensures that the LLM focuses on documents that are most important for the specific document analysis task, saving computational resources.</a:t>
          </a:r>
          <a:endParaRPr lang="en-US" sz="1400" kern="1200" dirty="0"/>
        </a:p>
      </dsp:txBody>
      <dsp:txXfrm>
        <a:off x="4891200" y="2258176"/>
        <a:ext cx="1800000" cy="3330000"/>
      </dsp:txXfrm>
    </dsp:sp>
    <dsp:sp modelId="{2684927E-F3E8-405A-B233-03B64E92BA4C}">
      <dsp:nvSpPr>
        <dsp:cNvPr id="0" name=""/>
        <dsp:cNvSpPr/>
      </dsp:nvSpPr>
      <dsp:spPr>
        <a:xfrm>
          <a:off x="7501200" y="71737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28A34A-85FA-4B2B-99F3-9B9464F3A3A3}">
      <dsp:nvSpPr>
        <dsp:cNvPr id="0" name=""/>
        <dsp:cNvSpPr/>
      </dsp:nvSpPr>
      <dsp:spPr>
        <a:xfrm>
          <a:off x="7006200" y="2258176"/>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i="0" u="sng" kern="1200"/>
            <a:t>Scalability</a:t>
          </a:r>
          <a:r>
            <a:rPr lang="en-US" sz="1500" i="0" kern="1200"/>
            <a:t>: Document analysis often involves processing large volumes of text data. FastText can be distributed and parallelized easily, allowing for scalable document processing, classification, and feature extraction when working with LLMs.</a:t>
          </a:r>
          <a:endParaRPr lang="en-US" sz="1500" kern="1200"/>
        </a:p>
      </dsp:txBody>
      <dsp:txXfrm>
        <a:off x="7006200" y="2258176"/>
        <a:ext cx="1800000" cy="3330000"/>
      </dsp:txXfrm>
    </dsp:sp>
    <dsp:sp modelId="{C05E69BE-918E-471D-B7E3-1854563D287A}">
      <dsp:nvSpPr>
        <dsp:cNvPr id="0" name=""/>
        <dsp:cNvSpPr/>
      </dsp:nvSpPr>
      <dsp:spPr>
        <a:xfrm>
          <a:off x="9616200" y="71737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0750B3-9FA7-4037-BFBB-DD0B6A9122D6}">
      <dsp:nvSpPr>
        <dsp:cNvPr id="0" name=""/>
        <dsp:cNvSpPr/>
      </dsp:nvSpPr>
      <dsp:spPr>
        <a:xfrm>
          <a:off x="9121200" y="2258176"/>
          <a:ext cx="1800000" cy="33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i="0" u="sng" kern="1200"/>
            <a:t>Customization</a:t>
          </a:r>
          <a:r>
            <a:rPr lang="en-US" sz="1500" i="0" kern="1200"/>
            <a:t>: FastText can be fine-tuned or customized for specific document analysis requirements. This allows you to adapt its classification models to the nuances of your document dataset, improving accuracy and relevance.</a:t>
          </a:r>
          <a:endParaRPr lang="en-US" sz="1500" kern="1200"/>
        </a:p>
      </dsp:txBody>
      <dsp:txXfrm>
        <a:off x="9121200" y="2258176"/>
        <a:ext cx="1800000" cy="333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7860F-7E66-49BD-95FF-D15A52A4C2A6}">
      <dsp:nvSpPr>
        <dsp:cNvPr id="0" name=""/>
        <dsp:cNvSpPr/>
      </dsp:nvSpPr>
      <dsp:spPr>
        <a:xfrm>
          <a:off x="212335" y="1507711"/>
          <a:ext cx="1335915" cy="133591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1B08B-9AB8-4969-852D-53F21AA9268F}">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286F3-90C6-4BD4-93AB-62BBEACAB116}">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0" kern="1200" dirty="0"/>
            <a:t>"Word2Vec" (short for "Word to Vector") is a popular natural language processing (NLP) technique used to convert words into numerical vectors. These vectors represent the semantic meaning of words in a high-dimensional space. Word2Vec was introduced by Tomas </a:t>
          </a:r>
          <a:r>
            <a:rPr lang="en-US" sz="1400" i="0" kern="1200" dirty="0" err="1"/>
            <a:t>Mikolov</a:t>
          </a:r>
          <a:r>
            <a:rPr lang="en-US" sz="1400" i="0" kern="1200" dirty="0"/>
            <a:t> and his team at Google in a series of research papers in 2013.</a:t>
          </a:r>
          <a:endParaRPr lang="en-US" sz="1400" kern="1200" dirty="0"/>
        </a:p>
      </dsp:txBody>
      <dsp:txXfrm>
        <a:off x="1834517" y="1507711"/>
        <a:ext cx="3148942" cy="1335915"/>
      </dsp:txXfrm>
    </dsp:sp>
    <dsp:sp modelId="{327E7053-2A8B-4AAF-A4BB-5486C60586D4}">
      <dsp:nvSpPr>
        <dsp:cNvPr id="0" name=""/>
        <dsp:cNvSpPr/>
      </dsp:nvSpPr>
      <dsp:spPr>
        <a:xfrm>
          <a:off x="5532139" y="1507711"/>
          <a:ext cx="1335915" cy="133591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50C92-8A42-4886-8E14-66725B132166}">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9642D0-EE99-477D-BAED-2F26DC88AEC2}">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0" kern="1200" dirty="0"/>
            <a:t>The fundamental idea behind Word2Vec is to create dense vector representations for words in such a way that words with similar meanings or contexts have vectors that are close to each other in this high-dimensional space. Word vectors capture semantic relationships between words, making them valuable for various NLP tasks, including text classification, machine translation, sentiment analysis, and more.</a:t>
          </a:r>
          <a:endParaRPr lang="en-US" sz="1400" kern="1200" dirty="0"/>
        </a:p>
      </dsp:txBody>
      <dsp:txXfrm>
        <a:off x="7154322" y="1507711"/>
        <a:ext cx="3148942" cy="13359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CE5B7-50A1-4747-AD44-3C490322F0C7}">
      <dsp:nvSpPr>
        <dsp:cNvPr id="0" name=""/>
        <dsp:cNvSpPr/>
      </dsp:nvSpPr>
      <dsp:spPr>
        <a:xfrm>
          <a:off x="1219703" y="908151"/>
          <a:ext cx="1519925" cy="1519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82E5CE-621D-4198-B764-16F18EE4A5FC}">
      <dsp:nvSpPr>
        <dsp:cNvPr id="0" name=""/>
        <dsp:cNvSpPr/>
      </dsp:nvSpPr>
      <dsp:spPr>
        <a:xfrm>
          <a:off x="290860" y="2959562"/>
          <a:ext cx="3377613" cy="149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dirty="0"/>
            <a:t>Semantic Understanding</a:t>
          </a:r>
          <a:r>
            <a:rPr lang="en-US" sz="1400" i="0" kern="1200" dirty="0"/>
            <a:t>: Word2Vec captures semantic meaning and context, allowing it to understand the relationships between words. This is crucial for understanding the nuances of human language.</a:t>
          </a:r>
          <a:endParaRPr lang="en-US" sz="1400" kern="1200" dirty="0"/>
        </a:p>
      </dsp:txBody>
      <dsp:txXfrm>
        <a:off x="290860" y="2959562"/>
        <a:ext cx="3377613" cy="1490097"/>
      </dsp:txXfrm>
    </dsp:sp>
    <dsp:sp modelId="{69124D26-E4AD-4EB1-AFE7-B0BBD357B06A}">
      <dsp:nvSpPr>
        <dsp:cNvPr id="0" name=""/>
        <dsp:cNvSpPr/>
      </dsp:nvSpPr>
      <dsp:spPr>
        <a:xfrm>
          <a:off x="5188399" y="908151"/>
          <a:ext cx="1519925" cy="1519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B8A14-A0E5-4355-AB76-C44F1DBCA091}">
      <dsp:nvSpPr>
        <dsp:cNvPr id="0" name=""/>
        <dsp:cNvSpPr/>
      </dsp:nvSpPr>
      <dsp:spPr>
        <a:xfrm>
          <a:off x="4259555" y="2959562"/>
          <a:ext cx="3377613" cy="149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t>Feature Extraction</a:t>
          </a:r>
          <a:r>
            <a:rPr lang="en-US" sz="1600" i="0" kern="1200" dirty="0"/>
            <a:t>: Word2Vec generates numerical vectors for words, which can be used as features in machine learning models. These word embeddings often lead to better model performance in NLP tasks.</a:t>
          </a:r>
          <a:endParaRPr lang="en-US" sz="1600" kern="1200" dirty="0"/>
        </a:p>
      </dsp:txBody>
      <dsp:txXfrm>
        <a:off x="4259555" y="2959562"/>
        <a:ext cx="3377613" cy="1490097"/>
      </dsp:txXfrm>
    </dsp:sp>
    <dsp:sp modelId="{74BFC26C-FE9D-49BD-BFE2-5F28E73119A2}">
      <dsp:nvSpPr>
        <dsp:cNvPr id="0" name=""/>
        <dsp:cNvSpPr/>
      </dsp:nvSpPr>
      <dsp:spPr>
        <a:xfrm>
          <a:off x="9157095" y="908151"/>
          <a:ext cx="1519925" cy="1519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054E-7146-41D8-BAD5-78C44EFD0639}">
      <dsp:nvSpPr>
        <dsp:cNvPr id="0" name=""/>
        <dsp:cNvSpPr/>
      </dsp:nvSpPr>
      <dsp:spPr>
        <a:xfrm>
          <a:off x="8228251" y="2959562"/>
          <a:ext cx="3377613" cy="149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dirty="0"/>
            <a:t>Dimensionality Reduction</a:t>
          </a:r>
          <a:r>
            <a:rPr lang="en-US" sz="1400" i="0" kern="1200" dirty="0"/>
            <a:t>: By representing words in a lower-dimensional vector space, Word2Vec reduces the dimensionality of textual data. This not only saves computational resources but also helps in visualizing and analyzing word relationships.</a:t>
          </a:r>
          <a:endParaRPr lang="en-US" sz="1400" kern="1200" dirty="0"/>
        </a:p>
      </dsp:txBody>
      <dsp:txXfrm>
        <a:off x="8228251" y="2959562"/>
        <a:ext cx="3377613" cy="149009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6F77-61EA-4E96-A9F2-FC1FA32703A3}">
      <dsp:nvSpPr>
        <dsp:cNvPr id="0" name=""/>
        <dsp:cNvSpPr/>
      </dsp:nvSpPr>
      <dsp:spPr>
        <a:xfrm>
          <a:off x="94810" y="949673"/>
          <a:ext cx="1520873" cy="152087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20558-3D10-46FE-AEFC-5B4B8D3619B7}">
      <dsp:nvSpPr>
        <dsp:cNvPr id="0" name=""/>
        <dsp:cNvSpPr/>
      </dsp:nvSpPr>
      <dsp:spPr>
        <a:xfrm>
          <a:off x="414194" y="1269056"/>
          <a:ext cx="882106" cy="88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76EE5-9165-4A47-81F0-F19065F7B513}">
      <dsp:nvSpPr>
        <dsp:cNvPr id="0" name=""/>
        <dsp:cNvSpPr/>
      </dsp:nvSpPr>
      <dsp:spPr>
        <a:xfrm>
          <a:off x="1941585" y="949673"/>
          <a:ext cx="3584916" cy="15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u="sng" kern="1200"/>
            <a:t>Improving Search Engines</a:t>
          </a:r>
          <a:r>
            <a:rPr lang="en-US" sz="1600" i="0" kern="1200"/>
            <a:t>: Word2Vec can enhance the quality of search engines by understanding user queries and matching them with relevant documents or web pages. It helps in better information retrieval.</a:t>
          </a:r>
          <a:endParaRPr lang="en-US" sz="1600" kern="1200"/>
        </a:p>
      </dsp:txBody>
      <dsp:txXfrm>
        <a:off x="1941585" y="949673"/>
        <a:ext cx="3584916" cy="1520873"/>
      </dsp:txXfrm>
    </dsp:sp>
    <dsp:sp modelId="{B67D10F3-AE32-4B05-AB60-0EDA0F4A812E}">
      <dsp:nvSpPr>
        <dsp:cNvPr id="0" name=""/>
        <dsp:cNvSpPr/>
      </dsp:nvSpPr>
      <dsp:spPr>
        <a:xfrm>
          <a:off x="6151147" y="949673"/>
          <a:ext cx="1520873" cy="152087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84756-37F8-4BF0-8041-0A6C817929E0}">
      <dsp:nvSpPr>
        <dsp:cNvPr id="0" name=""/>
        <dsp:cNvSpPr/>
      </dsp:nvSpPr>
      <dsp:spPr>
        <a:xfrm>
          <a:off x="6470530" y="1269056"/>
          <a:ext cx="882106" cy="88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BF35B-E0DE-4506-A536-2CEF14586E50}">
      <dsp:nvSpPr>
        <dsp:cNvPr id="0" name=""/>
        <dsp:cNvSpPr/>
      </dsp:nvSpPr>
      <dsp:spPr>
        <a:xfrm>
          <a:off x="7997922" y="949673"/>
          <a:ext cx="3584916" cy="15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u="sng" kern="1200"/>
            <a:t>Text Classification</a:t>
          </a:r>
          <a:r>
            <a:rPr lang="en-US" sz="1600" i="0" kern="1200"/>
            <a:t>: Word embeddings generated by Word2Vec improve the accuracy of text classification tasks, such as sentiment analysis, spam detection, and topic classification, by providing a more meaningful representation of the text.</a:t>
          </a:r>
          <a:endParaRPr lang="en-US" sz="1600" kern="1200"/>
        </a:p>
      </dsp:txBody>
      <dsp:txXfrm>
        <a:off x="7997922" y="949673"/>
        <a:ext cx="3584916" cy="1520873"/>
      </dsp:txXfrm>
    </dsp:sp>
    <dsp:sp modelId="{4655F0E2-925F-4BDA-A58C-489D539F7F1F}">
      <dsp:nvSpPr>
        <dsp:cNvPr id="0" name=""/>
        <dsp:cNvSpPr/>
      </dsp:nvSpPr>
      <dsp:spPr>
        <a:xfrm>
          <a:off x="94810" y="3482578"/>
          <a:ext cx="1520873" cy="152087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9E136-8007-4267-99E1-54D26B511E3C}">
      <dsp:nvSpPr>
        <dsp:cNvPr id="0" name=""/>
        <dsp:cNvSpPr/>
      </dsp:nvSpPr>
      <dsp:spPr>
        <a:xfrm>
          <a:off x="414194" y="3801961"/>
          <a:ext cx="882106" cy="882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88C62-BDAC-40D9-8B68-EA31379047F0}">
      <dsp:nvSpPr>
        <dsp:cNvPr id="0" name=""/>
        <dsp:cNvSpPr/>
      </dsp:nvSpPr>
      <dsp:spPr>
        <a:xfrm>
          <a:off x="1941585" y="3482578"/>
          <a:ext cx="3584916" cy="15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u="sng" kern="1200"/>
            <a:t>Machine Translation</a:t>
          </a:r>
          <a:r>
            <a:rPr lang="en-US" sz="1600" i="0" kern="1200"/>
            <a:t>: In machine translation models, Word2Vec embeddings can help identify equivalent words or phrases in different languages, contributing to better translation accuracy.</a:t>
          </a:r>
          <a:endParaRPr lang="en-US" sz="1600" kern="1200"/>
        </a:p>
      </dsp:txBody>
      <dsp:txXfrm>
        <a:off x="1941585" y="3482578"/>
        <a:ext cx="3584916" cy="1520873"/>
      </dsp:txXfrm>
    </dsp:sp>
    <dsp:sp modelId="{D5927ED7-6189-4631-B33F-DE4165227CE1}">
      <dsp:nvSpPr>
        <dsp:cNvPr id="0" name=""/>
        <dsp:cNvSpPr/>
      </dsp:nvSpPr>
      <dsp:spPr>
        <a:xfrm>
          <a:off x="6151147" y="3482578"/>
          <a:ext cx="1520873" cy="152087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4F161-BD9A-4622-AE9F-BFBEA4704773}">
      <dsp:nvSpPr>
        <dsp:cNvPr id="0" name=""/>
        <dsp:cNvSpPr/>
      </dsp:nvSpPr>
      <dsp:spPr>
        <a:xfrm>
          <a:off x="6470530" y="3801961"/>
          <a:ext cx="882106" cy="8821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F1BAE-66FC-4289-A4F0-C2106118C22E}">
      <dsp:nvSpPr>
        <dsp:cNvPr id="0" name=""/>
        <dsp:cNvSpPr/>
      </dsp:nvSpPr>
      <dsp:spPr>
        <a:xfrm>
          <a:off x="7997922" y="3482578"/>
          <a:ext cx="3584916" cy="15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u="sng" kern="1200"/>
            <a:t>Recommendation Systems</a:t>
          </a:r>
          <a:r>
            <a:rPr lang="en-US" sz="1600" i="0" kern="1200"/>
            <a:t>: Word2Vec can be used to recommend products or content based on user preferences and historical behavior. It can capture semantic similarities between items and user profiles.</a:t>
          </a:r>
          <a:endParaRPr lang="en-US" sz="1600" kern="1200"/>
        </a:p>
      </dsp:txBody>
      <dsp:txXfrm>
        <a:off x="7997922" y="3482578"/>
        <a:ext cx="3584916" cy="152087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6F963-FAC2-4223-9930-AC22402F42EA}">
      <dsp:nvSpPr>
        <dsp:cNvPr id="0" name=""/>
        <dsp:cNvSpPr/>
      </dsp:nvSpPr>
      <dsp:spPr>
        <a:xfrm>
          <a:off x="2190712" y="151361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E49EB-9A54-4CA3-BC63-6D92196246FE}">
      <dsp:nvSpPr>
        <dsp:cNvPr id="0" name=""/>
        <dsp:cNvSpPr/>
      </dsp:nvSpPr>
      <dsp:spPr>
        <a:xfrm>
          <a:off x="1002712" y="3979459"/>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u="sng" kern="1200" dirty="0"/>
            <a:t>Topic Modeling</a:t>
          </a:r>
          <a:r>
            <a:rPr lang="en-US" sz="1600" i="0" kern="1200" dirty="0"/>
            <a:t>: Word embeddings can be utilized in topic modeling techniques like Latent Dirichlet Allocation (LDA) to improve the identification and interpretation of topics in large text corpora.</a:t>
          </a:r>
          <a:endParaRPr lang="en-US" sz="1600" kern="1200" dirty="0"/>
        </a:p>
      </dsp:txBody>
      <dsp:txXfrm>
        <a:off x="1002712" y="3979459"/>
        <a:ext cx="4320000" cy="1012500"/>
      </dsp:txXfrm>
    </dsp:sp>
    <dsp:sp modelId="{A8CD446A-D13B-4FCE-BFBD-010830D5BEEA}">
      <dsp:nvSpPr>
        <dsp:cNvPr id="0" name=""/>
        <dsp:cNvSpPr/>
      </dsp:nvSpPr>
      <dsp:spPr>
        <a:xfrm>
          <a:off x="7266712" y="151361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779DC-EFBD-4113-BF8E-4DB4F18D3C1F}">
      <dsp:nvSpPr>
        <dsp:cNvPr id="0" name=""/>
        <dsp:cNvSpPr/>
      </dsp:nvSpPr>
      <dsp:spPr>
        <a:xfrm>
          <a:off x="6078712" y="3979459"/>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u="sng" kern="1200" dirty="0"/>
            <a:t>Multilingual Applications</a:t>
          </a:r>
          <a:r>
            <a:rPr lang="en-US" sz="1600" i="0" kern="1200" dirty="0"/>
            <a:t>: Word2Vec can be extended to handle multiple languages, allowing it to play a vital role in multilingual NLP applications and cross-lingual tasks.</a:t>
          </a:r>
          <a:endParaRPr lang="en-US" sz="1600" kern="1200" dirty="0"/>
        </a:p>
      </dsp:txBody>
      <dsp:txXfrm>
        <a:off x="6078712" y="3979459"/>
        <a:ext cx="4320000" cy="101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0544D-4A99-498B-BFB7-2FB36954A11D}">
      <dsp:nvSpPr>
        <dsp:cNvPr id="0" name=""/>
        <dsp:cNvSpPr/>
      </dsp:nvSpPr>
      <dsp:spPr>
        <a:xfrm>
          <a:off x="0" y="531"/>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4D2EC-FE80-42A1-973B-1FAFF0DAB48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D4FB5C-E6F2-4D10-B7C2-7891B39273B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b="1" i="0" kern="1200" dirty="0"/>
            <a:t>Data</a:t>
          </a:r>
          <a:r>
            <a:rPr lang="en-US" sz="1900" b="0" i="0" kern="1200" dirty="0"/>
            <a:t> </a:t>
          </a:r>
          <a:r>
            <a:rPr lang="en-US" sz="1900" b="1" i="0" kern="1200" dirty="0"/>
            <a:t>Enrichment</a:t>
          </a:r>
          <a:r>
            <a:rPr lang="en-US" sz="1900" b="0" i="0" kern="1200" dirty="0"/>
            <a:t>: Document analysis can enhance existing datasets by extracting structured information from unstructured documents. For example, extracting customer data from scanned forms or invoices can improve customer relationship management.</a:t>
          </a:r>
          <a:endParaRPr lang="en-US" sz="1900" kern="1200" dirty="0"/>
        </a:p>
      </dsp:txBody>
      <dsp:txXfrm>
        <a:off x="1435590" y="531"/>
        <a:ext cx="9080009" cy="1242935"/>
      </dsp:txXfrm>
    </dsp:sp>
    <dsp:sp modelId="{6E847477-FF15-42E1-98BD-72FBC4E7DB3D}">
      <dsp:nvSpPr>
        <dsp:cNvPr id="0" name=""/>
        <dsp:cNvSpPr/>
      </dsp:nvSpPr>
      <dsp:spPr>
        <a:xfrm>
          <a:off x="0" y="1554201"/>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AF3E0-F090-443B-AE38-5FF018EBE9F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93A06-8527-4C2E-98CB-22E51181AC3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b="1" i="0" kern="1200" dirty="0"/>
            <a:t>Competitive</a:t>
          </a:r>
          <a:r>
            <a:rPr lang="en-US" sz="1900" b="0" i="0" kern="1200" dirty="0"/>
            <a:t> </a:t>
          </a:r>
          <a:r>
            <a:rPr lang="en-US" sz="1900" b="1" i="0" kern="1200" dirty="0"/>
            <a:t>Intelligence</a:t>
          </a:r>
          <a:r>
            <a:rPr lang="en-US" sz="1900" b="0" i="0" kern="1200" dirty="0"/>
            <a:t>: Businesses can analyze documents such as industry reports, news articles, and competitor documents to gain insights into market trends, competitor strategies, and emerging opportunities or threats.</a:t>
          </a:r>
          <a:endParaRPr lang="en-US" sz="1900" kern="1200" dirty="0"/>
        </a:p>
      </dsp:txBody>
      <dsp:txXfrm>
        <a:off x="1435590" y="1554201"/>
        <a:ext cx="9080009" cy="1242935"/>
      </dsp:txXfrm>
    </dsp:sp>
    <dsp:sp modelId="{04BD6AB2-D5C8-4C64-8E0C-B7571A23BAE7}">
      <dsp:nvSpPr>
        <dsp:cNvPr id="0" name=""/>
        <dsp:cNvSpPr/>
      </dsp:nvSpPr>
      <dsp:spPr>
        <a:xfrm>
          <a:off x="0" y="3107870"/>
          <a:ext cx="10515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8F8F9-BEE9-4723-909A-F56EA12FE20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AE535-D78E-40CB-9BE5-E6DB5CE14EB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b="1" i="0" kern="1200" dirty="0"/>
            <a:t>Legal</a:t>
          </a:r>
          <a:r>
            <a:rPr lang="en-US" sz="1900" b="0" i="0" kern="1200" dirty="0"/>
            <a:t> </a:t>
          </a:r>
          <a:r>
            <a:rPr lang="en-US" sz="1900" b="1" i="0" kern="1200" dirty="0"/>
            <a:t>and</a:t>
          </a:r>
          <a:r>
            <a:rPr lang="en-US" sz="1900" b="0" i="0" kern="1200" dirty="0"/>
            <a:t> </a:t>
          </a:r>
          <a:r>
            <a:rPr lang="en-US" sz="1900" b="1" i="0" kern="1200" dirty="0"/>
            <a:t>Compliance</a:t>
          </a:r>
          <a:r>
            <a:rPr lang="en-US" sz="1900" b="0" i="0" kern="1200" dirty="0"/>
            <a:t>: In legal contexts, document analysis is essential for reviewing contracts, court documents, and legal records. It ensures compliance with regulations and supports legal teams in making informed decisions.</a:t>
          </a:r>
          <a:endParaRPr lang="en-US" sz="1900" kern="1200" dirty="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FD2E3-1688-47E8-ADD4-301A6F00CD73}">
      <dsp:nvSpPr>
        <dsp:cNvPr id="0" name=""/>
        <dsp:cNvSpPr/>
      </dsp:nvSpPr>
      <dsp:spPr>
        <a:xfrm>
          <a:off x="0" y="0"/>
          <a:ext cx="3286125" cy="435133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b="1" i="0" kern="1200" dirty="0"/>
            <a:t>Customer</a:t>
          </a:r>
          <a:r>
            <a:rPr lang="en-US" sz="1600" b="0" i="0" kern="1200" dirty="0"/>
            <a:t> </a:t>
          </a:r>
          <a:r>
            <a:rPr lang="en-US" sz="1600" b="1" i="0" kern="1200" dirty="0"/>
            <a:t>Insights</a:t>
          </a:r>
          <a:r>
            <a:rPr lang="en-US" sz="1600" b="0" i="0" kern="1200" dirty="0"/>
            <a:t>: Analyzing customer feedback, reviews, and surveys provides businesses with valuable insights into customer satisfaction, preferences, and pain points, helping them improve products and services.</a:t>
          </a:r>
          <a:endParaRPr lang="en-US" sz="1600" kern="1200" dirty="0"/>
        </a:p>
      </dsp:txBody>
      <dsp:txXfrm>
        <a:off x="0" y="1653508"/>
        <a:ext cx="3286125" cy="2610802"/>
      </dsp:txXfrm>
    </dsp:sp>
    <dsp:sp modelId="{AA53921D-8DF1-40E2-9217-8DE673890E6D}">
      <dsp:nvSpPr>
        <dsp:cNvPr id="0" name=""/>
        <dsp:cNvSpPr/>
      </dsp:nvSpPr>
      <dsp:spPr>
        <a:xfrm>
          <a:off x="990361" y="435133"/>
          <a:ext cx="1305401" cy="130540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48EA3D9-9F74-42D8-A343-B9C434C60C3B}">
      <dsp:nvSpPr>
        <dsp:cNvPr id="0" name=""/>
        <dsp:cNvSpPr/>
      </dsp:nvSpPr>
      <dsp:spPr>
        <a:xfrm>
          <a:off x="0" y="4351266"/>
          <a:ext cx="328612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64A3157-11D3-4377-87B2-5AE4E528A6F1}">
      <dsp:nvSpPr>
        <dsp:cNvPr id="0" name=""/>
        <dsp:cNvSpPr/>
      </dsp:nvSpPr>
      <dsp:spPr>
        <a:xfrm>
          <a:off x="3614737" y="0"/>
          <a:ext cx="3286125" cy="435133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b="1" i="0" kern="1200" dirty="0"/>
            <a:t>Healthcare</a:t>
          </a:r>
          <a:r>
            <a:rPr lang="en-US" sz="1600" b="0" i="0" kern="1200" dirty="0"/>
            <a:t>: Document analysis in healthcare involves extracting patient information, diagnoses, and treatment plans from electronic health records (EHRs). This improves patient care, facilitates medical research, and streamlines administrative tasks.</a:t>
          </a:r>
          <a:endParaRPr lang="en-US" sz="1600" kern="1200" dirty="0"/>
        </a:p>
      </dsp:txBody>
      <dsp:txXfrm>
        <a:off x="3614737" y="1653508"/>
        <a:ext cx="3286125" cy="2610802"/>
      </dsp:txXfrm>
    </dsp:sp>
    <dsp:sp modelId="{6A707899-0186-42F9-9FE7-F749E42C1F43}">
      <dsp:nvSpPr>
        <dsp:cNvPr id="0" name=""/>
        <dsp:cNvSpPr/>
      </dsp:nvSpPr>
      <dsp:spPr>
        <a:xfrm>
          <a:off x="4605099" y="435133"/>
          <a:ext cx="1305401" cy="130540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4796271" y="626305"/>
        <a:ext cx="923057" cy="923057"/>
      </dsp:txXfrm>
    </dsp:sp>
    <dsp:sp modelId="{91D2BE6F-BE3A-476B-A42F-000E458C423F}">
      <dsp:nvSpPr>
        <dsp:cNvPr id="0" name=""/>
        <dsp:cNvSpPr/>
      </dsp:nvSpPr>
      <dsp:spPr>
        <a:xfrm>
          <a:off x="3614737" y="4351266"/>
          <a:ext cx="328612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AC4ED33-853A-49E7-8BCA-9FFEE34C4CC9}">
      <dsp:nvSpPr>
        <dsp:cNvPr id="0" name=""/>
        <dsp:cNvSpPr/>
      </dsp:nvSpPr>
      <dsp:spPr>
        <a:xfrm>
          <a:off x="7229475" y="0"/>
          <a:ext cx="3286125" cy="435133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b="1" i="0" kern="1200" dirty="0"/>
            <a:t>Research</a:t>
          </a:r>
          <a:r>
            <a:rPr lang="en-US" sz="1600" b="0" i="0" kern="1200" dirty="0"/>
            <a:t>: In academia and scientific research, document analysis assists researchers in identifying relevant publications, tracking developments in their fields, and synthesizing research findings.</a:t>
          </a:r>
          <a:endParaRPr lang="en-US" sz="1600" kern="1200" dirty="0"/>
        </a:p>
      </dsp:txBody>
      <dsp:txXfrm>
        <a:off x="7229475" y="1653508"/>
        <a:ext cx="3286125" cy="2610802"/>
      </dsp:txXfrm>
    </dsp:sp>
    <dsp:sp modelId="{21E4BDCB-75A4-45D3-A4E1-C7298FA7B2A9}">
      <dsp:nvSpPr>
        <dsp:cNvPr id="0" name=""/>
        <dsp:cNvSpPr/>
      </dsp:nvSpPr>
      <dsp:spPr>
        <a:xfrm>
          <a:off x="8219836" y="435133"/>
          <a:ext cx="1305401" cy="130540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EA017A12-EEE1-46D8-985E-6F2E8853F722}">
      <dsp:nvSpPr>
        <dsp:cNvPr id="0" name=""/>
        <dsp:cNvSpPr/>
      </dsp:nvSpPr>
      <dsp:spPr>
        <a:xfrm>
          <a:off x="7229475" y="4351266"/>
          <a:ext cx="328612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297CF-753B-4914-9FBF-F22D21456A30}">
      <dsp:nvSpPr>
        <dsp:cNvPr id="0" name=""/>
        <dsp:cNvSpPr/>
      </dsp:nvSpPr>
      <dsp:spPr>
        <a:xfrm>
          <a:off x="0" y="337894"/>
          <a:ext cx="3455789" cy="2073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Security</a:t>
          </a:r>
          <a:r>
            <a:rPr lang="en-US" sz="1700" b="0" i="0" kern="1200" dirty="0"/>
            <a:t> </a:t>
          </a:r>
          <a:r>
            <a:rPr lang="en-US" sz="1700" b="1" i="0" kern="1200" dirty="0"/>
            <a:t>and</a:t>
          </a:r>
          <a:r>
            <a:rPr lang="en-US" sz="1700" b="0" i="0" kern="1200" dirty="0"/>
            <a:t> </a:t>
          </a:r>
          <a:r>
            <a:rPr lang="en-US" sz="1700" b="1" i="0" kern="1200" dirty="0"/>
            <a:t>Fraud</a:t>
          </a:r>
          <a:r>
            <a:rPr lang="en-US" sz="1700" b="0" i="0" kern="1200" dirty="0"/>
            <a:t> </a:t>
          </a:r>
          <a:r>
            <a:rPr lang="en-US" sz="1700" b="1" i="0" kern="1200" dirty="0"/>
            <a:t>Detection</a:t>
          </a:r>
          <a:r>
            <a:rPr lang="en-US" sz="1700" b="0" i="0" kern="1200" dirty="0"/>
            <a:t>: Document analysis can be used to identify fraudulent documents, such as forged IDs or counterfeit banknotes. It is also valuable for monitoring and detecting security threats in electronic communications.</a:t>
          </a:r>
          <a:endParaRPr lang="en-US" sz="1700" kern="1200" dirty="0"/>
        </a:p>
      </dsp:txBody>
      <dsp:txXfrm>
        <a:off x="0" y="337894"/>
        <a:ext cx="3455789" cy="2073473"/>
      </dsp:txXfrm>
    </dsp:sp>
    <dsp:sp modelId="{04A754C9-568D-4DA0-A373-B6E7B7024F47}">
      <dsp:nvSpPr>
        <dsp:cNvPr id="0" name=""/>
        <dsp:cNvSpPr/>
      </dsp:nvSpPr>
      <dsp:spPr>
        <a:xfrm>
          <a:off x="3801367" y="337894"/>
          <a:ext cx="3455789" cy="2073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Archiving</a:t>
          </a:r>
          <a:r>
            <a:rPr lang="en-US" sz="1700" b="0" i="0" kern="1200" dirty="0"/>
            <a:t> </a:t>
          </a:r>
          <a:r>
            <a:rPr lang="en-US" sz="1700" b="1" i="0" kern="1200" dirty="0"/>
            <a:t>and</a:t>
          </a:r>
          <a:r>
            <a:rPr lang="en-US" sz="1700" b="0" i="0" kern="1200" dirty="0"/>
            <a:t> </a:t>
          </a:r>
          <a:r>
            <a:rPr lang="en-US" sz="1700" b="1" i="0" kern="1200" dirty="0"/>
            <a:t>Preservation</a:t>
          </a:r>
          <a:r>
            <a:rPr lang="en-US" sz="1700" b="0" i="0" kern="1200" dirty="0"/>
            <a:t>: Document analysis is crucial for digitizing and preserving historical documents, manuscripts, and rare materials. It ensures that valuable information is accessible for future generations.</a:t>
          </a:r>
          <a:endParaRPr lang="en-US" sz="1700" kern="1200" dirty="0"/>
        </a:p>
      </dsp:txBody>
      <dsp:txXfrm>
        <a:off x="3801367" y="337894"/>
        <a:ext cx="3455789" cy="2073473"/>
      </dsp:txXfrm>
    </dsp:sp>
    <dsp:sp modelId="{97FA1CA8-6FF6-43B0-8A0C-9AE1906A13B1}">
      <dsp:nvSpPr>
        <dsp:cNvPr id="0" name=""/>
        <dsp:cNvSpPr/>
      </dsp:nvSpPr>
      <dsp:spPr>
        <a:xfrm>
          <a:off x="7602735" y="337894"/>
          <a:ext cx="3455789" cy="2073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Translation</a:t>
          </a:r>
          <a:r>
            <a:rPr lang="en-US" sz="1700" b="0" i="0" kern="1200" dirty="0"/>
            <a:t> </a:t>
          </a:r>
          <a:r>
            <a:rPr lang="en-US" sz="1700" b="1" i="0" kern="1200" dirty="0"/>
            <a:t>and</a:t>
          </a:r>
          <a:r>
            <a:rPr lang="en-US" sz="1700" b="0" i="0" kern="1200" dirty="0"/>
            <a:t> </a:t>
          </a:r>
          <a:r>
            <a:rPr lang="en-US" sz="1700" b="1" i="0" kern="1200" dirty="0"/>
            <a:t>Localization</a:t>
          </a:r>
          <a:r>
            <a:rPr lang="en-US" sz="1700" b="0" i="0" kern="1200" dirty="0"/>
            <a:t>: Document analysis is used in language translation services to translate documents accurately from one language to another, preserving the original meaning and context.</a:t>
          </a:r>
          <a:endParaRPr lang="en-US" sz="1700" kern="1200" dirty="0"/>
        </a:p>
      </dsp:txBody>
      <dsp:txXfrm>
        <a:off x="7602735" y="337894"/>
        <a:ext cx="3455789" cy="2073473"/>
      </dsp:txXfrm>
    </dsp:sp>
    <dsp:sp modelId="{001E16F6-3029-4C0D-AF54-5A75BD3E0D99}">
      <dsp:nvSpPr>
        <dsp:cNvPr id="0" name=""/>
        <dsp:cNvSpPr/>
      </dsp:nvSpPr>
      <dsp:spPr>
        <a:xfrm>
          <a:off x="1900683" y="2756946"/>
          <a:ext cx="3455789" cy="2073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Media</a:t>
          </a:r>
          <a:r>
            <a:rPr lang="en-US" sz="1700" b="0" i="0" kern="1200" dirty="0"/>
            <a:t> </a:t>
          </a:r>
          <a:r>
            <a:rPr lang="en-US" sz="1700" b="1" i="0" kern="1200" dirty="0"/>
            <a:t>and</a:t>
          </a:r>
          <a:r>
            <a:rPr lang="en-US" sz="1700" b="0" i="0" kern="1200" dirty="0"/>
            <a:t> </a:t>
          </a:r>
          <a:r>
            <a:rPr lang="en-US" sz="1700" b="1" i="0" kern="1200" dirty="0"/>
            <a:t>Entertainment</a:t>
          </a:r>
          <a:r>
            <a:rPr lang="en-US" sz="1700" b="0" i="0" kern="1200" dirty="0"/>
            <a:t>: In the media industry, document analysis supports content recommendation systems and content categorization, making it easier for users to discover relevant content.</a:t>
          </a:r>
          <a:endParaRPr lang="en-US" sz="1700" kern="1200" dirty="0"/>
        </a:p>
      </dsp:txBody>
      <dsp:txXfrm>
        <a:off x="1900683" y="2756946"/>
        <a:ext cx="3455789" cy="2073473"/>
      </dsp:txXfrm>
    </dsp:sp>
    <dsp:sp modelId="{1C44EA12-A244-44C6-8FAD-3DAFA44C5E21}">
      <dsp:nvSpPr>
        <dsp:cNvPr id="0" name=""/>
        <dsp:cNvSpPr/>
      </dsp:nvSpPr>
      <dsp:spPr>
        <a:xfrm>
          <a:off x="5702051" y="2756946"/>
          <a:ext cx="3455789" cy="20734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Overall, document analysis empowers organizations and individuals to harness the information contained within documents, improve decision-making, and automate tasks, leading to increased efficiency, productivity, and competitiveness in various fields and industries.</a:t>
          </a:r>
          <a:endParaRPr lang="en-US" sz="1700" kern="1200"/>
        </a:p>
      </dsp:txBody>
      <dsp:txXfrm>
        <a:off x="5702051" y="2756946"/>
        <a:ext cx="3455789" cy="2073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66588-0E4C-47DD-8211-16FB2C438F8D}">
      <dsp:nvSpPr>
        <dsp:cNvPr id="0" name=""/>
        <dsp:cNvSpPr/>
      </dsp:nvSpPr>
      <dsp:spPr>
        <a:xfrm>
          <a:off x="5527" y="277535"/>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EA282-5294-4DCC-8407-A8FE05AB67D2}">
      <dsp:nvSpPr>
        <dsp:cNvPr id="0" name=""/>
        <dsp:cNvSpPr/>
      </dsp:nvSpPr>
      <dsp:spPr>
        <a:xfrm>
          <a:off x="5527" y="1538265"/>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NLTK - Natural Language Toolkit</a:t>
          </a:r>
          <a:endParaRPr lang="en-US" sz="1800" kern="1200" dirty="0"/>
        </a:p>
      </dsp:txBody>
      <dsp:txXfrm>
        <a:off x="5527" y="1538265"/>
        <a:ext cx="3135684" cy="470352"/>
      </dsp:txXfrm>
    </dsp:sp>
    <dsp:sp modelId="{7DF2D91E-6610-485C-B662-9822754EB925}">
      <dsp:nvSpPr>
        <dsp:cNvPr id="0" name=""/>
        <dsp:cNvSpPr/>
      </dsp:nvSpPr>
      <dsp:spPr>
        <a:xfrm>
          <a:off x="5527" y="2084543"/>
          <a:ext cx="3135684" cy="198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Overview</a:t>
          </a:r>
          <a:r>
            <a:rPr lang="en-US" sz="1400" kern="1200"/>
            <a:t>: Comprehensive Python library for text analysis.</a:t>
          </a:r>
          <a:endParaRPr lang="en-US" sz="1400" kern="1200" dirty="0"/>
        </a:p>
        <a:p>
          <a:pPr marL="0" lvl="0" indent="0" algn="l" defTabSz="622300">
            <a:lnSpc>
              <a:spcPct val="100000"/>
            </a:lnSpc>
            <a:spcBef>
              <a:spcPct val="0"/>
            </a:spcBef>
            <a:spcAft>
              <a:spcPct val="35000"/>
            </a:spcAft>
            <a:buNone/>
          </a:pPr>
          <a:r>
            <a:rPr lang="en-US" sz="1400" b="1" kern="1200"/>
            <a:t>Functions</a:t>
          </a:r>
          <a:r>
            <a:rPr lang="en-US" sz="1400" kern="1200"/>
            <a:t>: Tokenization, Stemming, Stop Words, Custom NER.</a:t>
          </a:r>
          <a:endParaRPr lang="en-US" sz="1400" kern="1200" dirty="0"/>
        </a:p>
        <a:p>
          <a:pPr marL="0" lvl="0" indent="0" algn="l" defTabSz="622300">
            <a:lnSpc>
              <a:spcPct val="100000"/>
            </a:lnSpc>
            <a:spcBef>
              <a:spcPct val="0"/>
            </a:spcBef>
            <a:spcAft>
              <a:spcPct val="35000"/>
            </a:spcAft>
            <a:buNone/>
          </a:pPr>
          <a:r>
            <a:rPr lang="en-US" sz="1400" b="1" kern="1200"/>
            <a:t>Use</a:t>
          </a:r>
          <a:r>
            <a:rPr lang="en-US" sz="1400" kern="1200"/>
            <a:t> </a:t>
          </a:r>
          <a:r>
            <a:rPr lang="en-US" sz="1400" b="1" kern="1200"/>
            <a:t>Cases</a:t>
          </a:r>
          <a:r>
            <a:rPr lang="en-US" sz="1400" kern="1200"/>
            <a:t>: Preprocessing, Custom NER, Summarization.</a:t>
          </a:r>
          <a:endParaRPr lang="en-US" sz="1400" kern="1200" dirty="0"/>
        </a:p>
      </dsp:txBody>
      <dsp:txXfrm>
        <a:off x="5527" y="2084543"/>
        <a:ext cx="3135684" cy="1989259"/>
      </dsp:txXfrm>
    </dsp:sp>
    <dsp:sp modelId="{DB1517F0-382C-4478-BB75-5CEEDA5C19E2}">
      <dsp:nvSpPr>
        <dsp:cNvPr id="0" name=""/>
        <dsp:cNvSpPr/>
      </dsp:nvSpPr>
      <dsp:spPr>
        <a:xfrm>
          <a:off x="3689957" y="277535"/>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183C8-3846-4E6E-B205-FF034FFC4CCF}">
      <dsp:nvSpPr>
        <dsp:cNvPr id="0" name=""/>
        <dsp:cNvSpPr/>
      </dsp:nvSpPr>
      <dsp:spPr>
        <a:xfrm>
          <a:off x="3689957" y="1538265"/>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spaCy - Industrial-Strength NLP</a:t>
          </a:r>
        </a:p>
      </dsp:txBody>
      <dsp:txXfrm>
        <a:off x="3689957" y="1538265"/>
        <a:ext cx="3135684" cy="470352"/>
      </dsp:txXfrm>
    </dsp:sp>
    <dsp:sp modelId="{0F97BF0C-0869-4C14-AA4B-703F176C2968}">
      <dsp:nvSpPr>
        <dsp:cNvPr id="0" name=""/>
        <dsp:cNvSpPr/>
      </dsp:nvSpPr>
      <dsp:spPr>
        <a:xfrm>
          <a:off x="3689957" y="2084543"/>
          <a:ext cx="3135684" cy="198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Overview</a:t>
          </a:r>
          <a:r>
            <a:rPr lang="en-US" sz="1400" kern="1200"/>
            <a:t>: Fast, efficient NLP library with pre-trained models.</a:t>
          </a:r>
          <a:endParaRPr lang="en-US" sz="1400" kern="1200" dirty="0"/>
        </a:p>
        <a:p>
          <a:pPr marL="0" lvl="0" indent="0" algn="l" defTabSz="622300">
            <a:lnSpc>
              <a:spcPct val="100000"/>
            </a:lnSpc>
            <a:spcBef>
              <a:spcPct val="0"/>
            </a:spcBef>
            <a:spcAft>
              <a:spcPct val="35000"/>
            </a:spcAft>
            <a:buNone/>
          </a:pPr>
          <a:r>
            <a:rPr lang="en-US" sz="1400" b="1" kern="1200"/>
            <a:t>Functions</a:t>
          </a:r>
          <a:r>
            <a:rPr lang="en-US" sz="1400" kern="1200"/>
            <a:t>: Tokenization, Pre-trained NER, Dependency Parsing.</a:t>
          </a:r>
          <a:endParaRPr lang="en-US" sz="1400" kern="1200" dirty="0"/>
        </a:p>
        <a:p>
          <a:pPr marL="0" lvl="0" indent="0" algn="l" defTabSz="622300">
            <a:lnSpc>
              <a:spcPct val="100000"/>
            </a:lnSpc>
            <a:spcBef>
              <a:spcPct val="0"/>
            </a:spcBef>
            <a:spcAft>
              <a:spcPct val="35000"/>
            </a:spcAft>
            <a:buNone/>
          </a:pPr>
          <a:r>
            <a:rPr lang="en-US" sz="1400" b="1" kern="1200"/>
            <a:t>Advantages</a:t>
          </a:r>
          <a:r>
            <a:rPr lang="en-US" sz="1400" kern="1200"/>
            <a:t>: Speed, Multilingual Support, Ease of Use.</a:t>
          </a:r>
          <a:endParaRPr lang="en-US" sz="1400" kern="1200" dirty="0"/>
        </a:p>
        <a:p>
          <a:pPr marL="0" lvl="0" indent="0" algn="l" defTabSz="622300">
            <a:lnSpc>
              <a:spcPct val="100000"/>
            </a:lnSpc>
            <a:spcBef>
              <a:spcPct val="0"/>
            </a:spcBef>
            <a:spcAft>
              <a:spcPct val="35000"/>
            </a:spcAft>
            <a:buNone/>
          </a:pPr>
          <a:r>
            <a:rPr lang="en-US" sz="1400" b="1" kern="1200"/>
            <a:t>Applications</a:t>
          </a:r>
          <a:r>
            <a:rPr lang="en-US" sz="1400" kern="1200"/>
            <a:t>: Preprocessing, Named Entity Recognition</a:t>
          </a:r>
          <a:endParaRPr lang="en-US" sz="1400" kern="1200" dirty="0"/>
        </a:p>
      </dsp:txBody>
      <dsp:txXfrm>
        <a:off x="3689957" y="2084543"/>
        <a:ext cx="3135684" cy="1989259"/>
      </dsp:txXfrm>
    </dsp:sp>
    <dsp:sp modelId="{440E9225-5D0C-40EA-A3E0-2CFCDA339513}">
      <dsp:nvSpPr>
        <dsp:cNvPr id="0" name=""/>
        <dsp:cNvSpPr/>
      </dsp:nvSpPr>
      <dsp:spPr>
        <a:xfrm>
          <a:off x="7374387" y="277535"/>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9B1B12-E13E-43DC-B28C-596C7A6B400C}">
      <dsp:nvSpPr>
        <dsp:cNvPr id="0" name=""/>
        <dsp:cNvSpPr/>
      </dsp:nvSpPr>
      <dsp:spPr>
        <a:xfrm>
          <a:off x="7374387" y="1538265"/>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Integration with LLMs</a:t>
          </a:r>
        </a:p>
      </dsp:txBody>
      <dsp:txXfrm>
        <a:off x="7374387" y="1538265"/>
        <a:ext cx="3135684" cy="470352"/>
      </dsp:txXfrm>
    </dsp:sp>
    <dsp:sp modelId="{92E6ED7D-F32A-4610-B001-7F5DFFAB1E84}">
      <dsp:nvSpPr>
        <dsp:cNvPr id="0" name=""/>
        <dsp:cNvSpPr/>
      </dsp:nvSpPr>
      <dsp:spPr>
        <a:xfrm>
          <a:off x="7374387" y="2084543"/>
          <a:ext cx="3135684" cy="198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Role</a:t>
          </a:r>
          <a:r>
            <a:rPr lang="en-US" sz="1400" kern="1200"/>
            <a:t>: Both libraries serve as preprocessing steps.</a:t>
          </a:r>
          <a:endParaRPr lang="en-US" sz="1400" kern="1200" dirty="0"/>
        </a:p>
        <a:p>
          <a:pPr marL="0" lvl="0" indent="0" algn="l" defTabSz="622300">
            <a:lnSpc>
              <a:spcPct val="100000"/>
            </a:lnSpc>
            <a:spcBef>
              <a:spcPct val="0"/>
            </a:spcBef>
            <a:spcAft>
              <a:spcPct val="35000"/>
            </a:spcAft>
            <a:buNone/>
          </a:pPr>
          <a:r>
            <a:rPr lang="en-US" sz="1400" b="1" kern="1200"/>
            <a:t>Enhancement</a:t>
          </a:r>
          <a:r>
            <a:rPr lang="en-US" sz="1400" kern="1200"/>
            <a:t>: Combining with Large Language Models for advanced analysis.</a:t>
          </a:r>
          <a:endParaRPr lang="en-US" sz="1400" kern="1200" dirty="0"/>
        </a:p>
        <a:p>
          <a:pPr marL="0" lvl="0" indent="0" algn="l" defTabSz="622300">
            <a:lnSpc>
              <a:spcPct val="100000"/>
            </a:lnSpc>
            <a:spcBef>
              <a:spcPct val="0"/>
            </a:spcBef>
            <a:spcAft>
              <a:spcPct val="35000"/>
            </a:spcAft>
            <a:buNone/>
          </a:pPr>
          <a:r>
            <a:rPr lang="en-US" sz="1400" b="1" kern="1200"/>
            <a:t>Benefit</a:t>
          </a:r>
          <a:r>
            <a:rPr lang="en-US" sz="1400" kern="1200"/>
            <a:t>: Improved accuracy and expanded capabilities.</a:t>
          </a:r>
          <a:endParaRPr lang="en-US" sz="1400" kern="1200" dirty="0"/>
        </a:p>
      </dsp:txBody>
      <dsp:txXfrm>
        <a:off x="7374387" y="2084543"/>
        <a:ext cx="3135684" cy="19892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3446C-1899-4C32-A75C-644A63746E8E}">
      <dsp:nvSpPr>
        <dsp:cNvPr id="0" name=""/>
        <dsp:cNvSpPr/>
      </dsp:nvSpPr>
      <dsp:spPr>
        <a:xfrm>
          <a:off x="762194" y="1022935"/>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933298E-5057-4148-A253-4B3A41E2202E}">
      <dsp:nvSpPr>
        <dsp:cNvPr id="0" name=""/>
        <dsp:cNvSpPr/>
      </dsp:nvSpPr>
      <dsp:spPr>
        <a:xfrm>
          <a:off x="8092" y="19341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Efficient Tokenization:</a:t>
          </a:r>
          <a:endParaRPr lang="en-US" sz="1400" kern="1200"/>
        </a:p>
      </dsp:txBody>
      <dsp:txXfrm>
        <a:off x="8092" y="1934180"/>
        <a:ext cx="2320312" cy="348046"/>
      </dsp:txXfrm>
    </dsp:sp>
    <dsp:sp modelId="{7900CA61-3496-4ACF-A4D2-5D681AF8AFB2}">
      <dsp:nvSpPr>
        <dsp:cNvPr id="0" name=""/>
        <dsp:cNvSpPr/>
      </dsp:nvSpPr>
      <dsp:spPr>
        <a:xfrm>
          <a:off x="8092" y="2328336"/>
          <a:ext cx="2320312" cy="100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err="1"/>
            <a:t>spaCy's</a:t>
          </a:r>
          <a:r>
            <a:rPr lang="en-US" sz="1200" kern="1200" dirty="0"/>
            <a:t> fast tokenization efficiently breaks text into words or sentences.</a:t>
          </a:r>
        </a:p>
        <a:p>
          <a:pPr marL="0" lvl="0" indent="0" algn="ctr" defTabSz="533400">
            <a:lnSpc>
              <a:spcPct val="100000"/>
            </a:lnSpc>
            <a:spcBef>
              <a:spcPct val="0"/>
            </a:spcBef>
            <a:spcAft>
              <a:spcPct val="35000"/>
            </a:spcAft>
            <a:buNone/>
          </a:pPr>
          <a:r>
            <a:rPr lang="en-US" sz="1200" kern="1200" dirty="0"/>
            <a:t>Ideal for processing large volumes of text data quickly.</a:t>
          </a:r>
        </a:p>
      </dsp:txBody>
      <dsp:txXfrm>
        <a:off x="8092" y="2328336"/>
        <a:ext cx="2320312" cy="1000066"/>
      </dsp:txXfrm>
    </dsp:sp>
    <dsp:sp modelId="{C1EAB934-C762-4C3D-BAAD-4AE2F72777B9}">
      <dsp:nvSpPr>
        <dsp:cNvPr id="0" name=""/>
        <dsp:cNvSpPr/>
      </dsp:nvSpPr>
      <dsp:spPr>
        <a:xfrm>
          <a:off x="3488561" y="1022935"/>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2094ECC-9E5E-4438-B082-B1AA27265E89}">
      <dsp:nvSpPr>
        <dsp:cNvPr id="0" name=""/>
        <dsp:cNvSpPr/>
      </dsp:nvSpPr>
      <dsp:spPr>
        <a:xfrm>
          <a:off x="2734460" y="19341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Lemmatization for Consistency:</a:t>
          </a:r>
          <a:endParaRPr lang="en-US" sz="1400" kern="1200"/>
        </a:p>
      </dsp:txBody>
      <dsp:txXfrm>
        <a:off x="2734460" y="1934180"/>
        <a:ext cx="2320312" cy="348046"/>
      </dsp:txXfrm>
    </dsp:sp>
    <dsp:sp modelId="{1DC0143C-C329-45B9-8D86-2601CB30DE6E}">
      <dsp:nvSpPr>
        <dsp:cNvPr id="0" name=""/>
        <dsp:cNvSpPr/>
      </dsp:nvSpPr>
      <dsp:spPr>
        <a:xfrm>
          <a:off x="2734460" y="2328336"/>
          <a:ext cx="2320312" cy="100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err="1"/>
            <a:t>spaCy's</a:t>
          </a:r>
          <a:r>
            <a:rPr lang="en-US" sz="1200" kern="1200" dirty="0"/>
            <a:t> lemmatization ensures words are reduced to their base form.</a:t>
          </a:r>
        </a:p>
        <a:p>
          <a:pPr marL="0" lvl="0" indent="0" algn="ctr" defTabSz="533400">
            <a:lnSpc>
              <a:spcPct val="100000"/>
            </a:lnSpc>
            <a:spcBef>
              <a:spcPct val="0"/>
            </a:spcBef>
            <a:spcAft>
              <a:spcPct val="35000"/>
            </a:spcAft>
            <a:buNone/>
          </a:pPr>
          <a:r>
            <a:rPr lang="en-US" sz="1200" kern="1200" dirty="0"/>
            <a:t>Enhances accuracy and consistency in subsequent analysis.</a:t>
          </a:r>
        </a:p>
      </dsp:txBody>
      <dsp:txXfrm>
        <a:off x="2734460" y="2328336"/>
        <a:ext cx="2320312" cy="1000066"/>
      </dsp:txXfrm>
    </dsp:sp>
    <dsp:sp modelId="{5869DFC6-BDA6-41C9-8A0D-169C1DA9143F}">
      <dsp:nvSpPr>
        <dsp:cNvPr id="0" name=""/>
        <dsp:cNvSpPr/>
      </dsp:nvSpPr>
      <dsp:spPr>
        <a:xfrm>
          <a:off x="6214928" y="1022935"/>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CACF36-C5FF-4A30-86E7-B7E20F7B3AC3}">
      <dsp:nvSpPr>
        <dsp:cNvPr id="0" name=""/>
        <dsp:cNvSpPr/>
      </dsp:nvSpPr>
      <dsp:spPr>
        <a:xfrm>
          <a:off x="5460827" y="19341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Part-of-Speech Tagging:</a:t>
          </a:r>
          <a:endParaRPr lang="en-US" sz="1400" kern="1200"/>
        </a:p>
      </dsp:txBody>
      <dsp:txXfrm>
        <a:off x="5460827" y="1934180"/>
        <a:ext cx="2320312" cy="348046"/>
      </dsp:txXfrm>
    </dsp:sp>
    <dsp:sp modelId="{BC6F357B-A2D4-4548-9BDF-690DF865B84F}">
      <dsp:nvSpPr>
        <dsp:cNvPr id="0" name=""/>
        <dsp:cNvSpPr/>
      </dsp:nvSpPr>
      <dsp:spPr>
        <a:xfrm>
          <a:off x="5460827" y="2328336"/>
          <a:ext cx="2320312" cy="100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err="1"/>
            <a:t>spaCy</a:t>
          </a:r>
          <a:r>
            <a:rPr lang="en-US" sz="1200" kern="1200" dirty="0"/>
            <a:t> tags words with their grammatical categories (e.g., noun, verb).</a:t>
          </a:r>
        </a:p>
        <a:p>
          <a:pPr marL="0" lvl="0" indent="0" algn="ctr" defTabSz="533400">
            <a:lnSpc>
              <a:spcPct val="100000"/>
            </a:lnSpc>
            <a:spcBef>
              <a:spcPct val="0"/>
            </a:spcBef>
            <a:spcAft>
              <a:spcPct val="35000"/>
            </a:spcAft>
            <a:buNone/>
          </a:pPr>
          <a:r>
            <a:rPr lang="en-US" sz="1200" kern="1200" dirty="0"/>
            <a:t>Helps understand text structure and content.</a:t>
          </a:r>
        </a:p>
      </dsp:txBody>
      <dsp:txXfrm>
        <a:off x="5460827" y="2328336"/>
        <a:ext cx="2320312" cy="1000066"/>
      </dsp:txXfrm>
    </dsp:sp>
    <dsp:sp modelId="{0A6ED587-D548-4250-94DF-D98E193A081E}">
      <dsp:nvSpPr>
        <dsp:cNvPr id="0" name=""/>
        <dsp:cNvSpPr/>
      </dsp:nvSpPr>
      <dsp:spPr>
        <a:xfrm>
          <a:off x="8941296" y="1022935"/>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5448E4-C559-4680-9BA8-6031A3C7F82D}">
      <dsp:nvSpPr>
        <dsp:cNvPr id="0" name=""/>
        <dsp:cNvSpPr/>
      </dsp:nvSpPr>
      <dsp:spPr>
        <a:xfrm>
          <a:off x="8187194" y="19341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Stop Word Removal:</a:t>
          </a:r>
          <a:endParaRPr lang="en-US" sz="1400" kern="1200"/>
        </a:p>
      </dsp:txBody>
      <dsp:txXfrm>
        <a:off x="8187194" y="1934180"/>
        <a:ext cx="2320312" cy="348046"/>
      </dsp:txXfrm>
    </dsp:sp>
    <dsp:sp modelId="{8DABBDE3-261C-4066-AA3C-63F99B255619}">
      <dsp:nvSpPr>
        <dsp:cNvPr id="0" name=""/>
        <dsp:cNvSpPr/>
      </dsp:nvSpPr>
      <dsp:spPr>
        <a:xfrm>
          <a:off x="8187194" y="2328336"/>
          <a:ext cx="2320312" cy="100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Easily remove common stop words for more meaningful analysis.</a:t>
          </a:r>
        </a:p>
      </dsp:txBody>
      <dsp:txXfrm>
        <a:off x="8187194" y="2328336"/>
        <a:ext cx="2320312" cy="10000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0E1B8-D4A3-4D16-98BC-F7950F972EEB}">
      <dsp:nvSpPr>
        <dsp:cNvPr id="0" name=""/>
        <dsp:cNvSpPr/>
      </dsp:nvSpPr>
      <dsp:spPr>
        <a:xfrm>
          <a:off x="602725" y="883971"/>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E2F18-0746-440A-A1FF-69D0AC207556}">
      <dsp:nvSpPr>
        <dsp:cNvPr id="0" name=""/>
        <dsp:cNvSpPr/>
      </dsp:nvSpPr>
      <dsp:spPr>
        <a:xfrm>
          <a:off x="3557" y="1640315"/>
          <a:ext cx="1843593"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Named Entity Recognition (NER):</a:t>
          </a:r>
          <a:endParaRPr lang="en-US" sz="1400" kern="1200"/>
        </a:p>
      </dsp:txBody>
      <dsp:txXfrm>
        <a:off x="3557" y="1640315"/>
        <a:ext cx="1843593" cy="440734"/>
      </dsp:txXfrm>
    </dsp:sp>
    <dsp:sp modelId="{070A386E-A63A-4E66-BE2E-8DD6B1800104}">
      <dsp:nvSpPr>
        <dsp:cNvPr id="0" name=""/>
        <dsp:cNvSpPr/>
      </dsp:nvSpPr>
      <dsp:spPr>
        <a:xfrm>
          <a:off x="3557" y="2132717"/>
          <a:ext cx="1843593" cy="13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Identifies and classifies entities in text.</a:t>
          </a:r>
        </a:p>
        <a:p>
          <a:pPr marL="0" lvl="0" indent="0" algn="ctr" defTabSz="488950">
            <a:lnSpc>
              <a:spcPct val="100000"/>
            </a:lnSpc>
            <a:spcBef>
              <a:spcPct val="0"/>
            </a:spcBef>
            <a:spcAft>
              <a:spcPct val="35000"/>
            </a:spcAft>
            <a:buNone/>
          </a:pPr>
          <a:r>
            <a:rPr lang="en-US" sz="1100" kern="1200"/>
            <a:t>Entities include people, organizations, locations, dates, currency, etc.</a:t>
          </a:r>
        </a:p>
        <a:p>
          <a:pPr marL="0" lvl="0" indent="0" algn="ctr" defTabSz="488950">
            <a:lnSpc>
              <a:spcPct val="100000"/>
            </a:lnSpc>
            <a:spcBef>
              <a:spcPct val="0"/>
            </a:spcBef>
            <a:spcAft>
              <a:spcPct val="35000"/>
            </a:spcAft>
            <a:buNone/>
          </a:pPr>
          <a:r>
            <a:rPr lang="en-US" sz="1100" kern="1200"/>
            <a:t>Crucial for structured data extraction.</a:t>
          </a:r>
        </a:p>
      </dsp:txBody>
      <dsp:txXfrm>
        <a:off x="3557" y="2132717"/>
        <a:ext cx="1843593" cy="1334648"/>
      </dsp:txXfrm>
    </dsp:sp>
    <dsp:sp modelId="{BC78B2FA-6439-460B-8DFF-250CC7A151CE}">
      <dsp:nvSpPr>
        <dsp:cNvPr id="0" name=""/>
        <dsp:cNvSpPr/>
      </dsp:nvSpPr>
      <dsp:spPr>
        <a:xfrm>
          <a:off x="2768948" y="883971"/>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D5D4D-B878-4E93-A92C-A8D894100272}">
      <dsp:nvSpPr>
        <dsp:cNvPr id="0" name=""/>
        <dsp:cNvSpPr/>
      </dsp:nvSpPr>
      <dsp:spPr>
        <a:xfrm>
          <a:off x="2169780" y="1640315"/>
          <a:ext cx="1843593"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spaCy's Pre-trained NER Models:</a:t>
          </a:r>
          <a:endParaRPr lang="en-US" sz="1400" kern="1200"/>
        </a:p>
      </dsp:txBody>
      <dsp:txXfrm>
        <a:off x="2169780" y="1640315"/>
        <a:ext cx="1843593" cy="440734"/>
      </dsp:txXfrm>
    </dsp:sp>
    <dsp:sp modelId="{62B1B012-A433-4CD6-BC0D-C4F223323F25}">
      <dsp:nvSpPr>
        <dsp:cNvPr id="0" name=""/>
        <dsp:cNvSpPr/>
      </dsp:nvSpPr>
      <dsp:spPr>
        <a:xfrm>
          <a:off x="2169780" y="2132717"/>
          <a:ext cx="1843593" cy="13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Includes pre-trained models for accurate entity recognition.</a:t>
          </a:r>
        </a:p>
        <a:p>
          <a:pPr marL="0" lvl="0" indent="0" algn="ctr" defTabSz="488950">
            <a:lnSpc>
              <a:spcPct val="100000"/>
            </a:lnSpc>
            <a:spcBef>
              <a:spcPct val="0"/>
            </a:spcBef>
            <a:spcAft>
              <a:spcPct val="35000"/>
            </a:spcAft>
            <a:buNone/>
          </a:pPr>
          <a:r>
            <a:rPr lang="en-US" sz="1100" kern="1200"/>
            <a:t>Trained on extensive text data.</a:t>
          </a:r>
        </a:p>
      </dsp:txBody>
      <dsp:txXfrm>
        <a:off x="2169780" y="2132717"/>
        <a:ext cx="1843593" cy="1334648"/>
      </dsp:txXfrm>
    </dsp:sp>
    <dsp:sp modelId="{03CC68D5-7E5A-42A8-BF92-ABBEFF7110F9}">
      <dsp:nvSpPr>
        <dsp:cNvPr id="0" name=""/>
        <dsp:cNvSpPr/>
      </dsp:nvSpPr>
      <dsp:spPr>
        <a:xfrm>
          <a:off x="4935171" y="883971"/>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73BBC-E73D-4BEA-B094-B026FB510C5B}">
      <dsp:nvSpPr>
        <dsp:cNvPr id="0" name=""/>
        <dsp:cNvSpPr/>
      </dsp:nvSpPr>
      <dsp:spPr>
        <a:xfrm>
          <a:off x="4336003" y="1640315"/>
          <a:ext cx="1843593"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Entity Types Recognized:</a:t>
          </a:r>
          <a:endParaRPr lang="en-US" sz="1400" kern="1200"/>
        </a:p>
      </dsp:txBody>
      <dsp:txXfrm>
        <a:off x="4336003" y="1640315"/>
        <a:ext cx="1843593" cy="440734"/>
      </dsp:txXfrm>
    </dsp:sp>
    <dsp:sp modelId="{8E5E67E5-0A4E-41F7-B7F6-04A24C0EFDB2}">
      <dsp:nvSpPr>
        <dsp:cNvPr id="0" name=""/>
        <dsp:cNvSpPr/>
      </dsp:nvSpPr>
      <dsp:spPr>
        <a:xfrm>
          <a:off x="4336003" y="2132717"/>
          <a:ext cx="1843593" cy="13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Recognizes persons, organizations, locations, dates, currency, and more.</a:t>
          </a:r>
        </a:p>
      </dsp:txBody>
      <dsp:txXfrm>
        <a:off x="4336003" y="2132717"/>
        <a:ext cx="1843593" cy="1334648"/>
      </dsp:txXfrm>
    </dsp:sp>
    <dsp:sp modelId="{AD95B908-D678-49B3-81D4-748BD95469FD}">
      <dsp:nvSpPr>
        <dsp:cNvPr id="0" name=""/>
        <dsp:cNvSpPr/>
      </dsp:nvSpPr>
      <dsp:spPr>
        <a:xfrm>
          <a:off x="7101393" y="883971"/>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27E1A-3E4A-46D2-B304-5044969D4B3A}">
      <dsp:nvSpPr>
        <dsp:cNvPr id="0" name=""/>
        <dsp:cNvSpPr/>
      </dsp:nvSpPr>
      <dsp:spPr>
        <a:xfrm>
          <a:off x="6502225" y="1640315"/>
          <a:ext cx="1843593"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Applications in Document Analysis:</a:t>
          </a:r>
          <a:endParaRPr lang="en-US" sz="1400" kern="1200"/>
        </a:p>
      </dsp:txBody>
      <dsp:txXfrm>
        <a:off x="6502225" y="1640315"/>
        <a:ext cx="1843593" cy="440734"/>
      </dsp:txXfrm>
    </dsp:sp>
    <dsp:sp modelId="{ED6F867F-9EEB-4EE3-88DA-D8F21BE6D295}">
      <dsp:nvSpPr>
        <dsp:cNvPr id="0" name=""/>
        <dsp:cNvSpPr/>
      </dsp:nvSpPr>
      <dsp:spPr>
        <a:xfrm>
          <a:off x="6502225" y="2132717"/>
          <a:ext cx="1843593" cy="13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Supports information extraction, categorization, summarization, and relationship analysis.</a:t>
          </a:r>
        </a:p>
        <a:p>
          <a:pPr marL="0" lvl="0" indent="0" algn="ctr" defTabSz="488950">
            <a:lnSpc>
              <a:spcPct val="100000"/>
            </a:lnSpc>
            <a:spcBef>
              <a:spcPct val="0"/>
            </a:spcBef>
            <a:spcAft>
              <a:spcPct val="35000"/>
            </a:spcAft>
            <a:buNone/>
          </a:pPr>
          <a:r>
            <a:rPr lang="en-US" sz="1100" kern="1200"/>
            <a:t>Enhances understanding of document content.</a:t>
          </a:r>
        </a:p>
      </dsp:txBody>
      <dsp:txXfrm>
        <a:off x="6502225" y="2132717"/>
        <a:ext cx="1843593" cy="1334648"/>
      </dsp:txXfrm>
    </dsp:sp>
    <dsp:sp modelId="{2D710762-DC84-4E76-BB4C-02B1C7489B6B}">
      <dsp:nvSpPr>
        <dsp:cNvPr id="0" name=""/>
        <dsp:cNvSpPr/>
      </dsp:nvSpPr>
      <dsp:spPr>
        <a:xfrm>
          <a:off x="9267616" y="883971"/>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0F4316-F1F0-4F75-99DB-3730F920AD02}">
      <dsp:nvSpPr>
        <dsp:cNvPr id="0" name=""/>
        <dsp:cNvSpPr/>
      </dsp:nvSpPr>
      <dsp:spPr>
        <a:xfrm>
          <a:off x="8668448" y="1640315"/>
          <a:ext cx="1843593"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Custom Entity Recognition:</a:t>
          </a:r>
          <a:endParaRPr lang="en-US" sz="1400" kern="1200"/>
        </a:p>
      </dsp:txBody>
      <dsp:txXfrm>
        <a:off x="8668448" y="1640315"/>
        <a:ext cx="1843593" cy="440734"/>
      </dsp:txXfrm>
    </dsp:sp>
    <dsp:sp modelId="{46D90B03-F543-4AD5-9445-A9BC3123C992}">
      <dsp:nvSpPr>
        <dsp:cNvPr id="0" name=""/>
        <dsp:cNvSpPr/>
      </dsp:nvSpPr>
      <dsp:spPr>
        <a:xfrm>
          <a:off x="8668448" y="2132717"/>
          <a:ext cx="1843593" cy="13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Can be customized for domain-specific or unique entity types.</a:t>
          </a:r>
        </a:p>
      </dsp:txBody>
      <dsp:txXfrm>
        <a:off x="8668448" y="2132717"/>
        <a:ext cx="1843593" cy="1334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655AF-3F09-4ADE-A94B-2FA4455D2F01}">
      <dsp:nvSpPr>
        <dsp:cNvPr id="0" name=""/>
        <dsp:cNvSpPr/>
      </dsp:nvSpPr>
      <dsp:spPr>
        <a:xfrm>
          <a:off x="10090" y="870267"/>
          <a:ext cx="3426543" cy="102796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70773" tIns="270773" rIns="270773" bIns="270773" numCol="1" spcCol="1270" anchor="ctr" anchorCtr="0">
          <a:noAutofit/>
        </a:bodyPr>
        <a:lstStyle/>
        <a:p>
          <a:pPr marL="0" lvl="0" indent="0" algn="ctr" defTabSz="800100">
            <a:lnSpc>
              <a:spcPct val="90000"/>
            </a:lnSpc>
            <a:spcBef>
              <a:spcPct val="0"/>
            </a:spcBef>
            <a:spcAft>
              <a:spcPct val="35000"/>
            </a:spcAft>
            <a:buNone/>
          </a:pPr>
          <a:r>
            <a:rPr lang="en-US" sz="1800" b="1" kern="1200" dirty="0"/>
            <a:t>Multilingual Capability:</a:t>
          </a:r>
          <a:endParaRPr lang="en-US" sz="1800" kern="1200" dirty="0"/>
        </a:p>
      </dsp:txBody>
      <dsp:txXfrm>
        <a:off x="10090" y="870267"/>
        <a:ext cx="3426543" cy="1027963"/>
      </dsp:txXfrm>
    </dsp:sp>
    <dsp:sp modelId="{6D04D492-D1AE-4231-9DDB-9A5E0CBC94C1}">
      <dsp:nvSpPr>
        <dsp:cNvPr id="0" name=""/>
        <dsp:cNvSpPr/>
      </dsp:nvSpPr>
      <dsp:spPr>
        <a:xfrm>
          <a:off x="10090" y="1898230"/>
          <a:ext cx="3426543" cy="158283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77850">
            <a:lnSpc>
              <a:spcPct val="90000"/>
            </a:lnSpc>
            <a:spcBef>
              <a:spcPct val="0"/>
            </a:spcBef>
            <a:spcAft>
              <a:spcPct val="35000"/>
            </a:spcAft>
            <a:buNone/>
          </a:pPr>
          <a:r>
            <a:rPr lang="en-US" sz="1300" kern="1200"/>
            <a:t>spaCy offers robust support for multiple languages.</a:t>
          </a:r>
        </a:p>
        <a:p>
          <a:pPr marL="0" lvl="0" indent="0" algn="l" defTabSz="577850">
            <a:lnSpc>
              <a:spcPct val="90000"/>
            </a:lnSpc>
            <a:spcBef>
              <a:spcPct val="0"/>
            </a:spcBef>
            <a:spcAft>
              <a:spcPct val="35000"/>
            </a:spcAft>
            <a:buNone/>
          </a:pPr>
          <a:r>
            <a:rPr lang="en-US" sz="1300" kern="1200"/>
            <a:t>Ideal for global document analysis projects.</a:t>
          </a:r>
        </a:p>
      </dsp:txBody>
      <dsp:txXfrm>
        <a:off x="10090" y="1898230"/>
        <a:ext cx="3426543" cy="1582839"/>
      </dsp:txXfrm>
    </dsp:sp>
    <dsp:sp modelId="{1720FBFD-2907-42BA-9C08-F30C1AA54602}">
      <dsp:nvSpPr>
        <dsp:cNvPr id="0" name=""/>
        <dsp:cNvSpPr/>
      </dsp:nvSpPr>
      <dsp:spPr>
        <a:xfrm>
          <a:off x="3544528" y="870267"/>
          <a:ext cx="3426543" cy="102796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70773" tIns="270773" rIns="270773" bIns="270773" numCol="1" spcCol="1270" anchor="ctr" anchorCtr="0">
          <a:noAutofit/>
        </a:bodyPr>
        <a:lstStyle/>
        <a:p>
          <a:pPr marL="0" lvl="0" indent="0" algn="ctr" defTabSz="800100">
            <a:lnSpc>
              <a:spcPct val="90000"/>
            </a:lnSpc>
            <a:spcBef>
              <a:spcPct val="0"/>
            </a:spcBef>
            <a:spcAft>
              <a:spcPct val="35000"/>
            </a:spcAft>
            <a:buNone/>
          </a:pPr>
          <a:r>
            <a:rPr lang="en-US" sz="1800" b="1" kern="1200"/>
            <a:t>Language Model Availability:</a:t>
          </a:r>
          <a:endParaRPr lang="en-US" sz="1800" kern="1200"/>
        </a:p>
      </dsp:txBody>
      <dsp:txXfrm>
        <a:off x="3544528" y="870267"/>
        <a:ext cx="3426543" cy="1027963"/>
      </dsp:txXfrm>
    </dsp:sp>
    <dsp:sp modelId="{61B290F4-FD15-490F-8401-69930A602B9D}">
      <dsp:nvSpPr>
        <dsp:cNvPr id="0" name=""/>
        <dsp:cNvSpPr/>
      </dsp:nvSpPr>
      <dsp:spPr>
        <a:xfrm>
          <a:off x="3544528" y="1898230"/>
          <a:ext cx="3426543" cy="158283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77850">
            <a:lnSpc>
              <a:spcPct val="90000"/>
            </a:lnSpc>
            <a:spcBef>
              <a:spcPct val="0"/>
            </a:spcBef>
            <a:spcAft>
              <a:spcPct val="35000"/>
            </a:spcAft>
            <a:buNone/>
          </a:pPr>
          <a:r>
            <a:rPr lang="en-US" sz="1300" kern="1200"/>
            <a:t>Highlight the availability of pre-trained spaCy models for various languages.</a:t>
          </a:r>
        </a:p>
        <a:p>
          <a:pPr marL="0" lvl="0" indent="0" algn="l" defTabSz="577850">
            <a:lnSpc>
              <a:spcPct val="90000"/>
            </a:lnSpc>
            <a:spcBef>
              <a:spcPct val="0"/>
            </a:spcBef>
            <a:spcAft>
              <a:spcPct val="35000"/>
            </a:spcAft>
            <a:buNone/>
          </a:pPr>
          <a:r>
            <a:rPr lang="en-US" sz="1300" kern="1200"/>
            <a:t>Mention specific languages supported.</a:t>
          </a:r>
        </a:p>
      </dsp:txBody>
      <dsp:txXfrm>
        <a:off x="3544528" y="1898230"/>
        <a:ext cx="3426543" cy="1582839"/>
      </dsp:txXfrm>
    </dsp:sp>
    <dsp:sp modelId="{D165145F-417E-4639-B2D0-A751725658B3}">
      <dsp:nvSpPr>
        <dsp:cNvPr id="0" name=""/>
        <dsp:cNvSpPr/>
      </dsp:nvSpPr>
      <dsp:spPr>
        <a:xfrm>
          <a:off x="7078966" y="870267"/>
          <a:ext cx="3426543" cy="1027963"/>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70773" tIns="270773" rIns="270773" bIns="270773" numCol="1" spcCol="1270" anchor="ctr" anchorCtr="0">
          <a:noAutofit/>
        </a:bodyPr>
        <a:lstStyle/>
        <a:p>
          <a:pPr marL="0" lvl="0" indent="0" algn="ctr" defTabSz="800100">
            <a:lnSpc>
              <a:spcPct val="90000"/>
            </a:lnSpc>
            <a:spcBef>
              <a:spcPct val="0"/>
            </a:spcBef>
            <a:spcAft>
              <a:spcPct val="35000"/>
            </a:spcAft>
            <a:buNone/>
          </a:pPr>
          <a:r>
            <a:rPr lang="en-US" sz="1800" b="1" kern="1200"/>
            <a:t>Benefits for Global Analysis:</a:t>
          </a:r>
          <a:endParaRPr lang="en-US" sz="1800" kern="1200"/>
        </a:p>
      </dsp:txBody>
      <dsp:txXfrm>
        <a:off x="7078966" y="870267"/>
        <a:ext cx="3426543" cy="1027963"/>
      </dsp:txXfrm>
    </dsp:sp>
    <dsp:sp modelId="{FE6C2164-3274-4AFB-B5C9-29576456FB11}">
      <dsp:nvSpPr>
        <dsp:cNvPr id="0" name=""/>
        <dsp:cNvSpPr/>
      </dsp:nvSpPr>
      <dsp:spPr>
        <a:xfrm>
          <a:off x="7078966" y="1898230"/>
          <a:ext cx="3426543" cy="158283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77850">
            <a:lnSpc>
              <a:spcPct val="90000"/>
            </a:lnSpc>
            <a:spcBef>
              <a:spcPct val="0"/>
            </a:spcBef>
            <a:spcAft>
              <a:spcPct val="35000"/>
            </a:spcAft>
            <a:buNone/>
          </a:pPr>
          <a:r>
            <a:rPr lang="en-US" sz="1300" kern="1200"/>
            <a:t>Discuss how multilingual support enhances cross-border understanding.</a:t>
          </a:r>
        </a:p>
        <a:p>
          <a:pPr marL="0" lvl="0" indent="0" algn="l" defTabSz="577850">
            <a:lnSpc>
              <a:spcPct val="90000"/>
            </a:lnSpc>
            <a:spcBef>
              <a:spcPct val="0"/>
            </a:spcBef>
            <a:spcAft>
              <a:spcPct val="35000"/>
            </a:spcAft>
            <a:buNone/>
          </a:pPr>
          <a:r>
            <a:rPr lang="en-US" sz="1300" kern="1200"/>
            <a:t>Mention potential applications in international markets.</a:t>
          </a:r>
        </a:p>
      </dsp:txBody>
      <dsp:txXfrm>
        <a:off x="7078966" y="1898230"/>
        <a:ext cx="3426543" cy="15828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3BE71-F1AD-4B56-8E0C-0FEDBD1236F2}">
      <dsp:nvSpPr>
        <dsp:cNvPr id="0" name=""/>
        <dsp:cNvSpPr/>
      </dsp:nvSpPr>
      <dsp:spPr>
        <a:xfrm>
          <a:off x="0" y="6189"/>
          <a:ext cx="6593206" cy="8202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2B860-130C-4188-8A0D-4BDC9C5A0A8E}">
      <dsp:nvSpPr>
        <dsp:cNvPr id="0" name=""/>
        <dsp:cNvSpPr/>
      </dsp:nvSpPr>
      <dsp:spPr>
        <a:xfrm>
          <a:off x="248130" y="190749"/>
          <a:ext cx="451145" cy="451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6D984-C8B8-417E-8025-983007E88960}">
      <dsp:nvSpPr>
        <dsp:cNvPr id="0" name=""/>
        <dsp:cNvSpPr/>
      </dsp:nvSpPr>
      <dsp:spPr>
        <a:xfrm>
          <a:off x="947405" y="6189"/>
          <a:ext cx="2966942"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844550">
            <a:lnSpc>
              <a:spcPct val="90000"/>
            </a:lnSpc>
            <a:spcBef>
              <a:spcPct val="0"/>
            </a:spcBef>
            <a:spcAft>
              <a:spcPct val="35000"/>
            </a:spcAft>
            <a:buNone/>
          </a:pPr>
          <a:r>
            <a:rPr lang="en-IN" sz="1900" b="1" kern="1200"/>
            <a:t>Preprocessing Bridge:</a:t>
          </a:r>
          <a:endParaRPr lang="en-US" sz="1900" kern="1200"/>
        </a:p>
      </dsp:txBody>
      <dsp:txXfrm>
        <a:off x="947405" y="6189"/>
        <a:ext cx="2966942" cy="820264"/>
      </dsp:txXfrm>
    </dsp:sp>
    <dsp:sp modelId="{6393A2C1-0779-457D-870A-108FAE613D7D}">
      <dsp:nvSpPr>
        <dsp:cNvPr id="0" name=""/>
        <dsp:cNvSpPr/>
      </dsp:nvSpPr>
      <dsp:spPr>
        <a:xfrm>
          <a:off x="3914348" y="6189"/>
          <a:ext cx="2677931"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488950">
            <a:lnSpc>
              <a:spcPct val="90000"/>
            </a:lnSpc>
            <a:spcBef>
              <a:spcPct val="0"/>
            </a:spcBef>
            <a:spcAft>
              <a:spcPct val="35000"/>
            </a:spcAft>
            <a:buNone/>
          </a:pPr>
          <a:r>
            <a:rPr lang="en-IN" sz="1100" kern="1200" dirty="0" err="1"/>
            <a:t>spaCy</a:t>
          </a:r>
          <a:r>
            <a:rPr lang="en-IN" sz="1100" kern="1200" dirty="0"/>
            <a:t> preprocesses text for LLMs.</a:t>
          </a:r>
          <a:endParaRPr lang="en-US" sz="1100" kern="1200" dirty="0"/>
        </a:p>
        <a:p>
          <a:pPr marL="0" lvl="0" indent="0" algn="l" defTabSz="488950">
            <a:lnSpc>
              <a:spcPct val="90000"/>
            </a:lnSpc>
            <a:spcBef>
              <a:spcPct val="0"/>
            </a:spcBef>
            <a:spcAft>
              <a:spcPct val="35000"/>
            </a:spcAft>
            <a:buNone/>
          </a:pPr>
          <a:r>
            <a:rPr lang="en-IN" sz="1100" kern="1200"/>
            <a:t>Ensures clean and formatted data for analysis.</a:t>
          </a:r>
          <a:endParaRPr lang="en-US" sz="1100" kern="1200"/>
        </a:p>
      </dsp:txBody>
      <dsp:txXfrm>
        <a:off x="3914348" y="6189"/>
        <a:ext cx="2677931" cy="820264"/>
      </dsp:txXfrm>
    </dsp:sp>
    <dsp:sp modelId="{2B76B511-2380-475F-8EDC-48BFC23B693B}">
      <dsp:nvSpPr>
        <dsp:cNvPr id="0" name=""/>
        <dsp:cNvSpPr/>
      </dsp:nvSpPr>
      <dsp:spPr>
        <a:xfrm>
          <a:off x="0" y="1031520"/>
          <a:ext cx="6593206" cy="8202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D121-9F26-4318-B003-17987ED41E38}">
      <dsp:nvSpPr>
        <dsp:cNvPr id="0" name=""/>
        <dsp:cNvSpPr/>
      </dsp:nvSpPr>
      <dsp:spPr>
        <a:xfrm>
          <a:off x="248130" y="1216079"/>
          <a:ext cx="451145" cy="451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DFDD6-510F-48A3-A15A-2A79C7583E24}">
      <dsp:nvSpPr>
        <dsp:cNvPr id="0" name=""/>
        <dsp:cNvSpPr/>
      </dsp:nvSpPr>
      <dsp:spPr>
        <a:xfrm>
          <a:off x="947405" y="1031520"/>
          <a:ext cx="2966942"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844550">
            <a:lnSpc>
              <a:spcPct val="90000"/>
            </a:lnSpc>
            <a:spcBef>
              <a:spcPct val="0"/>
            </a:spcBef>
            <a:spcAft>
              <a:spcPct val="35000"/>
            </a:spcAft>
            <a:buNone/>
          </a:pPr>
          <a:r>
            <a:rPr lang="en-IN" sz="1900" b="1" kern="1200"/>
            <a:t>LLMs for Advanced Analysis:</a:t>
          </a:r>
          <a:endParaRPr lang="en-US" sz="1900" kern="1200"/>
        </a:p>
      </dsp:txBody>
      <dsp:txXfrm>
        <a:off x="947405" y="1031520"/>
        <a:ext cx="2966942" cy="820264"/>
      </dsp:txXfrm>
    </dsp:sp>
    <dsp:sp modelId="{CD95EFD9-5FDB-446D-92C3-8F13F810C6EB}">
      <dsp:nvSpPr>
        <dsp:cNvPr id="0" name=""/>
        <dsp:cNvSpPr/>
      </dsp:nvSpPr>
      <dsp:spPr>
        <a:xfrm>
          <a:off x="3914348" y="1031520"/>
          <a:ext cx="2677931"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488950">
            <a:lnSpc>
              <a:spcPct val="90000"/>
            </a:lnSpc>
            <a:spcBef>
              <a:spcPct val="0"/>
            </a:spcBef>
            <a:spcAft>
              <a:spcPct val="35000"/>
            </a:spcAft>
            <a:buNone/>
          </a:pPr>
          <a:r>
            <a:rPr lang="en-IN" sz="1100" kern="1200"/>
            <a:t>LLMs like BERT and GPT-3 offer robust NLP capabilities.</a:t>
          </a:r>
          <a:endParaRPr lang="en-US" sz="1100" kern="1200"/>
        </a:p>
        <a:p>
          <a:pPr marL="0" lvl="0" indent="0" algn="l" defTabSz="488950">
            <a:lnSpc>
              <a:spcPct val="90000"/>
            </a:lnSpc>
            <a:spcBef>
              <a:spcPct val="0"/>
            </a:spcBef>
            <a:spcAft>
              <a:spcPct val="35000"/>
            </a:spcAft>
            <a:buNone/>
          </a:pPr>
          <a:r>
            <a:rPr lang="en-IN" sz="1100" kern="1200"/>
            <a:t>Excel in summarization, sentiment analysis, content generation, and more.</a:t>
          </a:r>
          <a:endParaRPr lang="en-US" sz="1100" kern="1200"/>
        </a:p>
      </dsp:txBody>
      <dsp:txXfrm>
        <a:off x="3914348" y="1031520"/>
        <a:ext cx="2677931" cy="820264"/>
      </dsp:txXfrm>
    </dsp:sp>
    <dsp:sp modelId="{0577FD29-66E6-4F56-9389-FFB12A8B007D}">
      <dsp:nvSpPr>
        <dsp:cNvPr id="0" name=""/>
        <dsp:cNvSpPr/>
      </dsp:nvSpPr>
      <dsp:spPr>
        <a:xfrm>
          <a:off x="0" y="2056851"/>
          <a:ext cx="6593206" cy="8202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05049-F621-4DE1-9EB7-B9F23218A0CD}">
      <dsp:nvSpPr>
        <dsp:cNvPr id="0" name=""/>
        <dsp:cNvSpPr/>
      </dsp:nvSpPr>
      <dsp:spPr>
        <a:xfrm>
          <a:off x="248130" y="2241410"/>
          <a:ext cx="451145" cy="451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7C679B-F914-439D-B69F-CA53B9191FE2}">
      <dsp:nvSpPr>
        <dsp:cNvPr id="0" name=""/>
        <dsp:cNvSpPr/>
      </dsp:nvSpPr>
      <dsp:spPr>
        <a:xfrm>
          <a:off x="947405" y="2056851"/>
          <a:ext cx="2966942"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844550">
            <a:lnSpc>
              <a:spcPct val="90000"/>
            </a:lnSpc>
            <a:spcBef>
              <a:spcPct val="0"/>
            </a:spcBef>
            <a:spcAft>
              <a:spcPct val="35000"/>
            </a:spcAft>
            <a:buNone/>
          </a:pPr>
          <a:r>
            <a:rPr lang="en-IN" sz="1900" b="1" kern="1200"/>
            <a:t>Practical Applications:</a:t>
          </a:r>
          <a:endParaRPr lang="en-US" sz="1900" kern="1200"/>
        </a:p>
      </dsp:txBody>
      <dsp:txXfrm>
        <a:off x="947405" y="2056851"/>
        <a:ext cx="2966942" cy="820264"/>
      </dsp:txXfrm>
    </dsp:sp>
    <dsp:sp modelId="{2FD37EF2-100D-4D5F-AB79-C11C0A9F08E0}">
      <dsp:nvSpPr>
        <dsp:cNvPr id="0" name=""/>
        <dsp:cNvSpPr/>
      </dsp:nvSpPr>
      <dsp:spPr>
        <a:xfrm>
          <a:off x="3914348" y="2056851"/>
          <a:ext cx="2677931"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488950">
            <a:lnSpc>
              <a:spcPct val="90000"/>
            </a:lnSpc>
            <a:spcBef>
              <a:spcPct val="0"/>
            </a:spcBef>
            <a:spcAft>
              <a:spcPct val="35000"/>
            </a:spcAft>
            <a:buNone/>
          </a:pPr>
          <a:r>
            <a:rPr lang="en-IN" sz="1100" b="1" kern="1200" dirty="0"/>
            <a:t>Summarization</a:t>
          </a:r>
          <a:r>
            <a:rPr lang="en-IN" sz="1100" kern="1200" dirty="0"/>
            <a:t>: Combines </a:t>
          </a:r>
          <a:r>
            <a:rPr lang="en-IN" sz="1100" kern="1200" dirty="0" err="1"/>
            <a:t>spaCy's</a:t>
          </a:r>
          <a:r>
            <a:rPr lang="en-IN" sz="1100" kern="1200" dirty="0"/>
            <a:t> preprocessing with LLMs for concise document summaries.</a:t>
          </a:r>
          <a:endParaRPr lang="en-US" sz="1100" kern="1200" dirty="0"/>
        </a:p>
        <a:p>
          <a:pPr marL="0" lvl="0" indent="0" algn="l" defTabSz="488950">
            <a:lnSpc>
              <a:spcPct val="90000"/>
            </a:lnSpc>
            <a:spcBef>
              <a:spcPct val="0"/>
            </a:spcBef>
            <a:spcAft>
              <a:spcPct val="35000"/>
            </a:spcAft>
            <a:buNone/>
          </a:pPr>
          <a:r>
            <a:rPr lang="en-IN" sz="1100" b="1" kern="1200" dirty="0"/>
            <a:t>Sentiment</a:t>
          </a:r>
          <a:r>
            <a:rPr lang="en-IN" sz="1100" kern="1200" dirty="0"/>
            <a:t> </a:t>
          </a:r>
          <a:r>
            <a:rPr lang="en-IN" sz="1100" b="1" kern="1200" dirty="0"/>
            <a:t>Analysis</a:t>
          </a:r>
          <a:r>
            <a:rPr lang="en-IN" sz="1100" kern="1200" dirty="0"/>
            <a:t>: LLMs gauge document emotions.</a:t>
          </a:r>
          <a:endParaRPr lang="en-US" sz="1100" kern="1200" dirty="0"/>
        </a:p>
        <a:p>
          <a:pPr marL="0" lvl="0" indent="0" algn="l" defTabSz="488950">
            <a:lnSpc>
              <a:spcPct val="90000"/>
            </a:lnSpc>
            <a:spcBef>
              <a:spcPct val="0"/>
            </a:spcBef>
            <a:spcAft>
              <a:spcPct val="35000"/>
            </a:spcAft>
            <a:buNone/>
          </a:pPr>
          <a:r>
            <a:rPr lang="en-IN" sz="1100" b="1" kern="1200" dirty="0"/>
            <a:t>Content</a:t>
          </a:r>
          <a:r>
            <a:rPr lang="en-IN" sz="1100" kern="1200" dirty="0"/>
            <a:t> </a:t>
          </a:r>
          <a:r>
            <a:rPr lang="en-IN" sz="1100" b="1" kern="1200" dirty="0"/>
            <a:t>Generation</a:t>
          </a:r>
          <a:r>
            <a:rPr lang="en-IN" sz="1100" kern="1200" dirty="0"/>
            <a:t>: LLMs automate content creation.</a:t>
          </a:r>
          <a:endParaRPr lang="en-US" sz="1100" kern="1200" dirty="0"/>
        </a:p>
      </dsp:txBody>
      <dsp:txXfrm>
        <a:off x="3914348" y="2056851"/>
        <a:ext cx="2677931" cy="820264"/>
      </dsp:txXfrm>
    </dsp:sp>
    <dsp:sp modelId="{38E8BABC-C639-4D03-ADD5-B37F4AF9B13A}">
      <dsp:nvSpPr>
        <dsp:cNvPr id="0" name=""/>
        <dsp:cNvSpPr/>
      </dsp:nvSpPr>
      <dsp:spPr>
        <a:xfrm>
          <a:off x="0" y="3082182"/>
          <a:ext cx="6593206" cy="8202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3C0BE-223A-4640-A305-32ABF56ABFB1}">
      <dsp:nvSpPr>
        <dsp:cNvPr id="0" name=""/>
        <dsp:cNvSpPr/>
      </dsp:nvSpPr>
      <dsp:spPr>
        <a:xfrm>
          <a:off x="248130" y="3266741"/>
          <a:ext cx="451145" cy="451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9F57-6D98-4DCE-BB88-3D28450700D3}">
      <dsp:nvSpPr>
        <dsp:cNvPr id="0" name=""/>
        <dsp:cNvSpPr/>
      </dsp:nvSpPr>
      <dsp:spPr>
        <a:xfrm>
          <a:off x="947405" y="3082182"/>
          <a:ext cx="2966942"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844550">
            <a:lnSpc>
              <a:spcPct val="90000"/>
            </a:lnSpc>
            <a:spcBef>
              <a:spcPct val="0"/>
            </a:spcBef>
            <a:spcAft>
              <a:spcPct val="35000"/>
            </a:spcAft>
            <a:buNone/>
          </a:pPr>
          <a:r>
            <a:rPr lang="en-IN" sz="1900" b="1" kern="1200"/>
            <a:t>Enhanced Understanding:</a:t>
          </a:r>
          <a:endParaRPr lang="en-US" sz="1900" kern="1200"/>
        </a:p>
      </dsp:txBody>
      <dsp:txXfrm>
        <a:off x="947405" y="3082182"/>
        <a:ext cx="2966942" cy="820264"/>
      </dsp:txXfrm>
    </dsp:sp>
    <dsp:sp modelId="{9E97D569-DEB3-4CE2-A2D4-CB269A669FCA}">
      <dsp:nvSpPr>
        <dsp:cNvPr id="0" name=""/>
        <dsp:cNvSpPr/>
      </dsp:nvSpPr>
      <dsp:spPr>
        <a:xfrm>
          <a:off x="3914348" y="3082182"/>
          <a:ext cx="2677931"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488950">
            <a:lnSpc>
              <a:spcPct val="90000"/>
            </a:lnSpc>
            <a:spcBef>
              <a:spcPct val="0"/>
            </a:spcBef>
            <a:spcAft>
              <a:spcPct val="35000"/>
            </a:spcAft>
            <a:buNone/>
          </a:pPr>
          <a:r>
            <a:rPr lang="en-IN" sz="1100" kern="1200"/>
            <a:t>spaCy and LLMs together improve document comprehension.</a:t>
          </a:r>
          <a:endParaRPr lang="en-US" sz="1100" kern="1200"/>
        </a:p>
        <a:p>
          <a:pPr marL="0" lvl="0" indent="0" algn="l" defTabSz="488950">
            <a:lnSpc>
              <a:spcPct val="90000"/>
            </a:lnSpc>
            <a:spcBef>
              <a:spcPct val="0"/>
            </a:spcBef>
            <a:spcAft>
              <a:spcPct val="35000"/>
            </a:spcAft>
            <a:buNone/>
          </a:pPr>
          <a:r>
            <a:rPr lang="en-IN" sz="1100" kern="1200"/>
            <a:t>Accurate and context-aware text analysis.</a:t>
          </a:r>
          <a:endParaRPr lang="en-US" sz="1100" kern="1200"/>
        </a:p>
      </dsp:txBody>
      <dsp:txXfrm>
        <a:off x="3914348" y="3082182"/>
        <a:ext cx="2677931" cy="820264"/>
      </dsp:txXfrm>
    </dsp:sp>
    <dsp:sp modelId="{404AE24B-6986-46D7-855C-E940B7EE4EEA}">
      <dsp:nvSpPr>
        <dsp:cNvPr id="0" name=""/>
        <dsp:cNvSpPr/>
      </dsp:nvSpPr>
      <dsp:spPr>
        <a:xfrm>
          <a:off x="0" y="4107512"/>
          <a:ext cx="6593206" cy="8202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D0494-D013-4664-8DD1-4AC8CD5AFDC9}">
      <dsp:nvSpPr>
        <dsp:cNvPr id="0" name=""/>
        <dsp:cNvSpPr/>
      </dsp:nvSpPr>
      <dsp:spPr>
        <a:xfrm>
          <a:off x="248130" y="4292072"/>
          <a:ext cx="451145" cy="451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0D4975-795A-4333-AC0D-425D885C6892}">
      <dsp:nvSpPr>
        <dsp:cNvPr id="0" name=""/>
        <dsp:cNvSpPr/>
      </dsp:nvSpPr>
      <dsp:spPr>
        <a:xfrm>
          <a:off x="947405" y="4107512"/>
          <a:ext cx="2966942"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844550">
            <a:lnSpc>
              <a:spcPct val="90000"/>
            </a:lnSpc>
            <a:spcBef>
              <a:spcPct val="0"/>
            </a:spcBef>
            <a:spcAft>
              <a:spcPct val="35000"/>
            </a:spcAft>
            <a:buNone/>
          </a:pPr>
          <a:r>
            <a:rPr lang="en-IN" sz="1900" b="1" kern="1200" dirty="0"/>
            <a:t>Custom Pipelines:</a:t>
          </a:r>
          <a:endParaRPr lang="en-US" sz="1900" kern="1200" dirty="0"/>
        </a:p>
      </dsp:txBody>
      <dsp:txXfrm>
        <a:off x="947405" y="4107512"/>
        <a:ext cx="2966942" cy="820264"/>
      </dsp:txXfrm>
    </dsp:sp>
    <dsp:sp modelId="{B8D4C67D-8109-49AE-9197-A36DD3DB3F8B}">
      <dsp:nvSpPr>
        <dsp:cNvPr id="0" name=""/>
        <dsp:cNvSpPr/>
      </dsp:nvSpPr>
      <dsp:spPr>
        <a:xfrm>
          <a:off x="3914348" y="4107512"/>
          <a:ext cx="2677931"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488950">
            <a:lnSpc>
              <a:spcPct val="90000"/>
            </a:lnSpc>
            <a:spcBef>
              <a:spcPct val="0"/>
            </a:spcBef>
            <a:spcAft>
              <a:spcPct val="35000"/>
            </a:spcAft>
            <a:buNone/>
          </a:pPr>
          <a:r>
            <a:rPr lang="en-IN" sz="1100" kern="1200" dirty="0"/>
            <a:t>Create tailored NLP pipelines by combining </a:t>
          </a:r>
          <a:r>
            <a:rPr lang="en-IN" sz="1100" kern="1200" dirty="0" err="1"/>
            <a:t>spaCy</a:t>
          </a:r>
          <a:r>
            <a:rPr lang="en-IN" sz="1100" kern="1200" dirty="0"/>
            <a:t> and LLMs.</a:t>
          </a:r>
          <a:endParaRPr lang="en-US" sz="1100" kern="1200" dirty="0"/>
        </a:p>
        <a:p>
          <a:pPr marL="0" lvl="0" indent="0" algn="l" defTabSz="488950">
            <a:lnSpc>
              <a:spcPct val="90000"/>
            </a:lnSpc>
            <a:spcBef>
              <a:spcPct val="0"/>
            </a:spcBef>
            <a:spcAft>
              <a:spcPct val="35000"/>
            </a:spcAft>
            <a:buNone/>
          </a:pPr>
          <a:r>
            <a:rPr lang="en-IN" sz="1100" kern="1200"/>
            <a:t>Adapt to project-specific needs.</a:t>
          </a:r>
          <a:endParaRPr lang="en-US" sz="1100" kern="1200"/>
        </a:p>
      </dsp:txBody>
      <dsp:txXfrm>
        <a:off x="3914348" y="4107512"/>
        <a:ext cx="2677931" cy="820264"/>
      </dsp:txXfrm>
    </dsp:sp>
    <dsp:sp modelId="{EEDFAEF9-659D-41B4-8246-0F51D893D587}">
      <dsp:nvSpPr>
        <dsp:cNvPr id="0" name=""/>
        <dsp:cNvSpPr/>
      </dsp:nvSpPr>
      <dsp:spPr>
        <a:xfrm>
          <a:off x="0" y="5175248"/>
          <a:ext cx="6593206" cy="12160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E06BB-73BA-4FDC-B3A2-820468B8B175}">
      <dsp:nvSpPr>
        <dsp:cNvPr id="0" name=""/>
        <dsp:cNvSpPr/>
      </dsp:nvSpPr>
      <dsp:spPr>
        <a:xfrm>
          <a:off x="248130" y="5533391"/>
          <a:ext cx="451145" cy="4511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0CAE8E-32C0-486A-BFF8-C521EFCBE10B}">
      <dsp:nvSpPr>
        <dsp:cNvPr id="0" name=""/>
        <dsp:cNvSpPr/>
      </dsp:nvSpPr>
      <dsp:spPr>
        <a:xfrm>
          <a:off x="947405" y="5348831"/>
          <a:ext cx="2966942" cy="82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844550">
            <a:lnSpc>
              <a:spcPct val="90000"/>
            </a:lnSpc>
            <a:spcBef>
              <a:spcPct val="0"/>
            </a:spcBef>
            <a:spcAft>
              <a:spcPct val="35000"/>
            </a:spcAft>
            <a:buNone/>
          </a:pPr>
          <a:r>
            <a:rPr lang="en-IN" sz="1900" b="1" kern="1200"/>
            <a:t>Example Use Case:</a:t>
          </a:r>
          <a:endParaRPr lang="en-US" sz="1900" kern="1200"/>
        </a:p>
      </dsp:txBody>
      <dsp:txXfrm>
        <a:off x="947405" y="5348831"/>
        <a:ext cx="2966942" cy="820264"/>
      </dsp:txXfrm>
    </dsp:sp>
    <dsp:sp modelId="{17D11CEA-39C2-4A8A-82AE-2E4046D003EF}">
      <dsp:nvSpPr>
        <dsp:cNvPr id="0" name=""/>
        <dsp:cNvSpPr/>
      </dsp:nvSpPr>
      <dsp:spPr>
        <a:xfrm>
          <a:off x="3938811" y="5132843"/>
          <a:ext cx="2629005" cy="125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811" tIns="86811" rIns="86811" bIns="86811" numCol="1" spcCol="1270" anchor="ctr" anchorCtr="0">
          <a:noAutofit/>
        </a:bodyPr>
        <a:lstStyle/>
        <a:p>
          <a:pPr marL="0" lvl="0" indent="0" algn="l" defTabSz="488950">
            <a:lnSpc>
              <a:spcPct val="90000"/>
            </a:lnSpc>
            <a:spcBef>
              <a:spcPct val="0"/>
            </a:spcBef>
            <a:spcAft>
              <a:spcPct val="35000"/>
            </a:spcAft>
            <a:buNone/>
          </a:pPr>
          <a:r>
            <a:rPr lang="en-IN" sz="1100" b="1" i="1" kern="1200" dirty="0"/>
            <a:t>Use Case: Document Summarization</a:t>
          </a:r>
          <a:endParaRPr lang="en-US" sz="1100" b="1" kern="1200" dirty="0"/>
        </a:p>
        <a:p>
          <a:pPr marL="57150" lvl="1" indent="-57150" algn="l" defTabSz="488950">
            <a:lnSpc>
              <a:spcPct val="90000"/>
            </a:lnSpc>
            <a:spcBef>
              <a:spcPct val="0"/>
            </a:spcBef>
            <a:spcAft>
              <a:spcPct val="15000"/>
            </a:spcAft>
            <a:buChar char="•"/>
          </a:pPr>
          <a:r>
            <a:rPr lang="en-IN" sz="1100" kern="1200" dirty="0" err="1"/>
            <a:t>spaCy</a:t>
          </a:r>
          <a:r>
            <a:rPr lang="en-IN" sz="1100" kern="1200" dirty="0"/>
            <a:t> tokenizes and cleans a lengthy research paper.</a:t>
          </a:r>
          <a:endParaRPr lang="en-US" sz="1100" kern="1200" dirty="0"/>
        </a:p>
        <a:p>
          <a:pPr marL="57150" lvl="1" indent="-57150" algn="l" defTabSz="488950">
            <a:lnSpc>
              <a:spcPct val="90000"/>
            </a:lnSpc>
            <a:spcBef>
              <a:spcPct val="0"/>
            </a:spcBef>
            <a:spcAft>
              <a:spcPct val="15000"/>
            </a:spcAft>
            <a:buChar char="•"/>
          </a:pPr>
          <a:r>
            <a:rPr lang="en-IN" sz="1100" kern="1200"/>
            <a:t>An LLM generates a concise summary, preserving key findings.</a:t>
          </a:r>
          <a:endParaRPr lang="en-US" sz="1100" kern="1200"/>
        </a:p>
        <a:p>
          <a:pPr marL="57150" lvl="1" indent="-57150" algn="l" defTabSz="488950">
            <a:lnSpc>
              <a:spcPct val="90000"/>
            </a:lnSpc>
            <a:spcBef>
              <a:spcPct val="0"/>
            </a:spcBef>
            <a:spcAft>
              <a:spcPct val="15000"/>
            </a:spcAft>
            <a:buChar char="•"/>
          </a:pPr>
          <a:r>
            <a:rPr lang="en-IN" sz="1100" kern="1200"/>
            <a:t>Result: Efficient understanding of complex documents.</a:t>
          </a:r>
          <a:endParaRPr lang="en-US" sz="1100" kern="1200"/>
        </a:p>
      </dsp:txBody>
      <dsp:txXfrm>
        <a:off x="3938811" y="5132843"/>
        <a:ext cx="2629005" cy="12522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3D11-35E6-C70F-CD53-BE32F0DF19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3820B9-0B28-7475-6D94-FACE5AC0F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D10232-7A97-1ED5-3AA5-64D92E96AAB8}"/>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5" name="Footer Placeholder 4">
            <a:extLst>
              <a:ext uri="{FF2B5EF4-FFF2-40B4-BE49-F238E27FC236}">
                <a16:creationId xmlns:a16="http://schemas.microsoft.com/office/drawing/2014/main" id="{950BFC8A-B554-E810-1E9F-79BEAECD6C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4C1A1-D706-6266-655E-CE6494E89186}"/>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44661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21A4-9EB9-CD8A-C0D2-191E6DB172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C9EA4-4343-F1B0-B20C-98A22597F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FCB01-FB1A-FB0B-8D7E-23A22DE082BA}"/>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5" name="Footer Placeholder 4">
            <a:extLst>
              <a:ext uri="{FF2B5EF4-FFF2-40B4-BE49-F238E27FC236}">
                <a16:creationId xmlns:a16="http://schemas.microsoft.com/office/drawing/2014/main" id="{A965AD96-8DC7-28F8-E19B-475BD5EC9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BE145-EC39-769D-C0B1-6CBB3160BD16}"/>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157080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AB43F-97C3-5E07-2F8E-7EF28FE515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4BFEDE-9EF5-78AF-F1DD-CDAA7E24F4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FC472-051E-CD6E-41CC-1A6EE8962296}"/>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5" name="Footer Placeholder 4">
            <a:extLst>
              <a:ext uri="{FF2B5EF4-FFF2-40B4-BE49-F238E27FC236}">
                <a16:creationId xmlns:a16="http://schemas.microsoft.com/office/drawing/2014/main" id="{396154BE-6407-1E49-D19D-DCFAAFB1FD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E1E04-B218-9D29-0889-33DDF79EFD5D}"/>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277082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3792-308F-F6AD-416D-CF006A715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15816-901B-6A93-3AC5-5F6479458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05C17-DE0B-057E-4878-40D4CD99D07A}"/>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5" name="Footer Placeholder 4">
            <a:extLst>
              <a:ext uri="{FF2B5EF4-FFF2-40B4-BE49-F238E27FC236}">
                <a16:creationId xmlns:a16="http://schemas.microsoft.com/office/drawing/2014/main" id="{99EB3CA6-2EFB-F9DA-6E0E-09718EA13B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B5702-887F-22D8-686E-82630831494B}"/>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28327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251B-7819-924A-D2BD-03C107020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307F87-555B-D124-7F7F-5D28613A5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D4E55-E8C4-B05F-2D92-9C9B87ACAA09}"/>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5" name="Footer Placeholder 4">
            <a:extLst>
              <a:ext uri="{FF2B5EF4-FFF2-40B4-BE49-F238E27FC236}">
                <a16:creationId xmlns:a16="http://schemas.microsoft.com/office/drawing/2014/main" id="{44E8A2A7-A141-FB8F-9FE3-3565C96B6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40ABA-65C9-F08D-F9BA-4C5109EDCEE6}"/>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68318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43DA-0C96-68D9-D7EA-8A7BC3E372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B25C3-FB2B-D824-05F1-614B5FAB4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3E0ACD-08D6-629A-AA09-32DF8E3AE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327F97-CC21-0714-A675-E3EC4F33678A}"/>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6" name="Footer Placeholder 5">
            <a:extLst>
              <a:ext uri="{FF2B5EF4-FFF2-40B4-BE49-F238E27FC236}">
                <a16:creationId xmlns:a16="http://schemas.microsoft.com/office/drawing/2014/main" id="{2B2E5C69-5CAD-5F50-DF83-183BB35E5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EE0DB-9BD2-CEC5-0E44-AFF2035FD78D}"/>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3410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197E-5750-84F2-BD1E-4B9560D1F2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CF9C0A-2E0F-ACCE-1564-F56F157D9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7FF57-70F9-D1A5-EBEE-5E573493A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DC7615-A3A3-3C38-084A-9ECD3979E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404CD5-C592-508B-06A7-18432AA9D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63DF61-177E-CF45-4007-B510518E5D48}"/>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8" name="Footer Placeholder 7">
            <a:extLst>
              <a:ext uri="{FF2B5EF4-FFF2-40B4-BE49-F238E27FC236}">
                <a16:creationId xmlns:a16="http://schemas.microsoft.com/office/drawing/2014/main" id="{5C56791C-9EF2-2730-8C43-2F941166B1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35DC62-D362-C0D0-0C65-3838998ECA05}"/>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41695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C15A-6FE9-D805-9A59-AF5882D79E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B8BCA-E05F-72C4-155B-60A7336B4360}"/>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4" name="Footer Placeholder 3">
            <a:extLst>
              <a:ext uri="{FF2B5EF4-FFF2-40B4-BE49-F238E27FC236}">
                <a16:creationId xmlns:a16="http://schemas.microsoft.com/office/drawing/2014/main" id="{F36B1AB7-11C4-82B5-7A6D-9907808CDD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454D9D-E16D-6DD3-5318-82A2DC027E9F}"/>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19951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D4CF1-C264-C66B-82DF-9A6F167F473F}"/>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3" name="Footer Placeholder 2">
            <a:extLst>
              <a:ext uri="{FF2B5EF4-FFF2-40B4-BE49-F238E27FC236}">
                <a16:creationId xmlns:a16="http://schemas.microsoft.com/office/drawing/2014/main" id="{4D1D6796-CDBE-EDF8-5904-2E545BC9BA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4BB9B5-E612-0EF2-CA65-8D7FC3CB293E}"/>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293990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F15B-ED73-B49F-0697-C623E2CAD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1DC790-5491-43AD-B1DE-7EAA7868D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D09610-08CA-07E7-93FB-4237E271A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470DE-E224-8E28-EF1E-2B2E16D32D0D}"/>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6" name="Footer Placeholder 5">
            <a:extLst>
              <a:ext uri="{FF2B5EF4-FFF2-40B4-BE49-F238E27FC236}">
                <a16:creationId xmlns:a16="http://schemas.microsoft.com/office/drawing/2014/main" id="{89E07A9F-BD53-3411-0E0D-CF8A0DDED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1DC0E-414F-8716-DFF0-4B719BDFBB9A}"/>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280869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871C-8FFF-9AE9-3B87-F5855A22C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D194E6-9A0C-8220-3C47-9BF1D4533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D2B2DB-63E3-0530-EAB3-AE01A1DA6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D4B7F-46FE-DECB-39B3-A6017A62B8C9}"/>
              </a:ext>
            </a:extLst>
          </p:cNvPr>
          <p:cNvSpPr>
            <a:spLocks noGrp="1"/>
          </p:cNvSpPr>
          <p:nvPr>
            <p:ph type="dt" sz="half" idx="10"/>
          </p:nvPr>
        </p:nvSpPr>
        <p:spPr/>
        <p:txBody>
          <a:bodyPr/>
          <a:lstStyle/>
          <a:p>
            <a:fld id="{E38DD497-696C-41DA-85E8-6F297035CE9A}" type="datetimeFigureOut">
              <a:rPr lang="en-IN" smtClean="0"/>
              <a:t>20-09-2023</a:t>
            </a:fld>
            <a:endParaRPr lang="en-IN"/>
          </a:p>
        </p:txBody>
      </p:sp>
      <p:sp>
        <p:nvSpPr>
          <p:cNvPr id="6" name="Footer Placeholder 5">
            <a:extLst>
              <a:ext uri="{FF2B5EF4-FFF2-40B4-BE49-F238E27FC236}">
                <a16:creationId xmlns:a16="http://schemas.microsoft.com/office/drawing/2014/main" id="{C0BB824D-13F9-9CCB-D058-FB029CC165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B2065-7D64-D9F2-99D2-48A7C8532DF3}"/>
              </a:ext>
            </a:extLst>
          </p:cNvPr>
          <p:cNvSpPr>
            <a:spLocks noGrp="1"/>
          </p:cNvSpPr>
          <p:nvPr>
            <p:ph type="sldNum" sz="quarter" idx="12"/>
          </p:nvPr>
        </p:nvSpPr>
        <p:spPr/>
        <p:txBody>
          <a:bodyPr/>
          <a:lstStyle/>
          <a:p>
            <a:fld id="{984791DB-A055-4C03-83C5-8F0E5E7C81B0}" type="slidenum">
              <a:rPr lang="en-IN" smtClean="0"/>
              <a:t>‹#›</a:t>
            </a:fld>
            <a:endParaRPr lang="en-IN"/>
          </a:p>
        </p:txBody>
      </p:sp>
    </p:spTree>
    <p:extLst>
      <p:ext uri="{BB962C8B-B14F-4D97-AF65-F5344CB8AC3E}">
        <p14:creationId xmlns:p14="http://schemas.microsoft.com/office/powerpoint/2010/main" val="30568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B2307-D7EA-0AE5-711F-D8A65A7C2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5D7D0-04F7-27BE-15B0-C00245926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1B31A-AF84-2AD0-23DB-EB7DD327B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DD497-696C-41DA-85E8-6F297035CE9A}" type="datetimeFigureOut">
              <a:rPr lang="en-IN" smtClean="0"/>
              <a:t>20-09-2023</a:t>
            </a:fld>
            <a:endParaRPr lang="en-IN"/>
          </a:p>
        </p:txBody>
      </p:sp>
      <p:sp>
        <p:nvSpPr>
          <p:cNvPr id="5" name="Footer Placeholder 4">
            <a:extLst>
              <a:ext uri="{FF2B5EF4-FFF2-40B4-BE49-F238E27FC236}">
                <a16:creationId xmlns:a16="http://schemas.microsoft.com/office/drawing/2014/main" id="{E445744C-3808-80FC-24BB-B28EEED52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ECBFE8-9140-C3CD-8340-F9F082BAE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791DB-A055-4C03-83C5-8F0E5E7C81B0}" type="slidenum">
              <a:rPr lang="en-IN" smtClean="0"/>
              <a:t>‹#›</a:t>
            </a:fld>
            <a:endParaRPr lang="en-IN"/>
          </a:p>
        </p:txBody>
      </p:sp>
    </p:spTree>
    <p:extLst>
      <p:ext uri="{BB962C8B-B14F-4D97-AF65-F5344CB8AC3E}">
        <p14:creationId xmlns:p14="http://schemas.microsoft.com/office/powerpoint/2010/main" val="36604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image" Target="../media/image88.sv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image" Target="../media/image109.svg"/><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C906608-89D0-87BF-6DB7-3778926E82E2}"/>
              </a:ext>
            </a:extLst>
          </p:cNvPr>
          <p:cNvSpPr>
            <a:spLocks noGrp="1"/>
          </p:cNvSpPr>
          <p:nvPr>
            <p:ph type="title"/>
          </p:nvPr>
        </p:nvSpPr>
        <p:spPr>
          <a:xfrm>
            <a:off x="838200" y="1412488"/>
            <a:ext cx="2899189" cy="4363844"/>
          </a:xfrm>
        </p:spPr>
        <p:txBody>
          <a:bodyPr anchor="t">
            <a:normAutofit/>
          </a:bodyPr>
          <a:lstStyle/>
          <a:p>
            <a:r>
              <a:rPr lang="en" sz="4800" b="1" dirty="0">
                <a:solidFill>
                  <a:srgbClr val="FFFFFF"/>
                </a:solidFill>
              </a:rPr>
              <a:t>Document Analysis using LLMs </a:t>
            </a:r>
            <a:endParaRPr lang="en-IN" sz="4800" b="1" dirty="0">
              <a:solidFill>
                <a:srgbClr val="FFFFFF"/>
              </a:solidFill>
            </a:endParaRPr>
          </a:p>
        </p:txBody>
      </p:sp>
      <p:sp>
        <p:nvSpPr>
          <p:cNvPr id="5" name="Content Placeholder 4">
            <a:extLst>
              <a:ext uri="{FF2B5EF4-FFF2-40B4-BE49-F238E27FC236}">
                <a16:creationId xmlns:a16="http://schemas.microsoft.com/office/drawing/2014/main" id="{124977B5-6641-493B-FBB4-13CE29E5357A}"/>
              </a:ext>
            </a:extLst>
          </p:cNvPr>
          <p:cNvSpPr>
            <a:spLocks noGrp="1"/>
          </p:cNvSpPr>
          <p:nvPr>
            <p:ph sz="half" idx="1"/>
          </p:nvPr>
        </p:nvSpPr>
        <p:spPr>
          <a:xfrm>
            <a:off x="4380855" y="1412489"/>
            <a:ext cx="3427283" cy="4363844"/>
          </a:xfrm>
        </p:spPr>
        <p:txBody>
          <a:bodyPr>
            <a:normAutofit/>
          </a:bodyPr>
          <a:lstStyle/>
          <a:p>
            <a:pPr marL="0" lvl="0" indent="0" rtl="0">
              <a:spcBef>
                <a:spcPts val="0"/>
              </a:spcBef>
              <a:spcAft>
                <a:spcPts val="0"/>
              </a:spcAft>
              <a:buSzPts val="440"/>
              <a:buNone/>
            </a:pPr>
            <a:r>
              <a:rPr lang="en-IN" sz="2000" b="1"/>
              <a:t>Presented by</a:t>
            </a:r>
          </a:p>
          <a:p>
            <a:pPr marL="0" lvl="0" indent="0" rtl="0">
              <a:spcBef>
                <a:spcPts val="1200"/>
              </a:spcBef>
              <a:spcAft>
                <a:spcPts val="0"/>
              </a:spcAft>
              <a:buSzPts val="440"/>
              <a:buNone/>
            </a:pPr>
            <a:r>
              <a:rPr lang="en-IN" sz="2000" b="1"/>
              <a:t>Amay Avasthi</a:t>
            </a:r>
          </a:p>
          <a:p>
            <a:pPr marL="0" lvl="0" indent="0" rtl="0">
              <a:spcBef>
                <a:spcPts val="1200"/>
              </a:spcBef>
              <a:spcAft>
                <a:spcPts val="0"/>
              </a:spcAft>
              <a:buSzPts val="440"/>
              <a:buNone/>
            </a:pPr>
            <a:r>
              <a:rPr lang="en-IN" sz="2000" b="1"/>
              <a:t>Ishwinderpreet Arora</a:t>
            </a:r>
          </a:p>
          <a:p>
            <a:pPr marL="0" lvl="0" indent="0" rtl="0">
              <a:spcBef>
                <a:spcPts val="1200"/>
              </a:spcBef>
              <a:spcAft>
                <a:spcPts val="0"/>
              </a:spcAft>
              <a:buSzPts val="440"/>
              <a:buNone/>
            </a:pPr>
            <a:r>
              <a:rPr lang="en-IN" sz="2000" b="1"/>
              <a:t>Sai Murali SN</a:t>
            </a:r>
          </a:p>
          <a:p>
            <a:pPr marL="0" lvl="0" indent="0" rtl="0">
              <a:spcBef>
                <a:spcPts val="1200"/>
              </a:spcBef>
              <a:spcAft>
                <a:spcPts val="0"/>
              </a:spcAft>
              <a:buSzPts val="440"/>
              <a:buNone/>
            </a:pPr>
            <a:r>
              <a:rPr lang="en-IN" sz="2000" b="1"/>
              <a:t>Shania Jairath</a:t>
            </a:r>
          </a:p>
          <a:p>
            <a:pPr marL="0" lvl="0" indent="0" rtl="0">
              <a:spcBef>
                <a:spcPts val="1200"/>
              </a:spcBef>
              <a:spcAft>
                <a:spcPts val="1200"/>
              </a:spcAft>
              <a:buSzPts val="440"/>
              <a:buNone/>
            </a:pPr>
            <a:endParaRPr lang="en-IN" sz="2000" b="1"/>
          </a:p>
          <a:p>
            <a:endParaRPr lang="en-IN" sz="2000"/>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81B84F47-640B-4E3C-682E-CEA84DA2FEC4}"/>
              </a:ext>
            </a:extLst>
          </p:cNvPr>
          <p:cNvSpPr>
            <a:spLocks noGrp="1"/>
          </p:cNvSpPr>
          <p:nvPr>
            <p:ph sz="half" idx="2"/>
          </p:nvPr>
        </p:nvSpPr>
        <p:spPr>
          <a:xfrm>
            <a:off x="8451604" y="1412489"/>
            <a:ext cx="3197701" cy="4363844"/>
          </a:xfrm>
        </p:spPr>
        <p:txBody>
          <a:bodyPr>
            <a:normAutofit/>
          </a:bodyPr>
          <a:lstStyle/>
          <a:p>
            <a:pPr marL="0" lvl="0" indent="0" rtl="0">
              <a:spcBef>
                <a:spcPts val="0"/>
              </a:spcBef>
              <a:spcAft>
                <a:spcPts val="0"/>
              </a:spcAft>
              <a:buNone/>
            </a:pPr>
            <a:r>
              <a:rPr lang="en-US" sz="2000" b="1" dirty="0"/>
              <a:t>Guided By</a:t>
            </a:r>
          </a:p>
          <a:p>
            <a:pPr marL="0" lvl="0" indent="0" rtl="0">
              <a:spcBef>
                <a:spcPts val="1200"/>
              </a:spcBef>
              <a:spcAft>
                <a:spcPts val="0"/>
              </a:spcAft>
              <a:buNone/>
            </a:pPr>
            <a:r>
              <a:rPr lang="en-US" sz="2000" b="1" dirty="0" err="1"/>
              <a:t>Mr</a:t>
            </a:r>
            <a:r>
              <a:rPr lang="en-US" sz="2000" b="1" dirty="0"/>
              <a:t> </a:t>
            </a:r>
            <a:r>
              <a:rPr lang="en-US" sz="2000" b="1" dirty="0" err="1"/>
              <a:t>Sahibpreet</a:t>
            </a:r>
            <a:r>
              <a:rPr lang="en-US" sz="2000" b="1" dirty="0"/>
              <a:t> Singh</a:t>
            </a:r>
          </a:p>
          <a:p>
            <a:pPr marL="0" lvl="0" indent="0" rtl="0">
              <a:spcBef>
                <a:spcPts val="1200"/>
              </a:spcBef>
              <a:spcAft>
                <a:spcPts val="1200"/>
              </a:spcAft>
              <a:buNone/>
            </a:pPr>
            <a:r>
              <a:rPr lang="en-US" sz="2000" b="1" dirty="0" err="1"/>
              <a:t>Mr</a:t>
            </a:r>
            <a:r>
              <a:rPr lang="en-US" sz="2000" b="1" dirty="0"/>
              <a:t> Puneet Singh</a:t>
            </a:r>
          </a:p>
          <a:p>
            <a:endParaRPr lang="en-IN" sz="2000" dirty="0"/>
          </a:p>
        </p:txBody>
      </p:sp>
    </p:spTree>
    <p:extLst>
      <p:ext uri="{BB962C8B-B14F-4D97-AF65-F5344CB8AC3E}">
        <p14:creationId xmlns:p14="http://schemas.microsoft.com/office/powerpoint/2010/main" val="174922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78069-3DFA-0F25-A5CB-E5BFA056031A}"/>
              </a:ext>
            </a:extLst>
          </p:cNvPr>
          <p:cNvSpPr>
            <a:spLocks noGrp="1"/>
          </p:cNvSpPr>
          <p:nvPr>
            <p:ph type="title"/>
          </p:nvPr>
        </p:nvSpPr>
        <p:spPr>
          <a:xfrm>
            <a:off x="640080" y="325369"/>
            <a:ext cx="4368602" cy="1956841"/>
          </a:xfrm>
        </p:spPr>
        <p:txBody>
          <a:bodyPr anchor="b">
            <a:normAutofit/>
          </a:bodyPr>
          <a:lstStyle/>
          <a:p>
            <a:r>
              <a:rPr lang="en" sz="4600" b="1" dirty="0"/>
              <a:t>NLTK for NER and Summarization</a:t>
            </a:r>
            <a:endParaRPr lang="en-IN" sz="4600" b="1"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2D0095-A51A-0DA3-2165-630678FB5ED0}"/>
              </a:ext>
            </a:extLst>
          </p:cNvPr>
          <p:cNvSpPr>
            <a:spLocks noGrp="1"/>
          </p:cNvSpPr>
          <p:nvPr>
            <p:ph idx="1"/>
          </p:nvPr>
        </p:nvSpPr>
        <p:spPr>
          <a:xfrm>
            <a:off x="640080" y="2872899"/>
            <a:ext cx="4243589" cy="3320668"/>
          </a:xfrm>
        </p:spPr>
        <p:txBody>
          <a:bodyPr>
            <a:normAutofit/>
          </a:bodyPr>
          <a:lstStyle/>
          <a:p>
            <a:pPr marL="0" lvl="0" indent="0" rtl="0">
              <a:spcBef>
                <a:spcPts val="1500"/>
              </a:spcBef>
              <a:spcAft>
                <a:spcPts val="0"/>
              </a:spcAft>
              <a:buClr>
                <a:schemeClr val="dk1"/>
              </a:buClr>
              <a:buSzPts val="1100"/>
              <a:buFont typeface="Arial"/>
              <a:buNone/>
            </a:pPr>
            <a:r>
              <a:rPr lang="en-IN" sz="1400" b="1">
                <a:highlight>
                  <a:srgbClr val="F7F7F8"/>
                </a:highlight>
              </a:rPr>
              <a:t>Named Entity Recognition (NER) with NLTK</a:t>
            </a:r>
          </a:p>
          <a:p>
            <a:pPr marL="457200" lvl="0" indent="-342900" rtl="0">
              <a:spcBef>
                <a:spcPts val="1500"/>
              </a:spcBef>
              <a:spcAft>
                <a:spcPts val="0"/>
              </a:spcAft>
              <a:buClr>
                <a:srgbClr val="374151"/>
              </a:buClr>
              <a:buSzPts val="1800"/>
              <a:buFont typeface="Arial"/>
              <a:buChar char="●"/>
            </a:pPr>
            <a:r>
              <a:rPr lang="en-IN" sz="1400" b="1">
                <a:highlight>
                  <a:srgbClr val="F7F7F8"/>
                </a:highlight>
              </a:rPr>
              <a:t>Definition:</a:t>
            </a:r>
            <a:r>
              <a:rPr lang="en-IN" sz="1400">
                <a:highlight>
                  <a:srgbClr val="F7F7F8"/>
                </a:highlight>
              </a:rPr>
              <a:t> Identifying and classifying entities (e.g., names, places) in text.</a:t>
            </a:r>
          </a:p>
          <a:p>
            <a:pPr marL="457200" lvl="0" indent="-342900" rtl="0">
              <a:spcBef>
                <a:spcPts val="0"/>
              </a:spcBef>
              <a:spcAft>
                <a:spcPts val="0"/>
              </a:spcAft>
              <a:buClr>
                <a:srgbClr val="374151"/>
              </a:buClr>
              <a:buSzPts val="1800"/>
              <a:buFont typeface="Arial"/>
              <a:buChar char="●"/>
            </a:pPr>
            <a:r>
              <a:rPr lang="en-IN" sz="1400" b="1">
                <a:highlight>
                  <a:srgbClr val="F7F7F8"/>
                </a:highlight>
              </a:rPr>
              <a:t>NLTK's Role:</a:t>
            </a:r>
            <a:r>
              <a:rPr lang="en-IN" sz="1400">
                <a:highlight>
                  <a:srgbClr val="F7F7F8"/>
                </a:highlight>
              </a:rPr>
              <a:t> Custom NER models for specific domains.</a:t>
            </a:r>
          </a:p>
          <a:p>
            <a:pPr marL="457200" lvl="0" indent="-342900" rtl="0">
              <a:spcBef>
                <a:spcPts val="0"/>
              </a:spcBef>
              <a:spcAft>
                <a:spcPts val="0"/>
              </a:spcAft>
              <a:buClr>
                <a:srgbClr val="374151"/>
              </a:buClr>
              <a:buSzPts val="1800"/>
              <a:buFont typeface="Arial"/>
              <a:buChar char="●"/>
            </a:pPr>
            <a:r>
              <a:rPr lang="en-IN" sz="1400" b="1">
                <a:highlight>
                  <a:srgbClr val="F7F7F8"/>
                </a:highlight>
              </a:rPr>
              <a:t>Use Cases:</a:t>
            </a:r>
            <a:r>
              <a:rPr lang="en-IN" sz="1400">
                <a:highlight>
                  <a:srgbClr val="F7F7F8"/>
                </a:highlight>
              </a:rPr>
              <a:t> Healthcare, e-commerce, finance.</a:t>
            </a:r>
          </a:p>
          <a:p>
            <a:pPr marL="0" lvl="0" indent="0" rtl="0">
              <a:spcBef>
                <a:spcPts val="1500"/>
              </a:spcBef>
              <a:spcAft>
                <a:spcPts val="0"/>
              </a:spcAft>
              <a:buClr>
                <a:schemeClr val="dk1"/>
              </a:buClr>
              <a:buSzPts val="1100"/>
              <a:buFont typeface="Arial"/>
              <a:buNone/>
            </a:pPr>
            <a:r>
              <a:rPr lang="en-IN" sz="1400" b="1">
                <a:highlight>
                  <a:srgbClr val="F7F7F8"/>
                </a:highlight>
              </a:rPr>
              <a:t>Document Summarization with NLTK</a:t>
            </a:r>
          </a:p>
          <a:p>
            <a:pPr marL="457200" lvl="0" indent="-342900" rtl="0">
              <a:spcBef>
                <a:spcPts val="1500"/>
              </a:spcBef>
              <a:spcAft>
                <a:spcPts val="0"/>
              </a:spcAft>
              <a:buClr>
                <a:srgbClr val="374151"/>
              </a:buClr>
              <a:buSzPts val="1800"/>
              <a:buFont typeface="Arial"/>
              <a:buChar char="●"/>
            </a:pPr>
            <a:r>
              <a:rPr lang="en-IN" sz="1400" b="1">
                <a:highlight>
                  <a:srgbClr val="F7F7F8"/>
                </a:highlight>
              </a:rPr>
              <a:t>Methods:</a:t>
            </a:r>
            <a:r>
              <a:rPr lang="en-IN" sz="1400">
                <a:highlight>
                  <a:srgbClr val="F7F7F8"/>
                </a:highlight>
              </a:rPr>
              <a:t> Extractive and abstractive summarization.</a:t>
            </a:r>
          </a:p>
          <a:p>
            <a:pPr marL="457200" lvl="0" indent="-342900" rtl="0">
              <a:spcBef>
                <a:spcPts val="0"/>
              </a:spcBef>
              <a:spcAft>
                <a:spcPts val="0"/>
              </a:spcAft>
              <a:buClr>
                <a:srgbClr val="374151"/>
              </a:buClr>
              <a:buSzPts val="1800"/>
              <a:buFont typeface="Arial"/>
              <a:buChar char="●"/>
            </a:pPr>
            <a:r>
              <a:rPr lang="en-IN" sz="1400" b="1">
                <a:highlight>
                  <a:srgbClr val="F7F7F8"/>
                </a:highlight>
              </a:rPr>
              <a:t>Applications:</a:t>
            </a:r>
            <a:r>
              <a:rPr lang="en-IN" sz="1400">
                <a:highlight>
                  <a:srgbClr val="F7F7F8"/>
                </a:highlight>
              </a:rPr>
              <a:t> Research papers, legal documents, news articles.</a:t>
            </a:r>
          </a:p>
          <a:p>
            <a:pPr marL="457200" lvl="0" indent="-342900" rtl="0">
              <a:spcBef>
                <a:spcPts val="0"/>
              </a:spcBef>
              <a:spcAft>
                <a:spcPts val="0"/>
              </a:spcAft>
              <a:buClr>
                <a:srgbClr val="374151"/>
              </a:buClr>
              <a:buSzPts val="1800"/>
              <a:buFont typeface="Arial"/>
              <a:buChar char="●"/>
            </a:pPr>
            <a:r>
              <a:rPr lang="en-IN" sz="1400" b="1">
                <a:highlight>
                  <a:srgbClr val="F7F7F8"/>
                </a:highlight>
              </a:rPr>
              <a:t>Customization:</a:t>
            </a:r>
            <a:r>
              <a:rPr lang="en-IN" sz="1400">
                <a:highlight>
                  <a:srgbClr val="F7F7F8"/>
                </a:highlight>
              </a:rPr>
              <a:t> Tailor NLP for domain-specific tasks.</a:t>
            </a:r>
          </a:p>
          <a:p>
            <a:pPr marL="0" lvl="0" indent="0" rtl="0">
              <a:spcBef>
                <a:spcPts val="1500"/>
              </a:spcBef>
              <a:spcAft>
                <a:spcPts val="1200"/>
              </a:spcAft>
              <a:buNone/>
            </a:pPr>
            <a:endParaRPr lang="en-IN" sz="1400"/>
          </a:p>
          <a:p>
            <a:pPr marL="0" indent="0">
              <a:buNone/>
            </a:pPr>
            <a:endParaRPr lang="en-IN" sz="1400"/>
          </a:p>
        </p:txBody>
      </p:sp>
      <p:pic>
        <p:nvPicPr>
          <p:cNvPr id="5" name="Picture 4" descr="Graph on document with pen">
            <a:extLst>
              <a:ext uri="{FF2B5EF4-FFF2-40B4-BE49-F238E27FC236}">
                <a16:creationId xmlns:a16="http://schemas.microsoft.com/office/drawing/2014/main" id="{50ECD5FA-ECBE-0BB7-D788-FB03F2198CC3}"/>
              </a:ext>
            </a:extLst>
          </p:cNvPr>
          <p:cNvPicPr>
            <a:picLocks noChangeAspect="1"/>
          </p:cNvPicPr>
          <p:nvPr/>
        </p:nvPicPr>
        <p:blipFill rotWithShape="1">
          <a:blip r:embed="rId2"/>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3924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5398-1A4C-9FCC-3B8E-9912C8514B0C}"/>
              </a:ext>
            </a:extLst>
          </p:cNvPr>
          <p:cNvSpPr>
            <a:spLocks noGrp="1"/>
          </p:cNvSpPr>
          <p:nvPr>
            <p:ph type="title"/>
          </p:nvPr>
        </p:nvSpPr>
        <p:spPr/>
        <p:txBody>
          <a:bodyPr>
            <a:normAutofit fontScale="90000"/>
          </a:bodyPr>
          <a:lstStyle/>
          <a:p>
            <a:r>
              <a:rPr lang="en" sz="5400" b="1" dirty="0"/>
              <a:t>spaCy - Tokenization and Preprocessing</a:t>
            </a:r>
            <a:endParaRPr lang="en-IN" sz="5400" b="1" dirty="0"/>
          </a:p>
        </p:txBody>
      </p:sp>
      <p:graphicFrame>
        <p:nvGraphicFramePr>
          <p:cNvPr id="7" name="Content Placeholder 2">
            <a:extLst>
              <a:ext uri="{FF2B5EF4-FFF2-40B4-BE49-F238E27FC236}">
                <a16:creationId xmlns:a16="http://schemas.microsoft.com/office/drawing/2014/main" id="{C59805B3-25F3-FEED-1301-5082AA3DBD7F}"/>
              </a:ext>
            </a:extLst>
          </p:cNvPr>
          <p:cNvGraphicFramePr>
            <a:graphicFrameLocks noGrp="1"/>
          </p:cNvGraphicFramePr>
          <p:nvPr>
            <p:ph idx="1"/>
            <p:extLst>
              <p:ext uri="{D42A27DB-BD31-4B8C-83A1-F6EECF244321}">
                <p14:modId xmlns:p14="http://schemas.microsoft.com/office/powerpoint/2010/main" val="32665344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51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4FC2-271E-036A-3DE3-4E355998DDA0}"/>
              </a:ext>
            </a:extLst>
          </p:cNvPr>
          <p:cNvSpPr>
            <a:spLocks noGrp="1"/>
          </p:cNvSpPr>
          <p:nvPr>
            <p:ph type="title"/>
          </p:nvPr>
        </p:nvSpPr>
        <p:spPr/>
        <p:txBody>
          <a:bodyPr>
            <a:normAutofit fontScale="90000"/>
          </a:bodyPr>
          <a:lstStyle/>
          <a:p>
            <a:r>
              <a:rPr lang="en" sz="5400" b="1" dirty="0"/>
              <a:t>spaCy - Named Entity Recognition(NER)</a:t>
            </a:r>
            <a:endParaRPr lang="en-IN" sz="5400" dirty="0"/>
          </a:p>
        </p:txBody>
      </p:sp>
      <p:graphicFrame>
        <p:nvGraphicFramePr>
          <p:cNvPr id="5" name="Content Placeholder 2">
            <a:extLst>
              <a:ext uri="{FF2B5EF4-FFF2-40B4-BE49-F238E27FC236}">
                <a16:creationId xmlns:a16="http://schemas.microsoft.com/office/drawing/2014/main" id="{4CD304FD-CF95-2ABC-B365-5BCCF0388C5F}"/>
              </a:ext>
            </a:extLst>
          </p:cNvPr>
          <p:cNvGraphicFramePr>
            <a:graphicFrameLocks noGrp="1"/>
          </p:cNvGraphicFramePr>
          <p:nvPr>
            <p:ph idx="1"/>
            <p:extLst>
              <p:ext uri="{D42A27DB-BD31-4B8C-83A1-F6EECF244321}">
                <p14:modId xmlns:p14="http://schemas.microsoft.com/office/powerpoint/2010/main" val="2079722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6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7507-3C95-E1FD-F78F-B64FCA9DDA3A}"/>
              </a:ext>
            </a:extLst>
          </p:cNvPr>
          <p:cNvSpPr>
            <a:spLocks noGrp="1"/>
          </p:cNvSpPr>
          <p:nvPr>
            <p:ph type="title"/>
          </p:nvPr>
        </p:nvSpPr>
        <p:spPr/>
        <p:txBody>
          <a:bodyPr>
            <a:normAutofit/>
          </a:bodyPr>
          <a:lstStyle/>
          <a:p>
            <a:r>
              <a:rPr lang="en" sz="6000" b="1" dirty="0"/>
              <a:t>Multilingual Support(spaCy)</a:t>
            </a:r>
            <a:endParaRPr lang="en-IN" sz="6000" dirty="0"/>
          </a:p>
        </p:txBody>
      </p:sp>
      <p:graphicFrame>
        <p:nvGraphicFramePr>
          <p:cNvPr id="5" name="Content Placeholder 2">
            <a:extLst>
              <a:ext uri="{FF2B5EF4-FFF2-40B4-BE49-F238E27FC236}">
                <a16:creationId xmlns:a16="http://schemas.microsoft.com/office/drawing/2014/main" id="{E8C609A9-1034-CA34-27DD-D3F19768601C}"/>
              </a:ext>
            </a:extLst>
          </p:cNvPr>
          <p:cNvGraphicFramePr>
            <a:graphicFrameLocks noGrp="1"/>
          </p:cNvGraphicFramePr>
          <p:nvPr>
            <p:ph idx="1"/>
            <p:extLst>
              <p:ext uri="{D42A27DB-BD31-4B8C-83A1-F6EECF244321}">
                <p14:modId xmlns:p14="http://schemas.microsoft.com/office/powerpoint/2010/main" val="926792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37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5C342B-1BAF-7166-FEA2-B5F10BDB8BDD}"/>
              </a:ext>
            </a:extLst>
          </p:cNvPr>
          <p:cNvSpPr>
            <a:spLocks noGrp="1"/>
          </p:cNvSpPr>
          <p:nvPr>
            <p:ph type="title"/>
          </p:nvPr>
        </p:nvSpPr>
        <p:spPr>
          <a:xfrm>
            <a:off x="621792" y="1161288"/>
            <a:ext cx="3602736" cy="4526280"/>
          </a:xfrm>
        </p:spPr>
        <p:txBody>
          <a:bodyPr>
            <a:normAutofit/>
          </a:bodyPr>
          <a:lstStyle/>
          <a:p>
            <a:r>
              <a:rPr lang="en" sz="6000" b="1" dirty="0"/>
              <a:t>Integration with LLMs</a:t>
            </a:r>
            <a:endParaRPr lang="en-IN" sz="6000"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9A5936D-DA1D-419C-D9F7-5462C1B7820B}"/>
              </a:ext>
            </a:extLst>
          </p:cNvPr>
          <p:cNvGraphicFramePr>
            <a:graphicFrameLocks noGrp="1"/>
          </p:cNvGraphicFramePr>
          <p:nvPr>
            <p:ph idx="1"/>
            <p:extLst>
              <p:ext uri="{D42A27DB-BD31-4B8C-83A1-F6EECF244321}">
                <p14:modId xmlns:p14="http://schemas.microsoft.com/office/powerpoint/2010/main" val="1979797928"/>
              </p:ext>
            </p:extLst>
          </p:nvPr>
        </p:nvGraphicFramePr>
        <p:xfrm>
          <a:off x="5303519" y="285751"/>
          <a:ext cx="6593206" cy="6391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88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755B-E678-2B3C-B9F2-290498549BCB}"/>
              </a:ext>
            </a:extLst>
          </p:cNvPr>
          <p:cNvSpPr>
            <a:spLocks noGrp="1"/>
          </p:cNvSpPr>
          <p:nvPr>
            <p:ph type="title"/>
          </p:nvPr>
        </p:nvSpPr>
        <p:spPr>
          <a:xfrm>
            <a:off x="761840" y="1138265"/>
            <a:ext cx="4544762" cy="1401183"/>
          </a:xfrm>
        </p:spPr>
        <p:txBody>
          <a:bodyPr anchor="t">
            <a:normAutofit/>
          </a:bodyPr>
          <a:lstStyle/>
          <a:p>
            <a:r>
              <a:rPr lang="en-US" b="1" dirty="0"/>
              <a:t> Bag of words (BOW) </a:t>
            </a:r>
            <a:endParaRPr lang="en-IN" b="1" dirty="0"/>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3F8714-09A8-6C7B-EBFF-FFBEC17C2DEB}"/>
              </a:ext>
            </a:extLst>
          </p:cNvPr>
          <p:cNvSpPr>
            <a:spLocks noGrp="1"/>
          </p:cNvSpPr>
          <p:nvPr>
            <p:ph idx="1"/>
          </p:nvPr>
        </p:nvSpPr>
        <p:spPr>
          <a:xfrm>
            <a:off x="761840" y="2551176"/>
            <a:ext cx="4544762" cy="3602935"/>
          </a:xfrm>
        </p:spPr>
        <p:txBody>
          <a:bodyPr>
            <a:normAutofit/>
          </a:bodyPr>
          <a:lstStyle/>
          <a:p>
            <a:r>
              <a:rPr lang="en-US" sz="1700" b="0" i="0" dirty="0">
                <a:effectLst/>
                <a:latin typeface="Söhne"/>
              </a:rPr>
              <a:t>The </a:t>
            </a:r>
            <a:r>
              <a:rPr lang="en-US" sz="1700" b="1" i="0" dirty="0">
                <a:effectLst/>
                <a:latin typeface="Söhne"/>
              </a:rPr>
              <a:t>Bag of Words (</a:t>
            </a:r>
            <a:r>
              <a:rPr lang="en-US" sz="1700" b="1" i="0" dirty="0" err="1">
                <a:effectLst/>
                <a:latin typeface="Söhne"/>
              </a:rPr>
              <a:t>BoW</a:t>
            </a:r>
            <a:r>
              <a:rPr lang="en-US" sz="1700" b="1" i="0" dirty="0">
                <a:effectLst/>
                <a:latin typeface="Söhne"/>
              </a:rPr>
              <a:t>) </a:t>
            </a:r>
            <a:r>
              <a:rPr lang="en-US" sz="1700" b="0" i="0" dirty="0">
                <a:effectLst/>
                <a:latin typeface="Söhne"/>
              </a:rPr>
              <a:t>model is a fundamental technique in natural language processing (NLP) and text analysis. It simplifies the representation of text data by treating each document as a 'bag' of individual words, disregarding word order and considering only the frequency of words in the text. </a:t>
            </a:r>
          </a:p>
          <a:p>
            <a:r>
              <a:rPr lang="en-US" sz="1700" b="0" i="0" dirty="0">
                <a:effectLst/>
                <a:latin typeface="Söhne"/>
              </a:rPr>
              <a:t>This approach converts text into numerical vectors, making it suitable for various NLP tasks such as text classification, sentiment analysis, and document clustering. </a:t>
            </a:r>
            <a:r>
              <a:rPr lang="en-US" sz="1700" b="0" i="0" dirty="0" err="1">
                <a:effectLst/>
                <a:latin typeface="Söhne"/>
              </a:rPr>
              <a:t>BoW</a:t>
            </a:r>
            <a:r>
              <a:rPr lang="en-US" sz="1700" b="0" i="0" dirty="0">
                <a:effectLst/>
                <a:latin typeface="Söhne"/>
              </a:rPr>
              <a:t> serves as a foundational concept for understanding and working with textual data in machine learning and NLP applications</a:t>
            </a:r>
            <a:endParaRPr lang="en-IN" sz="1700" dirty="0"/>
          </a:p>
          <a:p>
            <a:endParaRPr lang="en-IN" sz="1700" dirty="0"/>
          </a:p>
        </p:txBody>
      </p:sp>
      <p:pic>
        <p:nvPicPr>
          <p:cNvPr id="4" name="Content Placeholder 5">
            <a:extLst>
              <a:ext uri="{FF2B5EF4-FFF2-40B4-BE49-F238E27FC236}">
                <a16:creationId xmlns:a16="http://schemas.microsoft.com/office/drawing/2014/main" id="{2B6D3506-2861-B155-B73C-C9747AB2C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748" y="1842888"/>
            <a:ext cx="5334160" cy="3173825"/>
          </a:xfrm>
          <a:prstGeom prst="rect">
            <a:avLst/>
          </a:prstGeom>
        </p:spPr>
      </p:pic>
    </p:spTree>
    <p:extLst>
      <p:ext uri="{BB962C8B-B14F-4D97-AF65-F5344CB8AC3E}">
        <p14:creationId xmlns:p14="http://schemas.microsoft.com/office/powerpoint/2010/main" val="74739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6BCF-B546-3302-1229-D83CA40FEA56}"/>
              </a:ext>
            </a:extLst>
          </p:cNvPr>
          <p:cNvSpPr>
            <a:spLocks noGrp="1"/>
          </p:cNvSpPr>
          <p:nvPr>
            <p:ph type="title"/>
          </p:nvPr>
        </p:nvSpPr>
        <p:spPr/>
        <p:txBody>
          <a:bodyPr>
            <a:normAutofit fontScale="90000"/>
          </a:bodyPr>
          <a:lstStyle/>
          <a:p>
            <a:br>
              <a:rPr lang="en-US" sz="4400" b="1" i="0" dirty="0">
                <a:effectLst/>
                <a:latin typeface="Poppins" panose="00000500000000000000" pitchFamily="2" charset="0"/>
              </a:rPr>
            </a:br>
            <a:r>
              <a:rPr lang="en-US" sz="4400" i="0" dirty="0">
                <a:effectLst/>
                <a:latin typeface="Poppins" panose="00000500000000000000" pitchFamily="2" charset="0"/>
              </a:rPr>
              <a:t>Why is the Bag-of-Words algorithm used?</a:t>
            </a:r>
            <a:br>
              <a:rPr lang="en-US" sz="4400" b="1" i="0" dirty="0">
                <a:effectLst/>
                <a:latin typeface="Poppins" panose="00000500000000000000" pitchFamily="2" charset="0"/>
              </a:rPr>
            </a:br>
            <a:endParaRPr lang="en-IN" dirty="0"/>
          </a:p>
        </p:txBody>
      </p:sp>
      <p:graphicFrame>
        <p:nvGraphicFramePr>
          <p:cNvPr id="7" name="Content Placeholder 2">
            <a:extLst>
              <a:ext uri="{FF2B5EF4-FFF2-40B4-BE49-F238E27FC236}">
                <a16:creationId xmlns:a16="http://schemas.microsoft.com/office/drawing/2014/main" id="{1AFAE867-4235-0820-E437-961A4430FB9D}"/>
              </a:ext>
            </a:extLst>
          </p:cNvPr>
          <p:cNvGraphicFramePr>
            <a:graphicFrameLocks noGrp="1"/>
          </p:cNvGraphicFramePr>
          <p:nvPr>
            <p:ph idx="1"/>
            <p:extLst>
              <p:ext uri="{D42A27DB-BD31-4B8C-83A1-F6EECF244321}">
                <p14:modId xmlns:p14="http://schemas.microsoft.com/office/powerpoint/2010/main" val="4008161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12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06FB9-8C2F-CF86-AFBC-8469D8E26765}"/>
              </a:ext>
            </a:extLst>
          </p:cNvPr>
          <p:cNvSpPr>
            <a:spLocks noGrp="1"/>
          </p:cNvSpPr>
          <p:nvPr>
            <p:ph type="title"/>
          </p:nvPr>
        </p:nvSpPr>
        <p:spPr>
          <a:xfrm>
            <a:off x="2019300" y="538956"/>
            <a:ext cx="8985250" cy="1118394"/>
          </a:xfrm>
        </p:spPr>
        <p:txBody>
          <a:bodyPr anchor="t">
            <a:normAutofit/>
          </a:bodyPr>
          <a:lstStyle/>
          <a:p>
            <a:r>
              <a:rPr kumimoji="0" lang="en-US" altLang="en-US" sz="4000" b="0" i="0" u="none" strike="noStrike" cap="none" normalizeH="0" baseline="0">
                <a:ln>
                  <a:noFill/>
                </a:ln>
                <a:effectLst/>
                <a:latin typeface="source-serif-pro"/>
              </a:rPr>
              <a:t>Let’s understand this with an example</a:t>
            </a:r>
            <a:endParaRPr lang="en-IN" sz="4000"/>
          </a:p>
        </p:txBody>
      </p:sp>
      <p:pic>
        <p:nvPicPr>
          <p:cNvPr id="37" name="Graphic 6" descr="Cat">
            <a:extLst>
              <a:ext uri="{FF2B5EF4-FFF2-40B4-BE49-F238E27FC236}">
                <a16:creationId xmlns:a16="http://schemas.microsoft.com/office/drawing/2014/main" id="{DAF033FC-2B4E-1ABD-5399-BE8EDF9B3E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8" name="Content Placeholder 2">
            <a:extLst>
              <a:ext uri="{FF2B5EF4-FFF2-40B4-BE49-F238E27FC236}">
                <a16:creationId xmlns:a16="http://schemas.microsoft.com/office/drawing/2014/main" id="{672DA097-1E73-800B-E849-5A51298B9B97}"/>
              </a:ext>
            </a:extLst>
          </p:cNvPr>
          <p:cNvSpPr>
            <a:spLocks noGrp="1"/>
          </p:cNvSpPr>
          <p:nvPr>
            <p:ph idx="1"/>
          </p:nvPr>
        </p:nvSpPr>
        <p:spPr>
          <a:xfrm>
            <a:off x="1009650" y="1847849"/>
            <a:ext cx="9994900" cy="4254501"/>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 Suppose we wanted to vectorize the following:</a:t>
            </a:r>
            <a:endParaRPr kumimoji="0" lang="en-US" altLang="en-US" sz="17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1700" b="0" i="1" u="none" strike="noStrike" cap="none" normalizeH="0" baseline="0" dirty="0">
                <a:ln>
                  <a:noFill/>
                </a:ln>
                <a:effectLst/>
                <a:latin typeface="source-serif-pro"/>
              </a:rPr>
              <a:t>the cat sat</a:t>
            </a:r>
            <a:endParaRPr kumimoji="0" lang="en-US" altLang="en-US" sz="1700" b="0" i="0" u="none" strike="noStrike" cap="none" normalizeH="0" baseline="0" dirty="0">
              <a:ln>
                <a:noFill/>
              </a:ln>
              <a:effectLst/>
              <a:latin typeface="source-serif-pro"/>
            </a:endParaRPr>
          </a:p>
          <a:p>
            <a:pPr marL="0" marR="0" lvl="0" indent="0" defTabSz="914400" rtl="0" eaLnBrk="0" fontAlgn="base" latinLnBrk="0" hangingPunct="0">
              <a:spcBef>
                <a:spcPct val="0"/>
              </a:spcBef>
              <a:spcAft>
                <a:spcPct val="0"/>
              </a:spcAft>
              <a:buClrTx/>
              <a:buSzTx/>
              <a:buFontTx/>
              <a:buChar char="•"/>
              <a:tabLst/>
            </a:pPr>
            <a:r>
              <a:rPr kumimoji="0" lang="en-US" altLang="en-US" sz="1700" b="0" i="1" u="none" strike="noStrike" cap="none" normalizeH="0" baseline="0" dirty="0">
                <a:ln>
                  <a:noFill/>
                </a:ln>
                <a:effectLst/>
                <a:latin typeface="source-serif-pro"/>
              </a:rPr>
              <a:t>the cat sat in the hat</a:t>
            </a:r>
            <a:endParaRPr kumimoji="0" lang="en-US" altLang="en-US" sz="1700" b="0" i="0" u="none" strike="noStrike" cap="none" normalizeH="0" baseline="0" dirty="0">
              <a:ln>
                <a:noFill/>
              </a:ln>
              <a:effectLst/>
              <a:latin typeface="source-serif-pro"/>
            </a:endParaRPr>
          </a:p>
          <a:p>
            <a:pPr marL="0" marR="0" lvl="0" indent="0" defTabSz="914400" rtl="0" eaLnBrk="0" fontAlgn="base" latinLnBrk="0" hangingPunct="0">
              <a:spcBef>
                <a:spcPct val="0"/>
              </a:spcBef>
              <a:spcAft>
                <a:spcPct val="0"/>
              </a:spcAft>
              <a:buClrTx/>
              <a:buSzTx/>
              <a:buFontTx/>
              <a:buChar char="•"/>
              <a:tabLst/>
            </a:pPr>
            <a:r>
              <a:rPr kumimoji="0" lang="en-US" altLang="en-US" sz="1700" b="0" i="1" u="none" strike="noStrike" cap="none" normalizeH="0" baseline="0" dirty="0">
                <a:ln>
                  <a:noFill/>
                </a:ln>
                <a:effectLst/>
                <a:latin typeface="source-serif-pro"/>
              </a:rPr>
              <a:t>the cat with the hat</a:t>
            </a:r>
            <a:endParaRPr kumimoji="0" lang="en-US" altLang="en-US" sz="1700" b="0" i="0" u="none" strike="noStrike" cap="none" normalizeH="0" baseline="0" dirty="0">
              <a:ln>
                <a:noFill/>
              </a:ln>
              <a:effectLst/>
              <a:latin typeface="medium-content-sans-serif-font"/>
            </a:endParaRP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We’ll refer to each of these as a text </a:t>
            </a:r>
            <a:r>
              <a:rPr kumimoji="0" lang="en-US" altLang="en-US" sz="1700" b="1" i="0" u="none" strike="noStrike" cap="none" normalizeH="0" baseline="0" dirty="0">
                <a:ln>
                  <a:noFill/>
                </a:ln>
                <a:effectLst/>
                <a:latin typeface="source-serif-pro"/>
              </a:rPr>
              <a:t>document</a:t>
            </a:r>
            <a:r>
              <a:rPr kumimoji="0" lang="en-US" altLang="en-US" sz="1700" b="0" i="0" u="none" strike="noStrike" cap="none" normalizeH="0" baseline="0" dirty="0">
                <a:ln>
                  <a:noFill/>
                </a:ln>
                <a:effectLst/>
                <a:latin typeface="source-serif-pro"/>
              </a:rPr>
              <a:t>.</a:t>
            </a:r>
            <a:endParaRPr kumimoji="0" lang="en-US" altLang="en-US" sz="1700" b="1" i="0" u="none" strike="noStrike" cap="none" normalizeH="0" baseline="0" dirty="0">
              <a:ln>
                <a:noFill/>
              </a:ln>
              <a:effectLst/>
              <a:latin typeface="sohne"/>
            </a:endParaRPr>
          </a:p>
          <a:p>
            <a:pPr marL="0" marR="0" lvl="0" indent="0" defTabSz="914400" rtl="0" eaLnBrk="0" fontAlgn="base" latinLnBrk="0" hangingPunct="0">
              <a:spcBef>
                <a:spcPct val="0"/>
              </a:spcBef>
              <a:spcAft>
                <a:spcPct val="0"/>
              </a:spcAft>
              <a:buClrTx/>
              <a:buSzTx/>
              <a:buFontTx/>
              <a:buNone/>
              <a:tabLst/>
            </a:pPr>
            <a:r>
              <a:rPr kumimoji="0" lang="en-US" altLang="en-US" sz="1700" b="1" i="0" u="none" strike="noStrike" cap="none" normalizeH="0" baseline="0" dirty="0">
                <a:ln>
                  <a:noFill/>
                </a:ln>
                <a:effectLst/>
                <a:latin typeface="sohne"/>
              </a:rPr>
              <a:t>Step 1: Determine the Vocabulary</a:t>
            </a: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We first define our </a:t>
            </a:r>
            <a:r>
              <a:rPr kumimoji="0" lang="en-US" altLang="en-US" sz="1700" b="1" i="0" u="none" strike="noStrike" cap="none" normalizeH="0" baseline="0" dirty="0">
                <a:ln>
                  <a:noFill/>
                </a:ln>
                <a:effectLst/>
                <a:latin typeface="source-serif-pro"/>
              </a:rPr>
              <a:t>vocabulary</a:t>
            </a:r>
            <a:r>
              <a:rPr kumimoji="0" lang="en-US" altLang="en-US" sz="1700" b="0" i="0" u="none" strike="noStrike" cap="none" normalizeH="0" baseline="0" dirty="0">
                <a:ln>
                  <a:noFill/>
                </a:ln>
                <a:effectLst/>
                <a:latin typeface="source-serif-pro"/>
              </a:rPr>
              <a:t>, which is the set of all words found in our document set. </a:t>
            </a: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The only words that are found in the 3 documents above are: </a:t>
            </a:r>
            <a:r>
              <a:rPr kumimoji="0" lang="en-US" altLang="en-US" sz="1700" b="0" i="0" u="none" strike="noStrike" cap="none" normalizeH="0" baseline="0" dirty="0">
                <a:ln>
                  <a:noFill/>
                </a:ln>
                <a:effectLst/>
                <a:latin typeface="source-code-pro"/>
              </a:rPr>
              <a:t>the</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cat</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sat</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in</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the</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hat</a:t>
            </a:r>
            <a:r>
              <a:rPr kumimoji="0" lang="en-US" altLang="en-US" sz="1700" b="0" i="0" u="none" strike="noStrike" cap="none" normalizeH="0" baseline="0" dirty="0">
                <a:ln>
                  <a:noFill/>
                </a:ln>
                <a:effectLst/>
                <a:latin typeface="source-serif-pro"/>
              </a:rPr>
              <a:t>, and </a:t>
            </a:r>
            <a:r>
              <a:rPr kumimoji="0" lang="en-US" altLang="en-US" sz="1700" b="0" i="0" u="none" strike="noStrike" cap="none" normalizeH="0" baseline="0" dirty="0">
                <a:ln>
                  <a:noFill/>
                </a:ln>
                <a:effectLst/>
                <a:latin typeface="source-code-pro"/>
              </a:rPr>
              <a:t>with</a:t>
            </a:r>
            <a:r>
              <a:rPr kumimoji="0" lang="en-US" altLang="en-US" sz="1700" b="0" i="0" u="none" strike="noStrike" cap="none" normalizeH="0" baseline="0" dirty="0">
                <a:ln>
                  <a:noFill/>
                </a:ln>
                <a:effectLst/>
                <a:latin typeface="source-serif-pro"/>
              </a:rPr>
              <a:t>.</a:t>
            </a:r>
            <a:endParaRPr kumimoji="0" lang="en-US" altLang="en-US" sz="1700" b="1" i="0" u="none" strike="noStrike" cap="none" normalizeH="0" baseline="0" dirty="0">
              <a:ln>
                <a:noFill/>
              </a:ln>
              <a:effectLst/>
              <a:latin typeface="sohne"/>
            </a:endParaRPr>
          </a:p>
          <a:p>
            <a:pPr marL="0" marR="0" lvl="0" indent="0" defTabSz="914400" rtl="0" eaLnBrk="0" fontAlgn="base" latinLnBrk="0" hangingPunct="0">
              <a:spcBef>
                <a:spcPct val="0"/>
              </a:spcBef>
              <a:spcAft>
                <a:spcPct val="0"/>
              </a:spcAft>
              <a:buClrTx/>
              <a:buSzTx/>
              <a:buFontTx/>
              <a:buNone/>
              <a:tabLst/>
            </a:pPr>
            <a:r>
              <a:rPr kumimoji="0" lang="en-US" altLang="en-US" sz="1700" b="1" i="0" u="none" strike="noStrike" cap="none" normalizeH="0" baseline="0" dirty="0">
                <a:ln>
                  <a:noFill/>
                </a:ln>
                <a:effectLst/>
                <a:latin typeface="sohne"/>
              </a:rPr>
              <a:t>Step 2: Count</a:t>
            </a: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To vectorize our documents, all we have to do is </a:t>
            </a:r>
            <a:r>
              <a:rPr kumimoji="0" lang="en-US" altLang="en-US" sz="1700" b="1" i="0" u="none" strike="noStrike" cap="none" normalizeH="0" baseline="0" dirty="0">
                <a:ln>
                  <a:noFill/>
                </a:ln>
                <a:effectLst/>
                <a:latin typeface="source-serif-pro"/>
              </a:rPr>
              <a:t>count how many times each word appears</a:t>
            </a:r>
            <a:r>
              <a:rPr kumimoji="0" lang="en-US" altLang="en-US" sz="1700" b="0" i="0" u="none" strike="noStrike" cap="none" normalizeH="0" baseline="0" dirty="0">
                <a:ln>
                  <a:noFill/>
                </a:ln>
                <a:effectLst/>
                <a:latin typeface="source-serif-pro"/>
              </a:rPr>
              <a:t>:</a:t>
            </a:r>
            <a:endParaRPr kumimoji="0" lang="en-US" altLang="en-US" sz="17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Now we have length-6 vectors for each document!</a:t>
            </a:r>
            <a:endParaRPr kumimoji="0" lang="en-US" altLang="en-US" sz="17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1700" b="0" i="1" u="none" strike="noStrike" cap="none" normalizeH="0" baseline="0" dirty="0">
                <a:ln>
                  <a:noFill/>
                </a:ln>
                <a:effectLst/>
                <a:latin typeface="source-serif-pro"/>
              </a:rPr>
              <a:t>the cat sat</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[1, 1, 1, 0, 0, 0]</a:t>
            </a:r>
            <a:endParaRPr kumimoji="0" lang="en-US" altLang="en-US" sz="1700" b="0" i="0" u="none" strike="noStrike" cap="none" normalizeH="0" baseline="0" dirty="0">
              <a:ln>
                <a:noFill/>
              </a:ln>
              <a:effectLst/>
              <a:latin typeface="source-serif-pro"/>
            </a:endParaRPr>
          </a:p>
          <a:p>
            <a:pPr marL="0" marR="0" lvl="0" indent="0" defTabSz="914400" rtl="0" eaLnBrk="0" fontAlgn="base" latinLnBrk="0" hangingPunct="0">
              <a:spcBef>
                <a:spcPct val="0"/>
              </a:spcBef>
              <a:spcAft>
                <a:spcPct val="0"/>
              </a:spcAft>
              <a:buClrTx/>
              <a:buSzTx/>
              <a:buFontTx/>
              <a:buChar char="•"/>
              <a:tabLst/>
            </a:pPr>
            <a:r>
              <a:rPr kumimoji="0" lang="en-US" altLang="en-US" sz="1700" b="0" i="1" u="none" strike="noStrike" cap="none" normalizeH="0" baseline="0" dirty="0">
                <a:ln>
                  <a:noFill/>
                </a:ln>
                <a:effectLst/>
                <a:latin typeface="source-serif-pro"/>
              </a:rPr>
              <a:t>the cat sat in the hat</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[2, 1, 1, 1, 1, 0]</a:t>
            </a:r>
            <a:endParaRPr kumimoji="0" lang="en-US" altLang="en-US" sz="1700" b="0" i="0" u="none" strike="noStrike" cap="none" normalizeH="0" baseline="0" dirty="0">
              <a:ln>
                <a:noFill/>
              </a:ln>
              <a:effectLst/>
              <a:latin typeface="source-serif-pro"/>
            </a:endParaRPr>
          </a:p>
          <a:p>
            <a:pPr marL="0" marR="0" lvl="0" indent="0" defTabSz="914400" rtl="0" eaLnBrk="0" fontAlgn="base" latinLnBrk="0" hangingPunct="0">
              <a:spcBef>
                <a:spcPct val="0"/>
              </a:spcBef>
              <a:spcAft>
                <a:spcPct val="0"/>
              </a:spcAft>
              <a:buClrTx/>
              <a:buSzTx/>
              <a:buFontTx/>
              <a:buChar char="•"/>
              <a:tabLst/>
            </a:pPr>
            <a:r>
              <a:rPr kumimoji="0" lang="en-US" altLang="en-US" sz="1700" b="0" i="1" u="none" strike="noStrike" cap="none" normalizeH="0" baseline="0" dirty="0">
                <a:ln>
                  <a:noFill/>
                </a:ln>
                <a:effectLst/>
                <a:latin typeface="source-serif-pro"/>
              </a:rPr>
              <a:t>the cat with the hat</a:t>
            </a:r>
            <a:r>
              <a:rPr kumimoji="0" lang="en-US" altLang="en-US" sz="1700" b="0" i="0" u="none" strike="noStrike" cap="none" normalizeH="0" baseline="0" dirty="0">
                <a:ln>
                  <a:noFill/>
                </a:ln>
                <a:effectLst/>
                <a:latin typeface="source-serif-pro"/>
              </a:rPr>
              <a:t>: </a:t>
            </a:r>
            <a:r>
              <a:rPr kumimoji="0" lang="en-US" altLang="en-US" sz="1700" b="0" i="0" u="none" strike="noStrike" cap="none" normalizeH="0" baseline="0" dirty="0">
                <a:ln>
                  <a:noFill/>
                </a:ln>
                <a:effectLst/>
                <a:latin typeface="source-code-pro"/>
              </a:rPr>
              <a:t>[2, 1, 0, 0, 1, 1]</a:t>
            </a:r>
            <a:endParaRPr kumimoji="0" lang="en-US" altLang="en-US" sz="1700" b="0" i="0" u="none" strike="noStrike" cap="none" normalizeH="0" baseline="0" dirty="0">
              <a:ln>
                <a:noFill/>
              </a:ln>
              <a:effectLst/>
              <a:latin typeface="medium-content-sans-serif-font"/>
            </a:endParaRP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Notice that we lose contextual information, e.g. where in the document the word appeared, when we use BOW.</a:t>
            </a: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ource-serif-pro"/>
              </a:rPr>
              <a:t> It’s like a literal </a:t>
            </a:r>
            <a:r>
              <a:rPr kumimoji="0" lang="en-US" altLang="en-US" sz="1700" b="1" i="0" u="none" strike="noStrike" cap="none" normalizeH="0" baseline="0" dirty="0">
                <a:ln>
                  <a:noFill/>
                </a:ln>
                <a:effectLst/>
                <a:latin typeface="source-serif-pro"/>
              </a:rPr>
              <a:t>bag</a:t>
            </a:r>
            <a:r>
              <a:rPr kumimoji="0" lang="en-US" altLang="en-US" sz="1700" b="0" i="0" u="none" strike="noStrike" cap="none" normalizeH="0" baseline="0" dirty="0">
                <a:ln>
                  <a:noFill/>
                </a:ln>
                <a:effectLst/>
                <a:latin typeface="source-serif-pro"/>
              </a:rPr>
              <a:t>-of-words: it only tells you </a:t>
            </a:r>
            <a:r>
              <a:rPr kumimoji="0" lang="en-US" altLang="en-US" sz="1700" b="0" i="1" u="none" strike="noStrike" cap="none" normalizeH="0" baseline="0" dirty="0">
                <a:ln>
                  <a:noFill/>
                </a:ln>
                <a:effectLst/>
                <a:latin typeface="source-serif-pro"/>
              </a:rPr>
              <a:t>what</a:t>
            </a:r>
            <a:r>
              <a:rPr kumimoji="0" lang="en-US" altLang="en-US" sz="1700" b="0" i="0" u="none" strike="noStrike" cap="none" normalizeH="0" baseline="0" dirty="0">
                <a:ln>
                  <a:noFill/>
                </a:ln>
                <a:effectLst/>
                <a:latin typeface="source-serif-pro"/>
              </a:rPr>
              <a:t> words occur in the document, not </a:t>
            </a:r>
            <a:r>
              <a:rPr kumimoji="0" lang="en-US" altLang="en-US" sz="1700" b="0" i="1" u="none" strike="noStrike" cap="none" normalizeH="0" baseline="0" dirty="0">
                <a:ln>
                  <a:noFill/>
                </a:ln>
                <a:effectLst/>
                <a:latin typeface="source-serif-pro"/>
              </a:rPr>
              <a:t>where</a:t>
            </a:r>
            <a:r>
              <a:rPr kumimoji="0" lang="en-US" altLang="en-US" sz="1700" b="0" i="0" u="none" strike="noStrike" cap="none" normalizeH="0" baseline="0" dirty="0">
                <a:ln>
                  <a:noFill/>
                </a:ln>
                <a:effectLst/>
                <a:latin typeface="source-serif-pro"/>
              </a:rPr>
              <a:t> they occurred.</a:t>
            </a:r>
            <a:endParaRPr kumimoji="0" lang="en-US" altLang="en-US" sz="1700" b="0" i="0" u="none" strike="noStrike" cap="none" normalizeH="0" baseline="0" dirty="0">
              <a:ln>
                <a:noFill/>
              </a:ln>
              <a:effectLst/>
              <a:latin typeface="Arial" panose="020B0604020202020204" pitchFamily="34" charset="0"/>
            </a:endParaRPr>
          </a:p>
          <a:p>
            <a:endParaRPr lang="en-IN" sz="1700" dirty="0"/>
          </a:p>
        </p:txBody>
      </p:sp>
    </p:spTree>
    <p:extLst>
      <p:ext uri="{BB962C8B-B14F-4D97-AF65-F5344CB8AC3E}">
        <p14:creationId xmlns:p14="http://schemas.microsoft.com/office/powerpoint/2010/main" val="135427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5B66AF-26E9-AAE7-731A-9A94E64A23FE}"/>
              </a:ext>
            </a:extLst>
          </p:cNvPr>
          <p:cNvSpPr>
            <a:spLocks noGrp="1"/>
          </p:cNvSpPr>
          <p:nvPr>
            <p:ph type="title"/>
          </p:nvPr>
        </p:nvSpPr>
        <p:spPr>
          <a:xfrm>
            <a:off x="1137034" y="609600"/>
            <a:ext cx="6881026" cy="1322887"/>
          </a:xfrm>
        </p:spPr>
        <p:txBody>
          <a:bodyPr>
            <a:normAutofit/>
          </a:bodyPr>
          <a:lstStyle/>
          <a:p>
            <a:r>
              <a:rPr lang="en-IN" i="0">
                <a:effectLst/>
                <a:latin typeface="Poppins" panose="020B0502040204020203" pitchFamily="2" charset="0"/>
              </a:rPr>
              <a:t>Limitations of Bag-of-Words</a:t>
            </a:r>
            <a:endParaRPr lang="en-IN"/>
          </a:p>
        </p:txBody>
      </p:sp>
      <p:sp>
        <p:nvSpPr>
          <p:cNvPr id="9" name="Content Placeholder 2">
            <a:extLst>
              <a:ext uri="{FF2B5EF4-FFF2-40B4-BE49-F238E27FC236}">
                <a16:creationId xmlns:a16="http://schemas.microsoft.com/office/drawing/2014/main" id="{E581F06E-8275-1805-DC9F-159CA8394CC3}"/>
              </a:ext>
            </a:extLst>
          </p:cNvPr>
          <p:cNvSpPr>
            <a:spLocks noGrp="1"/>
          </p:cNvSpPr>
          <p:nvPr>
            <p:ph idx="1"/>
          </p:nvPr>
        </p:nvSpPr>
        <p:spPr>
          <a:xfrm>
            <a:off x="1137034" y="2194102"/>
            <a:ext cx="6573951" cy="3908585"/>
          </a:xfrm>
        </p:spPr>
        <p:txBody>
          <a:bodyPr>
            <a:normAutofit/>
          </a:bodyPr>
          <a:lstStyle/>
          <a:p>
            <a:r>
              <a:rPr lang="en-US" sz="1300" b="0" i="0">
                <a:effectLst/>
                <a:latin typeface="Poppins" panose="00000500000000000000" pitchFamily="2" charset="0"/>
              </a:rPr>
              <a:t>Although </a:t>
            </a:r>
            <a:r>
              <a:rPr lang="en-US" sz="1300" b="1" i="0">
                <a:effectLst/>
                <a:latin typeface="Poppins" panose="00000500000000000000" pitchFamily="2" charset="0"/>
              </a:rPr>
              <a:t>Bag-of-Words</a:t>
            </a:r>
            <a:r>
              <a:rPr lang="en-US" sz="1300" b="0" i="0">
                <a:effectLst/>
                <a:latin typeface="Poppins" panose="00000500000000000000" pitchFamily="2" charset="0"/>
              </a:rPr>
              <a:t> is quite efficient and easy to implement, still there are some disadvantages to this technique which are given below</a:t>
            </a:r>
            <a:r>
              <a:rPr lang="en-US" sz="1300">
                <a:latin typeface="Poppins" panose="00000500000000000000" pitchFamily="2" charset="0"/>
              </a:rPr>
              <a:t>.</a:t>
            </a:r>
          </a:p>
          <a:p>
            <a:pPr fontAlgn="base">
              <a:buFont typeface="+mj-lt"/>
              <a:buAutoNum type="arabicPeriod"/>
            </a:pPr>
            <a:r>
              <a:rPr lang="en-US" sz="1300" b="0" i="0">
                <a:effectLst/>
                <a:latin typeface="Poppins" panose="00000500000000000000" pitchFamily="2" charset="0"/>
              </a:rPr>
              <a:t>The model </a:t>
            </a:r>
            <a:r>
              <a:rPr lang="en-US" sz="1300" b="1" i="0">
                <a:effectLst/>
                <a:latin typeface="Poppins" panose="00000500000000000000" pitchFamily="2" charset="0"/>
              </a:rPr>
              <a:t>ignores the location information </a:t>
            </a:r>
            <a:r>
              <a:rPr lang="en-US" sz="1300" b="0" i="0">
                <a:effectLst/>
                <a:latin typeface="Poppins" panose="00000500000000000000" pitchFamily="2" charset="0"/>
              </a:rPr>
              <a:t>of the word. The location information is a piece of very important information in the text. For example  “today is off” and “Is today off”, have the exact same vector representation in the BoW model.</a:t>
            </a:r>
          </a:p>
          <a:p>
            <a:pPr fontAlgn="base">
              <a:buFont typeface="+mj-lt"/>
              <a:buAutoNum type="arabicPeriod"/>
            </a:pPr>
            <a:r>
              <a:rPr lang="en-US" sz="1300" b="0" i="0">
                <a:effectLst/>
                <a:latin typeface="Poppins" panose="00000500000000000000" pitchFamily="2" charset="0"/>
              </a:rPr>
              <a:t>Bag of word models </a:t>
            </a:r>
            <a:r>
              <a:rPr lang="en-US" sz="1300" b="1" i="0">
                <a:effectLst/>
                <a:latin typeface="Poppins" panose="00000500000000000000" pitchFamily="2" charset="0"/>
              </a:rPr>
              <a:t>doesn’t respect the semantics </a:t>
            </a:r>
            <a:r>
              <a:rPr lang="en-US" sz="1300" b="0" i="0">
                <a:effectLst/>
                <a:latin typeface="Poppins" panose="00000500000000000000" pitchFamily="2" charset="0"/>
              </a:rPr>
              <a:t>of the word. For example, words ‘soccer’ and ‘football’ are often used in the same context. However, the vectors corresponding to these words are quite different in the bag of words model. The problem becomes more serious while modeling sentences. Ex: “Buy used cars” and “Purchase old automobiles” are represented by totally different vectors in the Bag-of-words model.</a:t>
            </a:r>
          </a:p>
          <a:p>
            <a:pPr fontAlgn="base">
              <a:buFont typeface="+mj-lt"/>
              <a:buAutoNum type="arabicPeriod"/>
            </a:pPr>
            <a:r>
              <a:rPr lang="en-US" sz="1300" b="0" i="0">
                <a:effectLst/>
                <a:latin typeface="Poppins" panose="00000500000000000000" pitchFamily="2" charset="0"/>
              </a:rPr>
              <a:t>The </a:t>
            </a:r>
            <a:r>
              <a:rPr lang="en-US" sz="1300" b="1" i="0">
                <a:effectLst/>
                <a:latin typeface="Poppins" panose="00000500000000000000" pitchFamily="2" charset="0"/>
              </a:rPr>
              <a:t>range of vocabulary </a:t>
            </a:r>
            <a:r>
              <a:rPr lang="en-US" sz="1300" b="0" i="0">
                <a:effectLst/>
                <a:latin typeface="Poppins" panose="00000500000000000000" pitchFamily="2" charset="0"/>
              </a:rPr>
              <a:t>is a big issue faced by the Bag-of-Words model</a:t>
            </a:r>
            <a:r>
              <a:rPr lang="en-US" sz="1300" b="1" i="0">
                <a:effectLst/>
                <a:latin typeface="Poppins" panose="00000500000000000000" pitchFamily="2" charset="0"/>
              </a:rPr>
              <a:t>. For example</a:t>
            </a:r>
            <a:r>
              <a:rPr lang="en-US" sz="1300" b="0" i="0">
                <a:effectLst/>
                <a:latin typeface="Poppins" panose="00000500000000000000" pitchFamily="2" charset="0"/>
              </a:rPr>
              <a:t>, if the model comes across a new word it has not seen yet, rather we say a rare, but informative word like Biblioklept(means one who steals books). The BoW model will probably end up ignoring this word as this word has not been seen by the model yet.</a:t>
            </a:r>
          </a:p>
          <a:p>
            <a:endParaRPr lang="en-US" sz="1300">
              <a:latin typeface="Poppins" panose="00000500000000000000" pitchFamily="2" charset="0"/>
            </a:endParaRPr>
          </a:p>
          <a:p>
            <a:endParaRPr lang="en-IN" sz="1300"/>
          </a:p>
          <a:p>
            <a:endParaRPr lang="en-IN" sz="1300"/>
          </a:p>
        </p:txBody>
      </p:sp>
      <p:pic>
        <p:nvPicPr>
          <p:cNvPr id="11" name="Graphic 6" descr="Shopping bag">
            <a:extLst>
              <a:ext uri="{FF2B5EF4-FFF2-40B4-BE49-F238E27FC236}">
                <a16:creationId xmlns:a16="http://schemas.microsoft.com/office/drawing/2014/main" id="{AC624407-EF37-EEC8-C1A5-7E9C6C03B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279723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CE03C9-5B69-7E46-80A1-5BA5EFA26DE0}"/>
              </a:ext>
            </a:extLst>
          </p:cNvPr>
          <p:cNvSpPr>
            <a:spLocks noGrp="1"/>
          </p:cNvSpPr>
          <p:nvPr>
            <p:ph type="title"/>
          </p:nvPr>
        </p:nvSpPr>
        <p:spPr>
          <a:xfrm>
            <a:off x="838200" y="3905833"/>
            <a:ext cx="4215063" cy="2398713"/>
          </a:xfrm>
        </p:spPr>
        <p:txBody>
          <a:bodyPr>
            <a:normAutofit/>
          </a:bodyPr>
          <a:lstStyle/>
          <a:p>
            <a:r>
              <a:rPr lang="en-US" sz="4100" b="1" dirty="0"/>
              <a:t>TF-IDF(Term Frequency-Inverse Document frequency</a:t>
            </a:r>
            <a:endParaRPr lang="en-IN" sz="4100" b="1" dirty="0"/>
          </a:p>
        </p:txBody>
      </p:sp>
      <p:pic>
        <p:nvPicPr>
          <p:cNvPr id="4" name="Content Placeholder 5">
            <a:extLst>
              <a:ext uri="{FF2B5EF4-FFF2-40B4-BE49-F238E27FC236}">
                <a16:creationId xmlns:a16="http://schemas.microsoft.com/office/drawing/2014/main" id="{FAEE265E-9652-0A1C-D8E6-24E29BF45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602E6382-177A-9E4B-9BDC-FC57FC825070}"/>
              </a:ext>
            </a:extLst>
          </p:cNvPr>
          <p:cNvSpPr>
            <a:spLocks noGrp="1"/>
          </p:cNvSpPr>
          <p:nvPr>
            <p:ph idx="1"/>
          </p:nvPr>
        </p:nvSpPr>
        <p:spPr>
          <a:xfrm>
            <a:off x="5630779" y="3576187"/>
            <a:ext cx="5723021" cy="4329855"/>
          </a:xfrm>
        </p:spPr>
        <p:txBody>
          <a:bodyPr anchor="ctr">
            <a:normAutofit/>
          </a:bodyPr>
          <a:lstStyle/>
          <a:p>
            <a:pPr>
              <a:buFont typeface="Wingdings" panose="05000000000000000000" pitchFamily="2" charset="2"/>
              <a:buChar char="Ø"/>
            </a:pPr>
            <a:r>
              <a:rPr lang="en-US" sz="1600" b="1" i="0" dirty="0">
                <a:effectLst/>
                <a:latin typeface="Open Sans" panose="020F0502020204030204" pitchFamily="34" charset="0"/>
              </a:rPr>
              <a:t>TF-IDF (term frequency-inverse document</a:t>
            </a:r>
          </a:p>
          <a:p>
            <a:pPr marL="0" indent="0">
              <a:buNone/>
            </a:pPr>
            <a:r>
              <a:rPr lang="en-US" sz="1600" b="1" dirty="0">
                <a:latin typeface="Open Sans" panose="020F0502020204030204" pitchFamily="34" charset="0"/>
              </a:rPr>
              <a:t>f</a:t>
            </a:r>
            <a:r>
              <a:rPr lang="en-US" sz="1600" b="1" i="0" dirty="0">
                <a:effectLst/>
                <a:latin typeface="Open Sans" panose="020F0502020204030204" pitchFamily="34" charset="0"/>
              </a:rPr>
              <a:t>requency)</a:t>
            </a:r>
            <a:r>
              <a:rPr lang="en-US" sz="1600" b="0" i="0" dirty="0">
                <a:effectLst/>
                <a:latin typeface="Open Sans" panose="020F0502020204030204" pitchFamily="34" charset="0"/>
              </a:rPr>
              <a:t> is a </a:t>
            </a:r>
            <a:r>
              <a:rPr lang="en-US" sz="1600" dirty="0">
                <a:latin typeface="Open Sans" panose="020F0502020204030204" pitchFamily="34" charset="0"/>
              </a:rPr>
              <a:t>s</a:t>
            </a:r>
            <a:r>
              <a:rPr lang="en-US" sz="1600" b="0" i="0" dirty="0">
                <a:effectLst/>
                <a:latin typeface="Open Sans" panose="020F0502020204030204" pitchFamily="34" charset="0"/>
              </a:rPr>
              <a:t>tatistical measure that evaluates</a:t>
            </a:r>
          </a:p>
          <a:p>
            <a:pPr marL="0" indent="0">
              <a:buNone/>
            </a:pPr>
            <a:r>
              <a:rPr lang="en-US" sz="1600" b="0" i="0" dirty="0">
                <a:effectLst/>
                <a:latin typeface="Open Sans" panose="020F0502020204030204" pitchFamily="34" charset="0"/>
              </a:rPr>
              <a:t> how relevant a word is to a</a:t>
            </a:r>
          </a:p>
          <a:p>
            <a:pPr marL="0" indent="0">
              <a:buNone/>
            </a:pPr>
            <a:r>
              <a:rPr lang="en-US" sz="1600" b="0" i="0" dirty="0">
                <a:effectLst/>
                <a:latin typeface="Open Sans" panose="020F0502020204030204" pitchFamily="34" charset="0"/>
              </a:rPr>
              <a:t> document in a collection of documents.</a:t>
            </a:r>
          </a:p>
          <a:p>
            <a:r>
              <a:rPr lang="en-US" sz="1600" b="0" i="0" dirty="0">
                <a:effectLst/>
                <a:latin typeface="Open Sans" panose="020F0502020204030204" pitchFamily="34" charset="0"/>
              </a:rPr>
              <a:t>This is done by multiplying two metrics: how many times a word appears in a document, and the inverse document frequency of the word across a set of documents.</a:t>
            </a:r>
          </a:p>
          <a:p>
            <a:pPr>
              <a:buFont typeface="Wingdings" panose="05000000000000000000" pitchFamily="2" charset="2"/>
              <a:buChar char="Ø"/>
            </a:pPr>
            <a:r>
              <a:rPr lang="en-US" sz="1600" dirty="0">
                <a:latin typeface="Open Sans" panose="020F0502020204030204" pitchFamily="34" charset="0"/>
              </a:rPr>
              <a:t>  </a:t>
            </a:r>
            <a:r>
              <a:rPr lang="en-US" sz="1600" b="1" i="0" dirty="0">
                <a:effectLst/>
                <a:latin typeface="source-serif-pro"/>
              </a:rPr>
              <a:t>TF-IDF</a:t>
            </a:r>
            <a:r>
              <a:rPr lang="en-US" sz="1600" b="0" i="0" dirty="0">
                <a:effectLst/>
                <a:latin typeface="source-serif-pro"/>
              </a:rPr>
              <a:t> is much more preferred than </a:t>
            </a:r>
            <a:r>
              <a:rPr lang="en-US" sz="1600" b="1" i="0" dirty="0">
                <a:effectLst/>
                <a:latin typeface="source-serif-pro"/>
              </a:rPr>
              <a:t>Bag-Of-Words</a:t>
            </a:r>
            <a:r>
              <a:rPr lang="en-US" sz="1600" b="0" i="0" dirty="0">
                <a:effectLst/>
                <a:latin typeface="source-serif-pro"/>
              </a:rPr>
              <a:t>, in which every word, is represented as </a:t>
            </a:r>
            <a:r>
              <a:rPr lang="en-US" sz="1600" b="1" i="0" dirty="0">
                <a:effectLst/>
                <a:latin typeface="source-serif-pro"/>
              </a:rPr>
              <a:t>1 or 0</a:t>
            </a:r>
            <a:r>
              <a:rPr lang="en-US" sz="1600" b="0" i="0" dirty="0">
                <a:effectLst/>
                <a:latin typeface="source-serif-pro"/>
              </a:rPr>
              <a:t>, every time it gets appeared in each Sentence, while, in TF-IDF, gives weightage to each Word separately, which in turn defines the importance of each word than others.</a:t>
            </a:r>
            <a:endParaRPr lang="en-US" sz="1600" b="0" i="0" dirty="0">
              <a:effectLst/>
              <a:latin typeface="Open Sans" panose="020F0502020204030204" pitchFamily="34" charset="0"/>
            </a:endParaRPr>
          </a:p>
          <a:p>
            <a:pPr marL="0" indent="0">
              <a:buNone/>
            </a:pPr>
            <a:endParaRPr lang="en-US" sz="1600" b="0" i="0" dirty="0">
              <a:effectLst/>
              <a:latin typeface="Open Sans" panose="020F0502020204030204" pitchFamily="34" charset="0"/>
            </a:endParaRPr>
          </a:p>
          <a:p>
            <a:pPr marL="0" indent="0">
              <a:buNone/>
            </a:pPr>
            <a:endParaRPr lang="en-US" sz="1600" b="0" i="0" dirty="0">
              <a:effectLst/>
              <a:latin typeface="Open Sans" panose="020F0502020204030204" pitchFamily="34" charset="0"/>
            </a:endParaRPr>
          </a:p>
          <a:p>
            <a:pPr marL="0" indent="0">
              <a:buNone/>
            </a:pPr>
            <a:endParaRPr lang="en-US" sz="1600" b="0" i="0" dirty="0">
              <a:effectLst/>
              <a:latin typeface="Open Sans" panose="020F0502020204030204" pitchFamily="34" charset="0"/>
            </a:endParaRPr>
          </a:p>
          <a:p>
            <a:pPr marL="0" indent="0">
              <a:buNone/>
            </a:pPr>
            <a:endParaRPr lang="en-US" sz="1600" b="0" i="0" dirty="0">
              <a:effectLst/>
              <a:latin typeface="Open Sans" panose="020F0502020204030204" pitchFamily="34" charset="0"/>
            </a:endParaRPr>
          </a:p>
          <a:p>
            <a:endParaRPr lang="en-IN" sz="1600" dirty="0"/>
          </a:p>
        </p:txBody>
      </p:sp>
    </p:spTree>
    <p:extLst>
      <p:ext uri="{BB962C8B-B14F-4D97-AF65-F5344CB8AC3E}">
        <p14:creationId xmlns:p14="http://schemas.microsoft.com/office/powerpoint/2010/main" val="120624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E62922D-5E45-41B1-EDC8-050B27173CDF}"/>
              </a:ext>
            </a:extLst>
          </p:cNvPr>
          <p:cNvSpPr>
            <a:spLocks noGrp="1"/>
          </p:cNvSpPr>
          <p:nvPr>
            <p:ph type="title"/>
          </p:nvPr>
        </p:nvSpPr>
        <p:spPr>
          <a:xfrm>
            <a:off x="5297762" y="329184"/>
            <a:ext cx="6251110" cy="1783080"/>
          </a:xfrm>
        </p:spPr>
        <p:txBody>
          <a:bodyPr anchor="b">
            <a:normAutofit/>
          </a:bodyPr>
          <a:lstStyle/>
          <a:p>
            <a:r>
              <a:rPr lang="en" sz="5400" b="1" dirty="0"/>
              <a:t>Introduction to Document Analysis	</a:t>
            </a:r>
            <a:endParaRPr lang="en-IN" sz="5400" b="1" dirty="0"/>
          </a:p>
        </p:txBody>
      </p:sp>
      <p:pic>
        <p:nvPicPr>
          <p:cNvPr id="10" name="Picture 9" descr="Working space background">
            <a:extLst>
              <a:ext uri="{FF2B5EF4-FFF2-40B4-BE49-F238E27FC236}">
                <a16:creationId xmlns:a16="http://schemas.microsoft.com/office/drawing/2014/main" id="{D99EF589-63B8-43C6-0E14-836A32101EE2}"/>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7">
            <a:extLst>
              <a:ext uri="{FF2B5EF4-FFF2-40B4-BE49-F238E27FC236}">
                <a16:creationId xmlns:a16="http://schemas.microsoft.com/office/drawing/2014/main" id="{4EB68E63-1122-C294-766D-0967DAD0A0FD}"/>
              </a:ext>
            </a:extLst>
          </p:cNvPr>
          <p:cNvSpPr>
            <a:spLocks noGrp="1"/>
          </p:cNvSpPr>
          <p:nvPr>
            <p:ph idx="1"/>
          </p:nvPr>
        </p:nvSpPr>
        <p:spPr>
          <a:xfrm>
            <a:off x="5297762" y="2706624"/>
            <a:ext cx="6251110" cy="3483864"/>
          </a:xfrm>
        </p:spPr>
        <p:txBody>
          <a:bodyPr>
            <a:normAutofit/>
          </a:bodyPr>
          <a:lstStyle/>
          <a:p>
            <a:pPr marL="0" lvl="0" indent="0" rtl="0">
              <a:spcBef>
                <a:spcPts val="0"/>
              </a:spcBef>
              <a:spcAft>
                <a:spcPts val="0"/>
              </a:spcAft>
              <a:buNone/>
            </a:pPr>
            <a:r>
              <a:rPr lang="en-IN" sz="1400" b="1" dirty="0"/>
              <a:t>Definition and Importance</a:t>
            </a:r>
          </a:p>
          <a:p>
            <a:pPr marL="457200" lvl="0" indent="-342900" rtl="0">
              <a:spcBef>
                <a:spcPts val="1200"/>
              </a:spcBef>
              <a:spcAft>
                <a:spcPts val="0"/>
              </a:spcAft>
              <a:buSzPts val="1800"/>
              <a:buChar char="●"/>
            </a:pPr>
            <a:r>
              <a:rPr lang="en-IN" sz="1400" b="1" dirty="0"/>
              <a:t>Document Analysis:</a:t>
            </a:r>
            <a:r>
              <a:rPr lang="en-IN" sz="1400" dirty="0"/>
              <a:t> Examining text documents for insights and information.</a:t>
            </a:r>
          </a:p>
          <a:p>
            <a:pPr marL="457200" lvl="0" indent="-342900" rtl="0">
              <a:spcBef>
                <a:spcPts val="0"/>
              </a:spcBef>
              <a:spcAft>
                <a:spcPts val="0"/>
              </a:spcAft>
              <a:buSzPts val="1800"/>
              <a:buChar char="●"/>
            </a:pPr>
            <a:r>
              <a:rPr lang="en-IN" sz="1400" b="1" dirty="0"/>
              <a:t>Importance:</a:t>
            </a:r>
            <a:r>
              <a:rPr lang="en-IN" sz="1400" dirty="0"/>
              <a:t> Informs decision-making, automates tasks, and aids understanding.</a:t>
            </a:r>
          </a:p>
          <a:p>
            <a:pPr marL="0" lvl="0" indent="0" rtl="0">
              <a:spcBef>
                <a:spcPts val="1200"/>
              </a:spcBef>
              <a:spcAft>
                <a:spcPts val="0"/>
              </a:spcAft>
              <a:buNone/>
            </a:pPr>
            <a:r>
              <a:rPr lang="en-IN" sz="1400" b="1" dirty="0"/>
              <a:t>Role of NLP in Document Analysis</a:t>
            </a:r>
          </a:p>
          <a:p>
            <a:pPr marL="457200" lvl="0" indent="-342900" rtl="0">
              <a:spcBef>
                <a:spcPts val="1200"/>
              </a:spcBef>
              <a:spcAft>
                <a:spcPts val="0"/>
              </a:spcAft>
              <a:buSzPts val="1800"/>
              <a:buChar char="●"/>
            </a:pPr>
            <a:r>
              <a:rPr lang="en-IN" sz="1400" dirty="0"/>
              <a:t>NLP(Natural Language Processing) : AI field for language and understanding.</a:t>
            </a:r>
          </a:p>
          <a:p>
            <a:pPr marL="457200" lvl="0" indent="-342900" rtl="0">
              <a:spcBef>
                <a:spcPts val="0"/>
              </a:spcBef>
              <a:spcAft>
                <a:spcPts val="0"/>
              </a:spcAft>
              <a:buSzPts val="1800"/>
              <a:buChar char="●"/>
            </a:pPr>
            <a:r>
              <a:rPr lang="en-IN" sz="1400" dirty="0"/>
              <a:t>NLP in Document Analysis:</a:t>
            </a:r>
          </a:p>
          <a:p>
            <a:pPr marL="914400" lvl="1" indent="-323850" rtl="0">
              <a:spcBef>
                <a:spcPts val="0"/>
              </a:spcBef>
              <a:spcAft>
                <a:spcPts val="0"/>
              </a:spcAft>
              <a:buSzPts val="1500"/>
              <a:buChar char="○"/>
            </a:pPr>
            <a:r>
              <a:rPr lang="en-IN" sz="1400" dirty="0"/>
              <a:t>Preprocessing</a:t>
            </a:r>
          </a:p>
          <a:p>
            <a:pPr marL="914400" lvl="1" indent="-323850" rtl="0">
              <a:spcBef>
                <a:spcPts val="0"/>
              </a:spcBef>
              <a:spcAft>
                <a:spcPts val="0"/>
              </a:spcAft>
              <a:buSzPts val="1500"/>
              <a:buChar char="○"/>
            </a:pPr>
            <a:r>
              <a:rPr lang="en-IN" sz="1400" dirty="0"/>
              <a:t>Information Extraction</a:t>
            </a:r>
          </a:p>
          <a:p>
            <a:pPr marL="914400" lvl="1" indent="-323850" rtl="0">
              <a:spcBef>
                <a:spcPts val="0"/>
              </a:spcBef>
              <a:spcAft>
                <a:spcPts val="0"/>
              </a:spcAft>
              <a:buSzPts val="1500"/>
              <a:buChar char="○"/>
            </a:pPr>
            <a:r>
              <a:rPr lang="en-IN" sz="1400" dirty="0"/>
              <a:t>Sentiment Analysis</a:t>
            </a:r>
          </a:p>
          <a:p>
            <a:pPr marL="914400" lvl="1" indent="-323850" rtl="0">
              <a:spcBef>
                <a:spcPts val="0"/>
              </a:spcBef>
              <a:spcAft>
                <a:spcPts val="0"/>
              </a:spcAft>
              <a:buSzPts val="1500"/>
              <a:buChar char="○"/>
            </a:pPr>
            <a:r>
              <a:rPr lang="en-IN" sz="1400" dirty="0"/>
              <a:t>Document Summarization</a:t>
            </a:r>
          </a:p>
          <a:p>
            <a:pPr marL="914400" lvl="1" indent="-323850" rtl="0">
              <a:spcBef>
                <a:spcPts val="0"/>
              </a:spcBef>
              <a:spcAft>
                <a:spcPts val="0"/>
              </a:spcAft>
              <a:buSzPts val="1500"/>
              <a:buChar char="○"/>
            </a:pPr>
            <a:r>
              <a:rPr lang="en-IN" sz="1400" dirty="0"/>
              <a:t>Language Translation</a:t>
            </a:r>
          </a:p>
          <a:p>
            <a:pPr marL="914400" lvl="1" indent="-323850" rtl="0">
              <a:spcBef>
                <a:spcPts val="0"/>
              </a:spcBef>
              <a:spcAft>
                <a:spcPts val="0"/>
              </a:spcAft>
              <a:buSzPts val="1500"/>
              <a:buChar char="○"/>
            </a:pPr>
            <a:r>
              <a:rPr lang="en-IN" sz="1400" dirty="0"/>
              <a:t>Enhanced Analysis</a:t>
            </a:r>
          </a:p>
          <a:p>
            <a:endParaRPr lang="en-IN" sz="1400" dirty="0"/>
          </a:p>
        </p:txBody>
      </p:sp>
    </p:spTree>
    <p:extLst>
      <p:ext uri="{BB962C8B-B14F-4D97-AF65-F5344CB8AC3E}">
        <p14:creationId xmlns:p14="http://schemas.microsoft.com/office/powerpoint/2010/main" val="590906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F9FB-E649-6A8B-3F54-3D7B29E82D5E}"/>
              </a:ext>
            </a:extLst>
          </p:cNvPr>
          <p:cNvSpPr>
            <a:spLocks noGrp="1"/>
          </p:cNvSpPr>
          <p:nvPr>
            <p:ph type="title"/>
          </p:nvPr>
        </p:nvSpPr>
        <p:spPr>
          <a:xfrm>
            <a:off x="876694" y="972929"/>
            <a:ext cx="4500850" cy="1616203"/>
          </a:xfrm>
        </p:spPr>
        <p:txBody>
          <a:bodyPr anchor="t">
            <a:normAutofit/>
          </a:bodyPr>
          <a:lstStyle/>
          <a:p>
            <a:r>
              <a:rPr lang="en-US" sz="6000" b="1" dirty="0"/>
              <a:t>Terminologies</a:t>
            </a:r>
            <a:endParaRPr lang="en-IN" sz="6000" b="1" dirty="0"/>
          </a:p>
        </p:txBody>
      </p:sp>
      <p:pic>
        <p:nvPicPr>
          <p:cNvPr id="4" name="Content Placeholder 4">
            <a:extLst>
              <a:ext uri="{FF2B5EF4-FFF2-40B4-BE49-F238E27FC236}">
                <a16:creationId xmlns:a16="http://schemas.microsoft.com/office/drawing/2014/main" id="{B2FA6787-7842-7692-0689-9E663620A1A7}"/>
              </a:ext>
            </a:extLst>
          </p:cNvPr>
          <p:cNvPicPr>
            <a:picLocks noChangeAspect="1"/>
          </p:cNvPicPr>
          <p:nvPr/>
        </p:nvPicPr>
        <p:blipFill rotWithShape="1">
          <a:blip r:embed="rId2"/>
          <a:srcRect l="16331" t="36847" r="47559" b="22383"/>
          <a:stretch/>
        </p:blipFill>
        <p:spPr>
          <a:xfrm>
            <a:off x="838200" y="2953464"/>
            <a:ext cx="4539344" cy="2882893"/>
          </a:xfrm>
          <a:prstGeom prst="rect">
            <a:avLst/>
          </a:prstGeom>
        </p:spPr>
      </p:pic>
      <p:sp>
        <p:nvSpPr>
          <p:cNvPr id="3" name="Content Placeholder 2">
            <a:extLst>
              <a:ext uri="{FF2B5EF4-FFF2-40B4-BE49-F238E27FC236}">
                <a16:creationId xmlns:a16="http://schemas.microsoft.com/office/drawing/2014/main" id="{EB3CA7B7-AAE2-AB5B-AF02-76297423565E}"/>
              </a:ext>
            </a:extLst>
          </p:cNvPr>
          <p:cNvSpPr>
            <a:spLocks noGrp="1"/>
          </p:cNvSpPr>
          <p:nvPr>
            <p:ph idx="1"/>
          </p:nvPr>
        </p:nvSpPr>
        <p:spPr>
          <a:xfrm>
            <a:off x="6096000" y="978195"/>
            <a:ext cx="5257799" cy="5003113"/>
          </a:xfrm>
        </p:spPr>
        <p:txBody>
          <a:bodyPr anchor="t">
            <a:normAutofit/>
          </a:bodyPr>
          <a:lstStyle/>
          <a:p>
            <a:pPr marL="0" indent="0">
              <a:buNone/>
            </a:pPr>
            <a:r>
              <a:rPr lang="en-US" sz="1600" b="1" i="0" dirty="0">
                <a:effectLst/>
                <a:latin typeface="source-serif-pro"/>
              </a:rPr>
              <a:t> </a:t>
            </a:r>
          </a:p>
          <a:p>
            <a:pPr marL="0" indent="0">
              <a:buNone/>
            </a:pPr>
            <a:r>
              <a:rPr lang="en-US" sz="1600" b="1" i="0" dirty="0">
                <a:effectLst/>
                <a:latin typeface="source-serif-pro"/>
              </a:rPr>
              <a:t>1.TF</a:t>
            </a:r>
            <a:r>
              <a:rPr lang="en-US" sz="1600" i="0" dirty="0">
                <a:effectLst/>
                <a:latin typeface="source-serif-pro"/>
              </a:rPr>
              <a:t>: Term Frequency</a:t>
            </a:r>
            <a:r>
              <a:rPr lang="en-US" sz="1600" dirty="0">
                <a:latin typeface="source-serif-pro"/>
              </a:rPr>
              <a:t> </a:t>
            </a:r>
            <a:r>
              <a:rPr lang="en-US" sz="1600" b="0" i="0" dirty="0">
                <a:effectLst/>
                <a:latin typeface="source-serif-pro"/>
              </a:rPr>
              <a:t>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a:t>
            </a:r>
          </a:p>
          <a:p>
            <a:r>
              <a:rPr lang="en-US" sz="1600" b="1" i="0" dirty="0">
                <a:effectLst/>
                <a:latin typeface="source-serif-pro"/>
              </a:rPr>
              <a:t>TF(t) = (Number of times term t appears in a document) / (Total number of terms in the document)</a:t>
            </a:r>
            <a:endParaRPr lang="en-US" sz="1600" dirty="0">
              <a:latin typeface="source-serif-pro"/>
            </a:endParaRPr>
          </a:p>
          <a:p>
            <a:pPr marL="0" indent="0">
              <a:buNone/>
            </a:pPr>
            <a:r>
              <a:rPr lang="en-US" sz="1600" b="1" i="0" dirty="0">
                <a:effectLst/>
                <a:latin typeface="source-serif-pro"/>
              </a:rPr>
              <a:t> 2.IDF: </a:t>
            </a:r>
            <a:r>
              <a:rPr lang="en-US" sz="1600" i="0" dirty="0">
                <a:effectLst/>
                <a:latin typeface="source-serif-pro"/>
              </a:rPr>
              <a:t>Inverse Document Frequency, </a:t>
            </a:r>
            <a:r>
              <a:rPr lang="en-US" sz="1600" b="0" i="0" dirty="0">
                <a:effectLst/>
                <a:latin typeface="source-serif-pro"/>
              </a:rPr>
              <a:t>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a:t>
            </a:r>
            <a:br>
              <a:rPr lang="en-US" sz="1600" dirty="0"/>
            </a:br>
            <a:br>
              <a:rPr lang="en-US" sz="1600" dirty="0"/>
            </a:br>
            <a:r>
              <a:rPr lang="en-US" sz="1600" b="1" i="0" dirty="0">
                <a:effectLst/>
                <a:latin typeface="source-serif-pro"/>
              </a:rPr>
              <a:t>IDF(t) = </a:t>
            </a:r>
            <a:r>
              <a:rPr lang="en-US" sz="1600" b="1" i="0" dirty="0" err="1">
                <a:effectLst/>
                <a:latin typeface="source-serif-pro"/>
              </a:rPr>
              <a:t>log_e</a:t>
            </a:r>
            <a:r>
              <a:rPr lang="en-US" sz="1600" b="1" i="0" dirty="0">
                <a:effectLst/>
                <a:latin typeface="source-serif-pro"/>
              </a:rPr>
              <a:t>(Total number of documents / Number of documents with term t in it).</a:t>
            </a:r>
            <a:endParaRPr lang="en-IN" sz="1600" dirty="0"/>
          </a:p>
        </p:txBody>
      </p:sp>
      <p:grpSp>
        <p:nvGrpSpPr>
          <p:cNvPr id="18" name="Group 17">
            <a:extLst>
              <a:ext uri="{FF2B5EF4-FFF2-40B4-BE49-F238E27FC236}">
                <a16:creationId xmlns:a16="http://schemas.microsoft.com/office/drawing/2014/main" id="{9AF08BBE-71A7-AEFC-F970-93C6BF79B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9" name="Rectangle 18">
              <a:extLst>
                <a:ext uri="{FF2B5EF4-FFF2-40B4-BE49-F238E27FC236}">
                  <a16:creationId xmlns:a16="http://schemas.microsoft.com/office/drawing/2014/main" id="{31C42412-D66A-A89A-CBAD-067355BA7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F63095-BD54-33B2-6873-1DC4DF820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378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3FBA3A-ED3D-7C5D-950A-CD22AF5CB9A4}"/>
              </a:ext>
            </a:extLst>
          </p:cNvPr>
          <p:cNvSpPr>
            <a:spLocks noGrp="1"/>
          </p:cNvSpPr>
          <p:nvPr>
            <p:ph type="title"/>
          </p:nvPr>
        </p:nvSpPr>
        <p:spPr>
          <a:xfrm>
            <a:off x="1137034" y="609600"/>
            <a:ext cx="6881026" cy="1322887"/>
          </a:xfrm>
        </p:spPr>
        <p:txBody>
          <a:bodyPr>
            <a:normAutofit/>
          </a:bodyPr>
          <a:lstStyle/>
          <a:p>
            <a:r>
              <a:rPr lang="en-US" sz="6000" b="1" dirty="0"/>
              <a:t>Applications of TF-IDF</a:t>
            </a:r>
            <a:endParaRPr lang="en-IN" sz="6000" b="1" dirty="0"/>
          </a:p>
        </p:txBody>
      </p:sp>
      <p:sp>
        <p:nvSpPr>
          <p:cNvPr id="22" name="Content Placeholder 2">
            <a:extLst>
              <a:ext uri="{FF2B5EF4-FFF2-40B4-BE49-F238E27FC236}">
                <a16:creationId xmlns:a16="http://schemas.microsoft.com/office/drawing/2014/main" id="{2915A434-1167-FAA3-DF12-B68CDD1AE19C}"/>
              </a:ext>
            </a:extLst>
          </p:cNvPr>
          <p:cNvSpPr>
            <a:spLocks noGrp="1"/>
          </p:cNvSpPr>
          <p:nvPr>
            <p:ph idx="1"/>
          </p:nvPr>
        </p:nvSpPr>
        <p:spPr>
          <a:xfrm>
            <a:off x="489046" y="1791478"/>
            <a:ext cx="7221939" cy="4823926"/>
          </a:xfrm>
        </p:spPr>
        <p:txBody>
          <a:bodyPr>
            <a:normAutofit/>
          </a:bodyPr>
          <a:lstStyle/>
          <a:p>
            <a:pPr marL="0" indent="0">
              <a:buNone/>
            </a:pPr>
            <a:r>
              <a:rPr lang="en-US" sz="1200" b="1" i="0" dirty="0">
                <a:effectLst/>
                <a:latin typeface="Arial" panose="020B0604020202020204" pitchFamily="34" charset="0"/>
                <a:cs typeface="Arial" panose="020B0604020202020204" pitchFamily="34" charset="0"/>
              </a:rPr>
              <a:t>Some common applications of TF-IDF in NLP:-</a:t>
            </a:r>
          </a:p>
          <a:p>
            <a:pPr>
              <a:buFont typeface="+mj-lt"/>
              <a:buAutoNum type="arabicPeriod"/>
            </a:pPr>
            <a:r>
              <a:rPr lang="en-US" sz="1200" b="1" i="0" dirty="0">
                <a:effectLst/>
                <a:latin typeface="Arial" panose="020B0604020202020204" pitchFamily="34" charset="0"/>
                <a:cs typeface="Arial" panose="020B0604020202020204" pitchFamily="34" charset="0"/>
              </a:rPr>
              <a:t>Information Retrieval</a:t>
            </a:r>
            <a:r>
              <a:rPr lang="en-US" sz="1200" b="0" i="0" dirty="0">
                <a:effectLst/>
                <a:latin typeface="Arial" panose="020B0604020202020204" pitchFamily="34" charset="0"/>
                <a:cs typeface="Arial" panose="020B0604020202020204" pitchFamily="34" charset="0"/>
              </a:rPr>
              <a:t>: TF-IDF is widely used in search engines and information retrieval systems to rank and retrieve documents based on their relevance to a user's search query. It helps identify documents that contain the most relevant keywords and terms.</a:t>
            </a:r>
          </a:p>
          <a:p>
            <a:pPr>
              <a:buFont typeface="+mj-lt"/>
              <a:buAutoNum type="arabicPeriod"/>
            </a:pPr>
            <a:r>
              <a:rPr lang="en-US" sz="1200" b="1" i="0" dirty="0">
                <a:effectLst/>
                <a:latin typeface="Arial" panose="020B0604020202020204" pitchFamily="34" charset="0"/>
                <a:cs typeface="Arial" panose="020B0604020202020204" pitchFamily="34" charset="0"/>
              </a:rPr>
              <a:t>Text Classification</a:t>
            </a:r>
            <a:r>
              <a:rPr lang="en-US" sz="1200" b="0" i="0" dirty="0">
                <a:effectLst/>
                <a:latin typeface="Arial" panose="020B0604020202020204" pitchFamily="34" charset="0"/>
                <a:cs typeface="Arial" panose="020B0604020202020204" pitchFamily="34" charset="0"/>
              </a:rPr>
              <a:t>: TF-IDF features are often used as input features for machine learning models in text classification tasks. By weighing the importance of words in a document, TF-IDF can improve the performance of classifiers, making them more accurate in categorizing text data into predefined categories..</a:t>
            </a:r>
          </a:p>
          <a:p>
            <a:pPr>
              <a:buFont typeface="+mj-lt"/>
              <a:buAutoNum type="arabicPeriod"/>
            </a:pPr>
            <a:r>
              <a:rPr lang="en-US" sz="1200" b="1" i="0" dirty="0">
                <a:effectLst/>
                <a:latin typeface="Arial" panose="020B0604020202020204" pitchFamily="34" charset="0"/>
                <a:cs typeface="Arial" panose="020B0604020202020204" pitchFamily="34" charset="0"/>
              </a:rPr>
              <a:t>Document Summarization</a:t>
            </a:r>
            <a:r>
              <a:rPr lang="en-US" sz="1200" b="0" i="0" dirty="0">
                <a:effectLst/>
                <a:latin typeface="Arial" panose="020B0604020202020204" pitchFamily="34" charset="0"/>
                <a:cs typeface="Arial" panose="020B0604020202020204" pitchFamily="34" charset="0"/>
              </a:rPr>
              <a:t>: TF-IDF can be employed as part of the process to generate extractive summaries. It helps identify the most significant sentences or phrases within a document, which can be included in the summary.</a:t>
            </a:r>
          </a:p>
          <a:p>
            <a:pPr>
              <a:buFont typeface="+mj-lt"/>
              <a:buAutoNum type="arabicPeriod"/>
            </a:pPr>
            <a:r>
              <a:rPr lang="en-US" sz="1200" b="1" i="0" dirty="0">
                <a:effectLst/>
                <a:latin typeface="Arial" panose="020B0604020202020204" pitchFamily="34" charset="0"/>
                <a:cs typeface="Arial" panose="020B0604020202020204" pitchFamily="34" charset="0"/>
              </a:rPr>
              <a:t>Spam Detection</a:t>
            </a:r>
            <a:r>
              <a:rPr lang="en-US" sz="1200" b="0" i="0" dirty="0">
                <a:effectLst/>
                <a:latin typeface="Arial" panose="020B0604020202020204" pitchFamily="34" charset="0"/>
                <a:cs typeface="Arial" panose="020B0604020202020204" pitchFamily="34" charset="0"/>
              </a:rPr>
              <a:t>: TF-IDF features can be used to build classifiers for spam detection. By analyzing the importance of words and phrases in an email or text message, it's possible to identify spammy content.</a:t>
            </a:r>
          </a:p>
          <a:p>
            <a:pPr>
              <a:buFont typeface="+mj-lt"/>
              <a:buAutoNum type="arabicPeriod"/>
            </a:pPr>
            <a:r>
              <a:rPr lang="en-US" sz="1200" b="1" i="0" dirty="0">
                <a:effectLst/>
                <a:latin typeface="Arial" panose="020B0604020202020204" pitchFamily="34" charset="0"/>
                <a:cs typeface="Arial" panose="020B0604020202020204" pitchFamily="34" charset="0"/>
              </a:rPr>
              <a:t>Language Processing</a:t>
            </a:r>
            <a:r>
              <a:rPr lang="en-US" sz="1200" b="0" i="0" dirty="0">
                <a:effectLst/>
                <a:latin typeface="Arial" panose="020B0604020202020204" pitchFamily="34" charset="0"/>
                <a:cs typeface="Arial" panose="020B0604020202020204" pitchFamily="34" charset="0"/>
              </a:rPr>
              <a:t>: TF-IDF can assist in language identification by comparing the word frequencies in a document to language-specific TF-IDF profiles.</a:t>
            </a:r>
          </a:p>
          <a:p>
            <a:pPr>
              <a:buFont typeface="+mj-lt"/>
              <a:buAutoNum type="arabicPeriod"/>
            </a:pPr>
            <a:r>
              <a:rPr lang="en-US" sz="1200" b="1" i="0" dirty="0">
                <a:effectLst/>
                <a:latin typeface="Arial" panose="020B0604020202020204" pitchFamily="34" charset="0"/>
                <a:cs typeface="Arial" panose="020B0604020202020204" pitchFamily="34" charset="0"/>
              </a:rPr>
              <a:t>Content Recommendation</a:t>
            </a:r>
            <a:r>
              <a:rPr lang="en-US" sz="1200" b="0" i="0" dirty="0">
                <a:effectLst/>
                <a:latin typeface="Arial" panose="020B0604020202020204" pitchFamily="34" charset="0"/>
                <a:cs typeface="Arial" panose="020B0604020202020204" pitchFamily="34" charset="0"/>
              </a:rPr>
              <a:t>: In content recommendation systems, TF-IDF can be used to find content similar to what a user has interacted with in the past, based on shared keywords and terms.</a:t>
            </a:r>
          </a:p>
          <a:p>
            <a:pPr>
              <a:buFont typeface="+mj-lt"/>
              <a:buAutoNum type="arabicPeriod"/>
            </a:pPr>
            <a:r>
              <a:rPr lang="en-US" sz="1200" b="1" i="0" dirty="0">
                <a:effectLst/>
                <a:latin typeface="Arial" panose="020B0604020202020204" pitchFamily="34" charset="0"/>
                <a:cs typeface="Arial" panose="020B0604020202020204" pitchFamily="34" charset="0"/>
              </a:rPr>
              <a:t>Data Preprocessing</a:t>
            </a:r>
            <a:r>
              <a:rPr lang="en-US" sz="1200" b="0" i="0" dirty="0">
                <a:effectLst/>
                <a:latin typeface="Arial" panose="020B0604020202020204" pitchFamily="34" charset="0"/>
                <a:cs typeface="Arial" panose="020B0604020202020204" pitchFamily="34" charset="0"/>
              </a:rPr>
              <a:t>: TF-IDF can be employed as part of the data preprocessing pipeline in NLP tasks. It helps transform raw text data into a more informative and relevant representation for downstream analysis.</a:t>
            </a:r>
          </a:p>
          <a:p>
            <a:pPr>
              <a:buFont typeface="+mj-lt"/>
              <a:buAutoNum type="arabicPeriod"/>
            </a:pPr>
            <a:endParaRPr lang="en-US" sz="1200" b="0" i="0" dirty="0">
              <a:effectLst/>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pic>
        <p:nvPicPr>
          <p:cNvPr id="26" name="Graphic 25" descr="Phishing">
            <a:extLst>
              <a:ext uri="{FF2B5EF4-FFF2-40B4-BE49-F238E27FC236}">
                <a16:creationId xmlns:a16="http://schemas.microsoft.com/office/drawing/2014/main" id="{1A8A7CA0-530C-D2FF-F5B7-D46510401B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226560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C776B-8A6C-7A89-9F06-5D8EAB767A7A}"/>
              </a:ext>
            </a:extLst>
          </p:cNvPr>
          <p:cNvSpPr>
            <a:spLocks noGrp="1"/>
          </p:cNvSpPr>
          <p:nvPr>
            <p:ph type="title"/>
          </p:nvPr>
        </p:nvSpPr>
        <p:spPr>
          <a:xfrm>
            <a:off x="841248" y="548640"/>
            <a:ext cx="3600860" cy="5431536"/>
          </a:xfrm>
        </p:spPr>
        <p:txBody>
          <a:bodyPr>
            <a:normAutofit/>
          </a:bodyPr>
          <a:lstStyle/>
          <a:p>
            <a:r>
              <a:rPr lang="en-US" sz="5400" i="0">
                <a:effectLst/>
                <a:latin typeface="Söhne"/>
              </a:rPr>
              <a:t>"Evolving Text Analysis: From Bag of Words to TF-IDF”</a:t>
            </a:r>
            <a:endParaRPr lang="en-IN" sz="5400"/>
          </a:p>
        </p:txBody>
      </p:sp>
      <p:sp>
        <p:nvSpPr>
          <p:cNvPr id="3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EDEB1A-E52C-F13B-1529-325088BE4A94}"/>
              </a:ext>
            </a:extLst>
          </p:cNvPr>
          <p:cNvSpPr>
            <a:spLocks noGrp="1"/>
          </p:cNvSpPr>
          <p:nvPr>
            <p:ph idx="1"/>
          </p:nvPr>
        </p:nvSpPr>
        <p:spPr>
          <a:xfrm>
            <a:off x="5126418" y="552091"/>
            <a:ext cx="6224335" cy="6858000"/>
          </a:xfrm>
        </p:spPr>
        <p:txBody>
          <a:bodyPr anchor="ctr">
            <a:normAutofit/>
          </a:bodyPr>
          <a:lstStyle/>
          <a:p>
            <a:pPr>
              <a:buFont typeface="Wingdings" panose="05000000000000000000" pitchFamily="2" charset="2"/>
              <a:buChar char="Ø"/>
            </a:pPr>
            <a:r>
              <a:rPr lang="en-US" sz="1400" b="0" i="0" dirty="0">
                <a:effectLst/>
                <a:latin typeface="Söhne"/>
              </a:rPr>
              <a:t>The transition from </a:t>
            </a:r>
            <a:r>
              <a:rPr lang="en-US" sz="1400" b="0" i="0" dirty="0" err="1">
                <a:effectLst/>
                <a:latin typeface="Söhne"/>
              </a:rPr>
              <a:t>BoW</a:t>
            </a:r>
            <a:r>
              <a:rPr lang="en-US" sz="1400" b="0" i="0" dirty="0">
                <a:effectLst/>
                <a:latin typeface="Söhne"/>
              </a:rPr>
              <a:t> to TF-IDF in text analysis is driven by the need for more sophisticated and effective ways to represent text data. TF-IDF addresses the limitations of </a:t>
            </a:r>
            <a:r>
              <a:rPr lang="en-US" sz="1400" b="0" i="0" dirty="0" err="1">
                <a:effectLst/>
                <a:latin typeface="Söhne"/>
              </a:rPr>
              <a:t>BoW</a:t>
            </a:r>
            <a:r>
              <a:rPr lang="en-US" sz="1400" b="0" i="0" dirty="0">
                <a:effectLst/>
                <a:latin typeface="Söhne"/>
              </a:rPr>
              <a:t> by assigning weights to words based on their importance and uniqueness, making it more suitable for various NLP tasks, including information retrieval, text classification, and content recommendation. TF-IDF helps improve the accuracy and relevance of results in these tasks.</a:t>
            </a:r>
          </a:p>
          <a:p>
            <a:pPr>
              <a:buFont typeface="Wingdings" panose="05000000000000000000" pitchFamily="2" charset="2"/>
              <a:buChar char="Ø"/>
            </a:pPr>
            <a:r>
              <a:rPr lang="en-US" sz="1400" b="0" i="0" dirty="0">
                <a:effectLst/>
                <a:latin typeface="Söhne"/>
              </a:rPr>
              <a:t> Here are some key reasons why TF-IDF has gained popularity over </a:t>
            </a:r>
            <a:r>
              <a:rPr lang="en-US" sz="1400" b="0" i="0" dirty="0" err="1">
                <a:effectLst/>
                <a:latin typeface="Söhne"/>
              </a:rPr>
              <a:t>BoW</a:t>
            </a:r>
            <a:r>
              <a:rPr lang="en-US" sz="1400" b="0" i="0" dirty="0">
                <a:effectLst/>
                <a:latin typeface="Söhne"/>
              </a:rPr>
              <a:t>:</a:t>
            </a:r>
          </a:p>
          <a:p>
            <a:pPr marL="342900" indent="-342900">
              <a:buFont typeface="+mj-lt"/>
              <a:buAutoNum type="arabicPeriod"/>
            </a:pPr>
            <a:r>
              <a:rPr lang="en-US" sz="1400" b="1" i="0" dirty="0">
                <a:effectLst/>
                <a:latin typeface="Söhne"/>
              </a:rPr>
              <a:t>Term Weighting:</a:t>
            </a:r>
            <a:r>
              <a:rPr lang="en-US" sz="1400" b="0" i="0" dirty="0">
                <a:effectLst/>
                <a:latin typeface="Söhne"/>
              </a:rPr>
              <a:t> </a:t>
            </a:r>
            <a:r>
              <a:rPr lang="en-US" sz="1400" b="0" i="0" dirty="0" err="1">
                <a:effectLst/>
                <a:latin typeface="Söhne"/>
              </a:rPr>
              <a:t>BoW</a:t>
            </a:r>
            <a:r>
              <a:rPr lang="en-US" sz="1400" b="0" i="0" dirty="0">
                <a:effectLst/>
                <a:latin typeface="Söhne"/>
              </a:rPr>
              <a:t> simply counts the frequency of words in a document, which can lead to issues with common words dominating the representation. TF-IDF, on the other hand, assigns weights to terms based on their importance. It considers not only the term frequency (how often a word appears in a document) but also the inverse document frequency (how unique or important a word is across the entire corpus of documents). This weighting helps to highlight important and distinctive terms in a document.</a:t>
            </a:r>
          </a:p>
          <a:p>
            <a:pPr marL="342900" indent="-342900">
              <a:buFont typeface="+mj-lt"/>
              <a:buAutoNum type="arabicPeriod"/>
            </a:pPr>
            <a:r>
              <a:rPr lang="en-US" sz="1400" b="1" i="0" dirty="0">
                <a:effectLst/>
                <a:latin typeface="Söhne"/>
              </a:rPr>
              <a:t>Dimensionality Reduction:</a:t>
            </a:r>
            <a:r>
              <a:rPr lang="en-US" sz="1400" b="0" i="0" dirty="0">
                <a:effectLst/>
                <a:latin typeface="Söhne"/>
              </a:rPr>
              <a:t>  </a:t>
            </a:r>
            <a:r>
              <a:rPr lang="en-US" sz="1400" b="0" i="0" dirty="0" err="1">
                <a:effectLst/>
                <a:latin typeface="Söhne"/>
              </a:rPr>
              <a:t>BoW</a:t>
            </a:r>
            <a:r>
              <a:rPr lang="en-US" sz="1400" b="0" i="0" dirty="0">
                <a:effectLst/>
                <a:latin typeface="Söhne"/>
              </a:rPr>
              <a:t> can result in high-dimensional and sparse representations, which can be computationally expensive and can lead to overfitting in some machine learning models. TF-IDF helps reduce dimensionality by focusing on the most relevant terms, making it more efficient for many NLP tasks.</a:t>
            </a:r>
          </a:p>
          <a:p>
            <a:pPr marL="342900" indent="-342900">
              <a:buFont typeface="+mj-lt"/>
              <a:buAutoNum type="arabicPeriod"/>
            </a:pPr>
            <a:r>
              <a:rPr lang="en-US" sz="1400" b="1" i="0" dirty="0">
                <a:effectLst/>
                <a:latin typeface="Söhne"/>
              </a:rPr>
              <a:t>Semantic Meaning:</a:t>
            </a:r>
            <a:r>
              <a:rPr lang="en-US" sz="1400" b="0" i="0" dirty="0">
                <a:effectLst/>
                <a:latin typeface="Söhne"/>
              </a:rPr>
              <a:t> TF-IDF takes into account the distribution of terms across documents, which can capture some aspects of semantic meaning. Terms that are highly specific to a particular document may be indicative of its content, even if those terms don't appear frequently in the corpus.</a:t>
            </a:r>
          </a:p>
          <a:p>
            <a:pPr marL="342900" indent="-342900">
              <a:buFont typeface="+mj-lt"/>
              <a:buAutoNum type="arabicPeriod"/>
            </a:pPr>
            <a:r>
              <a:rPr lang="en-US" sz="1400" b="1" i="0" dirty="0">
                <a:effectLst/>
                <a:latin typeface="Söhne"/>
              </a:rPr>
              <a:t>Stop Words Handling:</a:t>
            </a:r>
            <a:r>
              <a:rPr lang="en-US" sz="1400" b="0" i="0" dirty="0">
                <a:effectLst/>
                <a:latin typeface="Söhne"/>
              </a:rPr>
              <a:t> TF-IDF naturally down weights common stop words (e.g., "the," "and" "in"), which are usually not very informative but might appear frequently in documents. </a:t>
            </a:r>
            <a:r>
              <a:rPr lang="en-US" sz="1400" b="0" i="0" dirty="0" err="1">
                <a:effectLst/>
                <a:latin typeface="Söhne"/>
              </a:rPr>
              <a:t>BoW</a:t>
            </a:r>
            <a:r>
              <a:rPr lang="en-US" sz="1400" b="0" i="0" dirty="0">
                <a:effectLst/>
                <a:latin typeface="Söhne"/>
              </a:rPr>
              <a:t> would give these words equal importance.</a:t>
            </a:r>
          </a:p>
          <a:p>
            <a:pPr marL="0" indent="0">
              <a:buNone/>
            </a:pPr>
            <a:endParaRPr lang="en-US" sz="1400" b="0" i="0" dirty="0">
              <a:effectLst/>
              <a:latin typeface="Söhne"/>
            </a:endParaRPr>
          </a:p>
          <a:p>
            <a:endParaRPr lang="en-IN" sz="1400" dirty="0"/>
          </a:p>
          <a:p>
            <a:endParaRPr lang="en-IN" sz="1400" dirty="0"/>
          </a:p>
        </p:txBody>
      </p:sp>
    </p:spTree>
    <p:extLst>
      <p:ext uri="{BB962C8B-B14F-4D97-AF65-F5344CB8AC3E}">
        <p14:creationId xmlns:p14="http://schemas.microsoft.com/office/powerpoint/2010/main" val="1778561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DE1FF-0FBB-3149-10FB-66A7A09B4026}"/>
              </a:ext>
            </a:extLst>
          </p:cNvPr>
          <p:cNvSpPr>
            <a:spLocks noGrp="1"/>
          </p:cNvSpPr>
          <p:nvPr>
            <p:ph type="title"/>
          </p:nvPr>
        </p:nvSpPr>
        <p:spPr>
          <a:xfrm>
            <a:off x="838199" y="537883"/>
            <a:ext cx="4783697" cy="1942810"/>
          </a:xfrm>
        </p:spPr>
        <p:txBody>
          <a:bodyPr anchor="b">
            <a:normAutofit/>
          </a:bodyPr>
          <a:lstStyle/>
          <a:p>
            <a:r>
              <a:rPr lang="en-US" sz="8000" b="1" dirty="0">
                <a:ln w="9525">
                  <a:solidFill>
                    <a:schemeClr val="bg1"/>
                  </a:solidFill>
                  <a:prstDash val="solid"/>
                </a:ln>
              </a:rPr>
              <a:t>Fast Text</a:t>
            </a:r>
            <a:endParaRPr lang="en-IN" sz="8000" b="1" dirty="0"/>
          </a:p>
        </p:txBody>
      </p:sp>
      <p:sp>
        <p:nvSpPr>
          <p:cNvPr id="3" name="Content Placeholder 2">
            <a:extLst>
              <a:ext uri="{FF2B5EF4-FFF2-40B4-BE49-F238E27FC236}">
                <a16:creationId xmlns:a16="http://schemas.microsoft.com/office/drawing/2014/main" id="{1812FD18-5BC8-8CDB-4379-841CAAEC732E}"/>
              </a:ext>
            </a:extLst>
          </p:cNvPr>
          <p:cNvSpPr>
            <a:spLocks noGrp="1"/>
          </p:cNvSpPr>
          <p:nvPr>
            <p:ph idx="1"/>
          </p:nvPr>
        </p:nvSpPr>
        <p:spPr>
          <a:xfrm>
            <a:off x="838199" y="3018575"/>
            <a:ext cx="4783697" cy="3550175"/>
          </a:xfrm>
        </p:spPr>
        <p:txBody>
          <a:bodyPr>
            <a:normAutofit/>
          </a:bodyPr>
          <a:lstStyle/>
          <a:p>
            <a:pPr marL="0" indent="0">
              <a:buNone/>
            </a:pPr>
            <a:r>
              <a:rPr lang="en-US" sz="2400" i="0" dirty="0" err="1">
                <a:ln w="0"/>
                <a:latin typeface="Söhne"/>
              </a:rPr>
              <a:t>FastText</a:t>
            </a:r>
            <a:r>
              <a:rPr lang="en-US" sz="2400" i="0" dirty="0">
                <a:ln w="0"/>
                <a:latin typeface="Söhne"/>
              </a:rPr>
              <a:t> is an open-source, free, lightweight library developed by Facebook's AI Research (FAIR) lab for efficient text classification and text representation learning. It was designed to work well with text data and is particularly useful for tasks like text classification, language identification, and word representation (word embeddings).</a:t>
            </a:r>
            <a:endParaRPr lang="en-IN" sz="2400" dirty="0">
              <a:ln w="0"/>
            </a:endParaRPr>
          </a:p>
          <a:p>
            <a:pPr marL="0" indent="0">
              <a:buNone/>
            </a:pPr>
            <a:endParaRPr lang="en-IN" sz="2000" dirty="0"/>
          </a:p>
        </p:txBody>
      </p:sp>
      <p:pic>
        <p:nvPicPr>
          <p:cNvPr id="4" name="Picture 3">
            <a:extLst>
              <a:ext uri="{FF2B5EF4-FFF2-40B4-BE49-F238E27FC236}">
                <a16:creationId xmlns:a16="http://schemas.microsoft.com/office/drawing/2014/main" id="{67F0D49D-9DAD-E873-1C19-59C1D53CE32E}"/>
              </a:ext>
            </a:extLst>
          </p:cNvPr>
          <p:cNvPicPr>
            <a:picLocks noChangeAspect="1"/>
          </p:cNvPicPr>
          <p:nvPr/>
        </p:nvPicPr>
        <p:blipFill>
          <a:blip r:embed="rId2"/>
          <a:stretch>
            <a:fillRect/>
          </a:stretch>
        </p:blipFill>
        <p:spPr>
          <a:xfrm>
            <a:off x="5988424" y="594216"/>
            <a:ext cx="5365375" cy="5469355"/>
          </a:xfrm>
          <a:prstGeom prst="rect">
            <a:avLst/>
          </a:prstGeom>
        </p:spPr>
      </p:pic>
    </p:spTree>
    <p:extLst>
      <p:ext uri="{BB962C8B-B14F-4D97-AF65-F5344CB8AC3E}">
        <p14:creationId xmlns:p14="http://schemas.microsoft.com/office/powerpoint/2010/main" val="3043089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0D1E-3728-59D0-7EFD-594C79D44BAA}"/>
              </a:ext>
            </a:extLst>
          </p:cNvPr>
          <p:cNvSpPr>
            <a:spLocks noGrp="1"/>
          </p:cNvSpPr>
          <p:nvPr>
            <p:ph type="title"/>
          </p:nvPr>
        </p:nvSpPr>
        <p:spPr/>
        <p:txBody>
          <a:bodyPr>
            <a:normAutofit/>
          </a:bodyPr>
          <a:lstStyle/>
          <a:p>
            <a:pPr algn="ctr"/>
            <a:r>
              <a:rPr lang="en-US" sz="6000" b="1" dirty="0">
                <a:ln w="9525">
                  <a:solidFill>
                    <a:schemeClr val="bg1"/>
                  </a:solidFill>
                  <a:prstDash val="solid"/>
                </a:ln>
              </a:rPr>
              <a:t> Use Cases For </a:t>
            </a:r>
            <a:r>
              <a:rPr lang="en-US" sz="6000" b="1" dirty="0" err="1">
                <a:ln w="9525">
                  <a:solidFill>
                    <a:schemeClr val="bg1"/>
                  </a:solidFill>
                  <a:prstDash val="solid"/>
                </a:ln>
              </a:rPr>
              <a:t>FastText</a:t>
            </a:r>
            <a:endParaRPr lang="en-IN" sz="6000" b="1" dirty="0"/>
          </a:p>
        </p:txBody>
      </p:sp>
      <p:graphicFrame>
        <p:nvGraphicFramePr>
          <p:cNvPr id="5" name="Content Placeholder 2">
            <a:extLst>
              <a:ext uri="{FF2B5EF4-FFF2-40B4-BE49-F238E27FC236}">
                <a16:creationId xmlns:a16="http://schemas.microsoft.com/office/drawing/2014/main" id="{87E990CB-4085-847B-928A-EB289EFFE606}"/>
              </a:ext>
            </a:extLst>
          </p:cNvPr>
          <p:cNvGraphicFramePr>
            <a:graphicFrameLocks noGrp="1"/>
          </p:cNvGraphicFramePr>
          <p:nvPr>
            <p:ph idx="1"/>
            <p:extLst>
              <p:ext uri="{D42A27DB-BD31-4B8C-83A1-F6EECF244321}">
                <p14:modId xmlns:p14="http://schemas.microsoft.com/office/powerpoint/2010/main" val="15372853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59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9146-C4FE-1799-0E73-3E6C0833044F}"/>
              </a:ext>
            </a:extLst>
          </p:cNvPr>
          <p:cNvSpPr>
            <a:spLocks noGrp="1"/>
          </p:cNvSpPr>
          <p:nvPr>
            <p:ph type="title"/>
          </p:nvPr>
        </p:nvSpPr>
        <p:spPr/>
        <p:txBody>
          <a:bodyPr/>
          <a:lstStyle/>
          <a:p>
            <a:r>
              <a:rPr lang="en-US" sz="4400" b="1" dirty="0">
                <a:ln w="9525">
                  <a:solidFill>
                    <a:schemeClr val="bg1"/>
                  </a:solidFill>
                  <a:prstDash val="solid"/>
                </a:ln>
              </a:rPr>
              <a:t> Importance of </a:t>
            </a:r>
            <a:r>
              <a:rPr lang="en-US" sz="4400" b="1" dirty="0" err="1">
                <a:ln w="9525">
                  <a:solidFill>
                    <a:schemeClr val="bg1"/>
                  </a:solidFill>
                  <a:prstDash val="solid"/>
                </a:ln>
              </a:rPr>
              <a:t>FastText</a:t>
            </a:r>
            <a:r>
              <a:rPr lang="en-US" sz="4400" b="1" dirty="0">
                <a:ln w="9525">
                  <a:solidFill>
                    <a:schemeClr val="bg1"/>
                  </a:solidFill>
                  <a:prstDash val="solid"/>
                </a:ln>
              </a:rPr>
              <a:t> in Document Analysis</a:t>
            </a:r>
            <a:endParaRPr lang="en-IN" b="1" dirty="0"/>
          </a:p>
        </p:txBody>
      </p:sp>
      <p:graphicFrame>
        <p:nvGraphicFramePr>
          <p:cNvPr id="7" name="Content Placeholder 2">
            <a:extLst>
              <a:ext uri="{FF2B5EF4-FFF2-40B4-BE49-F238E27FC236}">
                <a16:creationId xmlns:a16="http://schemas.microsoft.com/office/drawing/2014/main" id="{1A58A6EC-2468-61C3-4990-505245D32DCB}"/>
              </a:ext>
            </a:extLst>
          </p:cNvPr>
          <p:cNvGraphicFramePr>
            <a:graphicFrameLocks noGrp="1"/>
          </p:cNvGraphicFramePr>
          <p:nvPr>
            <p:ph idx="1"/>
            <p:extLst>
              <p:ext uri="{D42A27DB-BD31-4B8C-83A1-F6EECF244321}">
                <p14:modId xmlns:p14="http://schemas.microsoft.com/office/powerpoint/2010/main" val="2366069948"/>
              </p:ext>
            </p:extLst>
          </p:nvPr>
        </p:nvGraphicFramePr>
        <p:xfrm>
          <a:off x="354563" y="1446246"/>
          <a:ext cx="11411339" cy="523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46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B09325C-623C-8BA4-E93E-C5A424907EC8}"/>
              </a:ext>
            </a:extLst>
          </p:cNvPr>
          <p:cNvGraphicFramePr>
            <a:graphicFrameLocks noGrp="1"/>
          </p:cNvGraphicFramePr>
          <p:nvPr>
            <p:ph idx="1"/>
            <p:extLst>
              <p:ext uri="{D42A27DB-BD31-4B8C-83A1-F6EECF244321}">
                <p14:modId xmlns:p14="http://schemas.microsoft.com/office/powerpoint/2010/main" val="4000976148"/>
              </p:ext>
            </p:extLst>
          </p:nvPr>
        </p:nvGraphicFramePr>
        <p:xfrm>
          <a:off x="276225" y="285750"/>
          <a:ext cx="11582400" cy="6305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658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90B17E-6C7E-381D-B6FD-FB61F95B2E04}"/>
              </a:ext>
            </a:extLst>
          </p:cNvPr>
          <p:cNvSpPr>
            <a:spLocks noGrp="1"/>
          </p:cNvSpPr>
          <p:nvPr>
            <p:ph type="title"/>
          </p:nvPr>
        </p:nvSpPr>
        <p:spPr>
          <a:xfrm>
            <a:off x="1137034" y="609597"/>
            <a:ext cx="9392421" cy="1330841"/>
          </a:xfrm>
        </p:spPr>
        <p:txBody>
          <a:bodyPr>
            <a:normAutofit/>
          </a:bodyPr>
          <a:lstStyle/>
          <a:p>
            <a:r>
              <a:rPr lang="en-US" sz="6000" b="1" dirty="0">
                <a:ln w="9525">
                  <a:solidFill>
                    <a:schemeClr val="bg1"/>
                  </a:solidFill>
                  <a:prstDash val="solid"/>
                </a:ln>
              </a:rPr>
              <a:t> </a:t>
            </a:r>
            <a:r>
              <a:rPr lang="en-US" sz="6000" b="1" dirty="0" err="1">
                <a:ln w="9525">
                  <a:solidFill>
                    <a:schemeClr val="bg1"/>
                  </a:solidFill>
                  <a:prstDash val="solid"/>
                </a:ln>
              </a:rPr>
              <a:t>StopWords</a:t>
            </a:r>
            <a:endParaRPr lang="en-IN" sz="6000" b="1" dirty="0"/>
          </a:p>
        </p:txBody>
      </p:sp>
      <p:sp>
        <p:nvSpPr>
          <p:cNvPr id="3" name="Content Placeholder 2">
            <a:extLst>
              <a:ext uri="{FF2B5EF4-FFF2-40B4-BE49-F238E27FC236}">
                <a16:creationId xmlns:a16="http://schemas.microsoft.com/office/drawing/2014/main" id="{22F9DEC2-A9B5-94B7-1B61-423FA537B919}"/>
              </a:ext>
            </a:extLst>
          </p:cNvPr>
          <p:cNvSpPr>
            <a:spLocks noGrp="1"/>
          </p:cNvSpPr>
          <p:nvPr>
            <p:ph idx="1"/>
          </p:nvPr>
        </p:nvSpPr>
        <p:spPr>
          <a:xfrm>
            <a:off x="1137034" y="2198362"/>
            <a:ext cx="4958966" cy="3917773"/>
          </a:xfrm>
        </p:spPr>
        <p:txBody>
          <a:bodyPr>
            <a:normAutofit/>
          </a:bodyPr>
          <a:lstStyle/>
          <a:p>
            <a:r>
              <a:rPr lang="en-US" sz="2000" i="0" dirty="0" err="1">
                <a:ln w="0"/>
                <a:effectLst>
                  <a:outerShdw blurRad="38100" dist="19050" dir="2700000" algn="tl" rotWithShape="0">
                    <a:schemeClr val="dk1">
                      <a:alpha val="40000"/>
                    </a:schemeClr>
                  </a:outerShdw>
                </a:effectLst>
                <a:latin typeface="Söhne"/>
              </a:rPr>
              <a:t>Stopwords</a:t>
            </a:r>
            <a:r>
              <a:rPr lang="en-US" sz="2000" i="0" dirty="0">
                <a:ln w="0"/>
                <a:effectLst>
                  <a:outerShdw blurRad="38100" dist="19050" dir="2700000" algn="tl" rotWithShape="0">
                    <a:schemeClr val="dk1">
                      <a:alpha val="40000"/>
                    </a:schemeClr>
                  </a:outerShdw>
                </a:effectLst>
                <a:latin typeface="Söhne"/>
              </a:rPr>
              <a:t> are words that are commonly used in natural language but are typically filtered out or ignored when processing or analyzing text data. These words are considered to have little or no informational value in the context of text analysis, and their removal can help improve the efficiency and accuracy of various natural language processing (NLP) tasks, such as text classification, information retrieval, and text summarization.</a:t>
            </a:r>
            <a:br>
              <a:rPr lang="en-US" sz="2000" dirty="0"/>
            </a:br>
            <a:endParaRPr lang="en-IN" sz="2000" dirty="0"/>
          </a:p>
          <a:p>
            <a:endParaRPr lang="en-IN" sz="2000" dirty="0"/>
          </a:p>
        </p:txBody>
      </p:sp>
      <p:pic>
        <p:nvPicPr>
          <p:cNvPr id="21" name="Graphic 6" descr="Error">
            <a:extLst>
              <a:ext uri="{FF2B5EF4-FFF2-40B4-BE49-F238E27FC236}">
                <a16:creationId xmlns:a16="http://schemas.microsoft.com/office/drawing/2014/main" id="{63CA6379-BB80-78C5-DD53-AAE975B0D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22"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8762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124F-4E02-0C4B-D081-A324CF7767FB}"/>
              </a:ext>
            </a:extLst>
          </p:cNvPr>
          <p:cNvSpPr>
            <a:spLocks noGrp="1"/>
          </p:cNvSpPr>
          <p:nvPr>
            <p:ph type="title"/>
          </p:nvPr>
        </p:nvSpPr>
        <p:spPr/>
        <p:txBody>
          <a:bodyPr>
            <a:normAutofit/>
          </a:bodyPr>
          <a:lstStyle/>
          <a:p>
            <a:pPr algn="ctr"/>
            <a:r>
              <a:rPr lang="en-US" sz="6000" b="1" dirty="0">
                <a:ln w="9525">
                  <a:solidFill>
                    <a:schemeClr val="bg1"/>
                  </a:solidFill>
                  <a:prstDash val="solid"/>
                </a:ln>
              </a:rPr>
              <a:t> Word2Vector</a:t>
            </a:r>
            <a:endParaRPr lang="en-IN" sz="6000" dirty="0"/>
          </a:p>
        </p:txBody>
      </p:sp>
      <p:graphicFrame>
        <p:nvGraphicFramePr>
          <p:cNvPr id="7" name="Content Placeholder 2">
            <a:extLst>
              <a:ext uri="{FF2B5EF4-FFF2-40B4-BE49-F238E27FC236}">
                <a16:creationId xmlns:a16="http://schemas.microsoft.com/office/drawing/2014/main" id="{13B772AA-BBF9-7F05-25E7-E451204B632D}"/>
              </a:ext>
            </a:extLst>
          </p:cNvPr>
          <p:cNvGraphicFramePr>
            <a:graphicFrameLocks noGrp="1"/>
          </p:cNvGraphicFramePr>
          <p:nvPr>
            <p:ph idx="1"/>
            <p:extLst>
              <p:ext uri="{D42A27DB-BD31-4B8C-83A1-F6EECF244321}">
                <p14:modId xmlns:p14="http://schemas.microsoft.com/office/powerpoint/2010/main" val="25054638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842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4490-DCF2-4521-D1BF-94638D8F747A}"/>
              </a:ext>
            </a:extLst>
          </p:cNvPr>
          <p:cNvSpPr>
            <a:spLocks noGrp="1"/>
          </p:cNvSpPr>
          <p:nvPr>
            <p:ph type="title"/>
          </p:nvPr>
        </p:nvSpPr>
        <p:spPr>
          <a:xfrm>
            <a:off x="838200" y="174625"/>
            <a:ext cx="10515600" cy="1325563"/>
          </a:xfrm>
        </p:spPr>
        <p:txBody>
          <a:bodyPr>
            <a:normAutofit/>
          </a:bodyPr>
          <a:lstStyle/>
          <a:p>
            <a:r>
              <a:rPr lang="en-US" sz="6000" b="1" dirty="0">
                <a:ln w="9525">
                  <a:solidFill>
                    <a:schemeClr val="bg1"/>
                  </a:solidFill>
                  <a:prstDash val="solid"/>
                </a:ln>
              </a:rPr>
              <a:t>		</a:t>
            </a:r>
            <a:r>
              <a:rPr lang="en-US" sz="6000" b="1" dirty="0" err="1">
                <a:ln w="9525">
                  <a:solidFill>
                    <a:schemeClr val="bg1"/>
                  </a:solidFill>
                  <a:prstDash val="solid"/>
                </a:ln>
              </a:rPr>
              <a:t>UseCases</a:t>
            </a:r>
            <a:r>
              <a:rPr lang="en-US" sz="6000" b="1" dirty="0">
                <a:ln w="9525">
                  <a:solidFill>
                    <a:schemeClr val="bg1"/>
                  </a:solidFill>
                  <a:prstDash val="solid"/>
                </a:ln>
              </a:rPr>
              <a:t> of Word2Vector</a:t>
            </a:r>
            <a:endParaRPr lang="en-IN" sz="6000" dirty="0"/>
          </a:p>
        </p:txBody>
      </p:sp>
      <p:graphicFrame>
        <p:nvGraphicFramePr>
          <p:cNvPr id="5" name="Content Placeholder 2">
            <a:extLst>
              <a:ext uri="{FF2B5EF4-FFF2-40B4-BE49-F238E27FC236}">
                <a16:creationId xmlns:a16="http://schemas.microsoft.com/office/drawing/2014/main" id="{59B9475C-965B-33E3-1431-5B567E3E47B7}"/>
              </a:ext>
            </a:extLst>
          </p:cNvPr>
          <p:cNvGraphicFramePr>
            <a:graphicFrameLocks noGrp="1"/>
          </p:cNvGraphicFramePr>
          <p:nvPr>
            <p:ph idx="1"/>
            <p:extLst>
              <p:ext uri="{D42A27DB-BD31-4B8C-83A1-F6EECF244321}">
                <p14:modId xmlns:p14="http://schemas.microsoft.com/office/powerpoint/2010/main" val="517193448"/>
              </p:ext>
            </p:extLst>
          </p:nvPr>
        </p:nvGraphicFramePr>
        <p:xfrm>
          <a:off x="133350" y="1500188"/>
          <a:ext cx="11896725" cy="5357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91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C1E84-F51E-3AF7-686F-9596F8685FA8}"/>
              </a:ext>
            </a:extLst>
          </p:cNvPr>
          <p:cNvSpPr>
            <a:spLocks noGrp="1"/>
          </p:cNvSpPr>
          <p:nvPr>
            <p:ph type="title"/>
          </p:nvPr>
        </p:nvSpPr>
        <p:spPr>
          <a:xfrm>
            <a:off x="2187363" y="1671569"/>
            <a:ext cx="5801917" cy="2228760"/>
          </a:xfrm>
        </p:spPr>
        <p:txBody>
          <a:bodyPr anchor="b">
            <a:normAutofit fontScale="90000"/>
          </a:bodyPr>
          <a:lstStyle/>
          <a:p>
            <a:pPr rtl="0">
              <a:spcBef>
                <a:spcPts val="0"/>
              </a:spcBef>
              <a:spcAft>
                <a:spcPts val="0"/>
              </a:spcAft>
            </a:pPr>
            <a:r>
              <a:rPr lang="en-IN" b="1" i="0" u="none" strike="noStrike" dirty="0">
                <a:effectLst/>
                <a:latin typeface="Calibri" panose="020F0502020204030204" pitchFamily="34" charset="0"/>
              </a:rPr>
              <a:t>What is document analysis?</a:t>
            </a:r>
            <a:br>
              <a:rPr lang="en-IN" b="1" dirty="0">
                <a:effectLst/>
              </a:rPr>
            </a:br>
            <a:br>
              <a:rPr lang="en-IN" b="1" dirty="0"/>
            </a:br>
            <a:endParaRPr lang="en-IN" b="1" dirty="0"/>
          </a:p>
        </p:txBody>
      </p:sp>
      <p:pic>
        <p:nvPicPr>
          <p:cNvPr id="7" name="Graphic 6" descr="Statistics">
            <a:extLst>
              <a:ext uri="{FF2B5EF4-FFF2-40B4-BE49-F238E27FC236}">
                <a16:creationId xmlns:a16="http://schemas.microsoft.com/office/drawing/2014/main" id="{91F82C2C-F1CE-22D7-FE6E-B730D2DC18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053249D9-8436-5AAB-B987-F92460933624}"/>
              </a:ext>
            </a:extLst>
          </p:cNvPr>
          <p:cNvSpPr>
            <a:spLocks noGrp="1"/>
          </p:cNvSpPr>
          <p:nvPr>
            <p:ph idx="1"/>
          </p:nvPr>
        </p:nvSpPr>
        <p:spPr>
          <a:xfrm>
            <a:off x="2187364" y="4072044"/>
            <a:ext cx="5801917" cy="2057045"/>
          </a:xfrm>
        </p:spPr>
        <p:txBody>
          <a:bodyPr>
            <a:normAutofit/>
          </a:bodyPr>
          <a:lstStyle/>
          <a:p>
            <a:pPr marL="0" indent="0" rtl="0">
              <a:spcBef>
                <a:spcPts val="800"/>
              </a:spcBef>
              <a:spcAft>
                <a:spcPts val="0"/>
              </a:spcAft>
              <a:buNone/>
            </a:pPr>
            <a:r>
              <a:rPr lang="en-US" sz="1600" b="0" i="0" u="none" strike="noStrike" dirty="0">
                <a:effectLst/>
                <a:latin typeface="Calibri" panose="020F0502020204030204" pitchFamily="34" charset="0"/>
              </a:rPr>
              <a:t>Document analysis refers to the process of examining and evaluating documents to extract information, gain insights, or make decisions based on the content and structure of the documents. This analysis can be performed manually by humans or automated using various technologies, including natural language processing (NLP), machine learning, and computer vision techniques.</a:t>
            </a:r>
            <a:endParaRPr lang="en-US" sz="1600" b="0" dirty="0">
              <a:effectLst/>
            </a:endParaRPr>
          </a:p>
          <a:p>
            <a:pPr marL="0" indent="0">
              <a:buNone/>
            </a:pPr>
            <a:br>
              <a:rPr lang="en-US" sz="1600" dirty="0"/>
            </a:br>
            <a:endParaRPr lang="en-IN" sz="1600" dirty="0"/>
          </a:p>
        </p:txBody>
      </p:sp>
      <p:pic>
        <p:nvPicPr>
          <p:cNvPr id="9" name="Graphic 8" descr="Statistics">
            <a:extLst>
              <a:ext uri="{FF2B5EF4-FFF2-40B4-BE49-F238E27FC236}">
                <a16:creationId xmlns:a16="http://schemas.microsoft.com/office/drawing/2014/main" id="{B9BD0DBF-0106-402C-B93B-D111435FF7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41039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1EBDF81-C82C-5F8F-7D5A-38A5544783E8}"/>
              </a:ext>
            </a:extLst>
          </p:cNvPr>
          <p:cNvGraphicFramePr>
            <a:graphicFrameLocks noGrp="1"/>
          </p:cNvGraphicFramePr>
          <p:nvPr>
            <p:ph idx="1"/>
            <p:extLst>
              <p:ext uri="{D42A27DB-BD31-4B8C-83A1-F6EECF244321}">
                <p14:modId xmlns:p14="http://schemas.microsoft.com/office/powerpoint/2010/main" val="3259415447"/>
              </p:ext>
            </p:extLst>
          </p:nvPr>
        </p:nvGraphicFramePr>
        <p:xfrm>
          <a:off x="161925" y="590550"/>
          <a:ext cx="11677650" cy="595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260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8241CD2-FF1E-DE54-A30F-D6CF1578A344}"/>
              </a:ext>
            </a:extLst>
          </p:cNvPr>
          <p:cNvGraphicFramePr>
            <a:graphicFrameLocks noGrp="1"/>
          </p:cNvGraphicFramePr>
          <p:nvPr>
            <p:ph idx="1"/>
            <p:extLst>
              <p:ext uri="{D42A27DB-BD31-4B8C-83A1-F6EECF244321}">
                <p14:modId xmlns:p14="http://schemas.microsoft.com/office/powerpoint/2010/main" val="2419897552"/>
              </p:ext>
            </p:extLst>
          </p:nvPr>
        </p:nvGraphicFramePr>
        <p:xfrm>
          <a:off x="285749" y="352424"/>
          <a:ext cx="11401425" cy="650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96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D4A2AD-E2FD-4CAD-8DEF-75993D7E4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E65E5-31AD-4B0E-8D4C-6526CAAE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B65B678-A993-4BFF-AE12-E1A2FC66BB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21" y="0"/>
            <a:ext cx="5646974" cy="6483075"/>
            <a:chOff x="-19221" y="0"/>
            <a:chExt cx="5646974" cy="6483075"/>
          </a:xfrm>
        </p:grpSpPr>
        <p:sp>
          <p:nvSpPr>
            <p:cNvPr id="16" name="Freeform: Shape 15">
              <a:extLst>
                <a:ext uri="{FF2B5EF4-FFF2-40B4-BE49-F238E27FC236}">
                  <a16:creationId xmlns:a16="http://schemas.microsoft.com/office/drawing/2014/main" id="{265A95B7-D327-4B86-92B5-EC4B891D5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F1E75360-B005-450D-92A5-52D302149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B0436CEA-83DB-4E89-8B52-8D9168AD5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00AFA37-9373-4E36-8BDE-B16B248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9E533C3A-FDE7-20EB-E408-5B55B5B79708}"/>
              </a:ext>
            </a:extLst>
          </p:cNvPr>
          <p:cNvSpPr>
            <a:spLocks noGrp="1"/>
          </p:cNvSpPr>
          <p:nvPr>
            <p:ph type="title"/>
          </p:nvPr>
        </p:nvSpPr>
        <p:spPr>
          <a:xfrm>
            <a:off x="804672" y="1816768"/>
            <a:ext cx="4453128" cy="3465095"/>
          </a:xfrm>
        </p:spPr>
        <p:txBody>
          <a:bodyPr vert="horz" lIns="91440" tIns="45720" rIns="91440" bIns="45720" rtlCol="0" anchor="t">
            <a:normAutofit/>
          </a:bodyPr>
          <a:lstStyle/>
          <a:p>
            <a:r>
              <a:rPr lang="en-US" sz="9600" b="1" kern="1200" dirty="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03BC8629-2B5F-CCFE-71CF-CF3794416D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5594" y="913076"/>
            <a:ext cx="5031847" cy="5031847"/>
          </a:xfrm>
          <a:prstGeom prst="rect">
            <a:avLst/>
          </a:prstGeom>
        </p:spPr>
      </p:pic>
    </p:spTree>
    <p:extLst>
      <p:ext uri="{BB962C8B-B14F-4D97-AF65-F5344CB8AC3E}">
        <p14:creationId xmlns:p14="http://schemas.microsoft.com/office/powerpoint/2010/main" val="412622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BD7D-ACD7-78A3-8ED4-B13526F0BD28}"/>
              </a:ext>
            </a:extLst>
          </p:cNvPr>
          <p:cNvSpPr>
            <a:spLocks noGrp="1"/>
          </p:cNvSpPr>
          <p:nvPr>
            <p:ph type="title"/>
          </p:nvPr>
        </p:nvSpPr>
        <p:spPr>
          <a:xfrm>
            <a:off x="838200" y="365125"/>
            <a:ext cx="10515600" cy="4351338"/>
          </a:xfrm>
        </p:spPr>
        <p:txBody>
          <a:bodyPr>
            <a:noAutofit/>
          </a:bodyPr>
          <a:lstStyle/>
          <a:p>
            <a:pPr rtl="0">
              <a:spcBef>
                <a:spcPts val="0"/>
              </a:spcBef>
              <a:spcAft>
                <a:spcPts val="0"/>
              </a:spcAft>
            </a:pPr>
            <a:r>
              <a:rPr lang="en-IN" sz="5400" b="1" i="0" u="none" strike="noStrike">
                <a:solidFill>
                  <a:srgbClr val="000000"/>
                </a:solidFill>
                <a:effectLst/>
              </a:rPr>
              <a:t>Why document analysis? </a:t>
            </a:r>
            <a:br>
              <a:rPr lang="en-IN" sz="11500" b="1">
                <a:effectLst/>
              </a:rPr>
            </a:br>
            <a:br>
              <a:rPr lang="en-IN" sz="11500" b="1"/>
            </a:br>
            <a:endParaRPr lang="en-IN" sz="11500" b="1" dirty="0"/>
          </a:p>
        </p:txBody>
      </p:sp>
      <p:graphicFrame>
        <p:nvGraphicFramePr>
          <p:cNvPr id="12" name="Content Placeholder 2">
            <a:extLst>
              <a:ext uri="{FF2B5EF4-FFF2-40B4-BE49-F238E27FC236}">
                <a16:creationId xmlns:a16="http://schemas.microsoft.com/office/drawing/2014/main" id="{AD57947C-D4B3-EE48-810A-D1D1C0E8F516}"/>
              </a:ext>
            </a:extLst>
          </p:cNvPr>
          <p:cNvGraphicFramePr>
            <a:graphicFrameLocks noGrp="1"/>
          </p:cNvGraphicFramePr>
          <p:nvPr>
            <p:ph idx="1"/>
            <p:extLst>
              <p:ext uri="{D42A27DB-BD31-4B8C-83A1-F6EECF244321}">
                <p14:modId xmlns:p14="http://schemas.microsoft.com/office/powerpoint/2010/main" val="15557795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86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875D889-02FB-65B8-821B-3096D576A88C}"/>
              </a:ext>
            </a:extLst>
          </p:cNvPr>
          <p:cNvGraphicFramePr>
            <a:graphicFrameLocks noGrp="1"/>
          </p:cNvGraphicFramePr>
          <p:nvPr>
            <p:ph idx="1"/>
            <p:extLst>
              <p:ext uri="{D42A27DB-BD31-4B8C-83A1-F6EECF244321}">
                <p14:modId xmlns:p14="http://schemas.microsoft.com/office/powerpoint/2010/main" val="13116428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5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e and white sky&#10;&#10;Description automatically generated">
            <a:extLst>
              <a:ext uri="{FF2B5EF4-FFF2-40B4-BE49-F238E27FC236}">
                <a16:creationId xmlns:a16="http://schemas.microsoft.com/office/drawing/2014/main" id="{41A1F2FE-1D2D-A6E4-EAA3-607175762071}"/>
              </a:ext>
            </a:extLst>
          </p:cNvPr>
          <p:cNvPicPr>
            <a:picLocks noChangeAspect="1"/>
          </p:cNvPicPr>
          <p:nvPr/>
        </p:nvPicPr>
        <p:blipFill rotWithShape="1">
          <a:blip r:embed="rId2">
            <a:duotone>
              <a:schemeClr val="bg2">
                <a:shade val="45000"/>
                <a:satMod val="135000"/>
              </a:schemeClr>
              <a:prstClr val="white"/>
            </a:duotone>
          </a:blip>
          <a:srcRect t="14069" b="642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26DB1-2E04-469F-F896-B6AC1E1C30D9}"/>
              </a:ext>
            </a:extLst>
          </p:cNvPr>
          <p:cNvSpPr>
            <a:spLocks noGrp="1"/>
          </p:cNvSpPr>
          <p:nvPr>
            <p:ph type="title"/>
          </p:nvPr>
        </p:nvSpPr>
        <p:spPr>
          <a:xfrm>
            <a:off x="838200" y="365125"/>
            <a:ext cx="10515600" cy="1325563"/>
          </a:xfrm>
        </p:spPr>
        <p:txBody>
          <a:bodyPr>
            <a:normAutofit/>
          </a:bodyPr>
          <a:lstStyle/>
          <a:p>
            <a:r>
              <a:rPr lang="en-US" sz="4800" b="1" dirty="0"/>
              <a:t>USE CASES FOR DOCUMENT ANALYSIS</a:t>
            </a:r>
            <a:endParaRPr lang="en-IN" sz="4800" b="1" dirty="0"/>
          </a:p>
        </p:txBody>
      </p:sp>
      <p:graphicFrame>
        <p:nvGraphicFramePr>
          <p:cNvPr id="26" name="Content Placeholder 2">
            <a:extLst>
              <a:ext uri="{FF2B5EF4-FFF2-40B4-BE49-F238E27FC236}">
                <a16:creationId xmlns:a16="http://schemas.microsoft.com/office/drawing/2014/main" id="{4D857F4E-18AF-A11A-F40B-A6C40E0B52E3}"/>
              </a:ext>
            </a:extLst>
          </p:cNvPr>
          <p:cNvGraphicFramePr>
            <a:graphicFrameLocks noGrp="1"/>
          </p:cNvGraphicFramePr>
          <p:nvPr>
            <p:ph idx="1"/>
            <p:extLst>
              <p:ext uri="{D42A27DB-BD31-4B8C-83A1-F6EECF244321}">
                <p14:modId xmlns:p14="http://schemas.microsoft.com/office/powerpoint/2010/main" val="37646856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71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3E1A7C8-D0DB-DA2E-338E-CABD03DB0BDF}"/>
              </a:ext>
            </a:extLst>
          </p:cNvPr>
          <p:cNvGraphicFramePr>
            <a:graphicFrameLocks noGrp="1"/>
          </p:cNvGraphicFramePr>
          <p:nvPr>
            <p:ph idx="1"/>
            <p:extLst>
              <p:ext uri="{D42A27DB-BD31-4B8C-83A1-F6EECF244321}">
                <p14:modId xmlns:p14="http://schemas.microsoft.com/office/powerpoint/2010/main" val="591087568"/>
              </p:ext>
            </p:extLst>
          </p:nvPr>
        </p:nvGraphicFramePr>
        <p:xfrm>
          <a:off x="666749" y="1489660"/>
          <a:ext cx="11058525" cy="5168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62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CF92D-696C-B1BA-25B2-8FC74835F9E3}"/>
              </a:ext>
            </a:extLst>
          </p:cNvPr>
          <p:cNvSpPr>
            <a:spLocks noGrp="1"/>
          </p:cNvSpPr>
          <p:nvPr>
            <p:ph type="title"/>
          </p:nvPr>
        </p:nvSpPr>
        <p:spPr>
          <a:xfrm>
            <a:off x="838200" y="556995"/>
            <a:ext cx="10515600" cy="1133693"/>
          </a:xfrm>
        </p:spPr>
        <p:txBody>
          <a:bodyPr>
            <a:normAutofit/>
          </a:bodyPr>
          <a:lstStyle/>
          <a:p>
            <a:r>
              <a:rPr lang="en" sz="5200" b="1" dirty="0"/>
              <a:t>NLP Libraries for Document Analysis</a:t>
            </a:r>
            <a:endParaRPr lang="en-IN" sz="5200" b="1" dirty="0"/>
          </a:p>
        </p:txBody>
      </p:sp>
      <p:graphicFrame>
        <p:nvGraphicFramePr>
          <p:cNvPr id="32" name="Content Placeholder 2">
            <a:extLst>
              <a:ext uri="{FF2B5EF4-FFF2-40B4-BE49-F238E27FC236}">
                <a16:creationId xmlns:a16="http://schemas.microsoft.com/office/drawing/2014/main" id="{612895FB-5D5D-0B59-5BEA-B0B23158A625}"/>
              </a:ext>
            </a:extLst>
          </p:cNvPr>
          <p:cNvGraphicFramePr>
            <a:graphicFrameLocks noGrp="1"/>
          </p:cNvGraphicFramePr>
          <p:nvPr>
            <p:ph idx="1"/>
            <p:extLst>
              <p:ext uri="{D42A27DB-BD31-4B8C-83A1-F6EECF244321}">
                <p14:modId xmlns:p14="http://schemas.microsoft.com/office/powerpoint/2010/main" val="26390500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17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BEC7B-3F0D-5003-224F-ED173B70DAA9}"/>
              </a:ext>
            </a:extLst>
          </p:cNvPr>
          <p:cNvSpPr>
            <a:spLocks noGrp="1"/>
          </p:cNvSpPr>
          <p:nvPr>
            <p:ph type="title"/>
          </p:nvPr>
        </p:nvSpPr>
        <p:spPr>
          <a:xfrm>
            <a:off x="612648" y="365125"/>
            <a:ext cx="6986015" cy="1776484"/>
          </a:xfrm>
        </p:spPr>
        <p:txBody>
          <a:bodyPr anchor="b">
            <a:normAutofit/>
          </a:bodyPr>
          <a:lstStyle/>
          <a:p>
            <a:r>
              <a:rPr lang="en-IN" sz="5400" b="1" dirty="0"/>
              <a:t>NLTK for Text Processing</a:t>
            </a:r>
          </a:p>
        </p:txBody>
      </p:sp>
      <p:pic>
        <p:nvPicPr>
          <p:cNvPr id="5" name="Google Shape;75;p16" descr="A screen shot of words&#10;&#10;Description automatically generated">
            <a:extLst>
              <a:ext uri="{FF2B5EF4-FFF2-40B4-BE49-F238E27FC236}">
                <a16:creationId xmlns:a16="http://schemas.microsoft.com/office/drawing/2014/main" id="{994FA0A7-F38A-B783-7DCA-A78CA50B14B7}"/>
              </a:ext>
              <a:ext uri="{C183D7F6-B498-43B3-948B-1728B52AA6E4}">
                <adec:decorative xmlns:adec="http://schemas.microsoft.com/office/drawing/2017/decorative" val="0"/>
              </a:ext>
            </a:extLst>
          </p:cNvPr>
          <p:cNvPicPr preferRelativeResize="0"/>
          <p:nvPr/>
        </p:nvPicPr>
        <p:blipFill>
          <a:blip r:embed="rId2"/>
          <a:stretch>
            <a:fillRect/>
          </a:stretch>
        </p:blipFill>
        <p:spPr>
          <a:xfrm>
            <a:off x="7469945" y="3303398"/>
            <a:ext cx="4441500" cy="1226399"/>
          </a:xfrm>
          <a:prstGeom prst="rect">
            <a:avLst/>
          </a:prstGeom>
          <a:noFill/>
        </p:spPr>
      </p:pic>
      <p:sp>
        <p:nvSpPr>
          <p:cNvPr id="1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A0EC3C-C166-08F7-0CCA-F6B399DEB916}"/>
              </a:ext>
            </a:extLst>
          </p:cNvPr>
          <p:cNvSpPr>
            <a:spLocks noGrp="1"/>
          </p:cNvSpPr>
          <p:nvPr>
            <p:ph idx="1"/>
          </p:nvPr>
        </p:nvSpPr>
        <p:spPr>
          <a:xfrm>
            <a:off x="612648" y="2504819"/>
            <a:ext cx="6986016" cy="3672144"/>
          </a:xfrm>
        </p:spPr>
        <p:txBody>
          <a:bodyPr>
            <a:normAutofit/>
          </a:bodyPr>
          <a:lstStyle/>
          <a:p>
            <a:pPr marL="0" lvl="0" indent="0" rtl="0">
              <a:spcBef>
                <a:spcPts val="1500"/>
              </a:spcBef>
              <a:spcAft>
                <a:spcPts val="0"/>
              </a:spcAft>
              <a:buClr>
                <a:schemeClr val="dk1"/>
              </a:buClr>
              <a:buSzPts val="1100"/>
              <a:buFont typeface="Arial"/>
              <a:buNone/>
            </a:pPr>
            <a:r>
              <a:rPr lang="en-US" sz="1500" b="1" dirty="0">
                <a:highlight>
                  <a:srgbClr val="F7F7F8"/>
                </a:highlight>
              </a:rPr>
              <a:t>Tokenization</a:t>
            </a:r>
          </a:p>
          <a:p>
            <a:pPr marL="457200" lvl="0" indent="-342900" rtl="0">
              <a:spcBef>
                <a:spcPts val="1500"/>
              </a:spcBef>
              <a:spcAft>
                <a:spcPts val="0"/>
              </a:spcAft>
              <a:buClr>
                <a:srgbClr val="374151"/>
              </a:buClr>
              <a:buSzPts val="1800"/>
              <a:buFont typeface="Arial"/>
              <a:buChar char="●"/>
            </a:pPr>
            <a:r>
              <a:rPr lang="en-US" sz="1500" b="1" dirty="0">
                <a:highlight>
                  <a:srgbClr val="F7F7F8"/>
                </a:highlight>
              </a:rPr>
              <a:t>Definition</a:t>
            </a:r>
            <a:r>
              <a:rPr lang="en-US" sz="1500" dirty="0">
                <a:highlight>
                  <a:srgbClr val="F7F7F8"/>
                </a:highlight>
              </a:rPr>
              <a:t>: Splitting text into words or sentences.</a:t>
            </a:r>
          </a:p>
          <a:p>
            <a:pPr marL="457200" lvl="0" indent="-342900" rtl="0">
              <a:spcBef>
                <a:spcPts val="0"/>
              </a:spcBef>
              <a:spcAft>
                <a:spcPts val="0"/>
              </a:spcAft>
              <a:buClr>
                <a:srgbClr val="374151"/>
              </a:buClr>
              <a:buSzPts val="1800"/>
              <a:buFont typeface="Arial"/>
              <a:buChar char="●"/>
            </a:pPr>
            <a:r>
              <a:rPr lang="en-US" sz="1500" b="1" dirty="0">
                <a:highlight>
                  <a:srgbClr val="F7F7F8"/>
                </a:highlight>
              </a:rPr>
              <a:t>Importance</a:t>
            </a:r>
            <a:r>
              <a:rPr lang="en-US" sz="1500" dirty="0">
                <a:highlight>
                  <a:srgbClr val="F7F7F8"/>
                </a:highlight>
              </a:rPr>
              <a:t>: Structures text for analysis.</a:t>
            </a:r>
          </a:p>
          <a:p>
            <a:pPr marL="0" lvl="0" indent="0" rtl="0">
              <a:spcBef>
                <a:spcPts val="1500"/>
              </a:spcBef>
              <a:spcAft>
                <a:spcPts val="0"/>
              </a:spcAft>
              <a:buNone/>
            </a:pPr>
            <a:r>
              <a:rPr lang="en-US" sz="1500" b="1" dirty="0">
                <a:highlight>
                  <a:srgbClr val="F7F7F8"/>
                </a:highlight>
              </a:rPr>
              <a:t>Stop Word Removal</a:t>
            </a:r>
          </a:p>
          <a:p>
            <a:pPr marL="457200" lvl="0" indent="-342900" rtl="0">
              <a:spcBef>
                <a:spcPts val="1500"/>
              </a:spcBef>
              <a:spcAft>
                <a:spcPts val="0"/>
              </a:spcAft>
              <a:buClr>
                <a:srgbClr val="374151"/>
              </a:buClr>
              <a:buSzPts val="1800"/>
              <a:buFont typeface="Arial"/>
              <a:buChar char="●"/>
            </a:pPr>
            <a:r>
              <a:rPr lang="en-US" sz="1500" b="1" dirty="0">
                <a:highlight>
                  <a:srgbClr val="F7F7F8"/>
                </a:highlight>
              </a:rPr>
              <a:t>Purpose</a:t>
            </a:r>
            <a:r>
              <a:rPr lang="en-US" sz="1500" dirty="0">
                <a:highlight>
                  <a:srgbClr val="F7F7F8"/>
                </a:highlight>
              </a:rPr>
              <a:t>: Eliminating common, less meaningful words.</a:t>
            </a:r>
          </a:p>
          <a:p>
            <a:pPr marL="457200" lvl="0" indent="-342900" rtl="0">
              <a:spcBef>
                <a:spcPts val="0"/>
              </a:spcBef>
              <a:spcAft>
                <a:spcPts val="0"/>
              </a:spcAft>
              <a:buClr>
                <a:srgbClr val="374151"/>
              </a:buClr>
              <a:buSzPts val="1800"/>
              <a:buFont typeface="Arial"/>
              <a:buChar char="●"/>
            </a:pPr>
            <a:r>
              <a:rPr lang="en-US" sz="1500" b="1" dirty="0">
                <a:highlight>
                  <a:srgbClr val="F7F7F8"/>
                </a:highlight>
              </a:rPr>
              <a:t>Enhancement</a:t>
            </a:r>
            <a:r>
              <a:rPr lang="en-US" sz="1500" dirty="0">
                <a:highlight>
                  <a:srgbClr val="F7F7F8"/>
                </a:highlight>
              </a:rPr>
              <a:t>: Focuses analysis on essential content.</a:t>
            </a:r>
          </a:p>
          <a:p>
            <a:pPr marL="0" lvl="0" indent="0" rtl="0">
              <a:spcBef>
                <a:spcPts val="1500"/>
              </a:spcBef>
              <a:spcAft>
                <a:spcPts val="0"/>
              </a:spcAft>
              <a:buNone/>
            </a:pPr>
            <a:r>
              <a:rPr lang="en-US" sz="1500" b="1" dirty="0">
                <a:highlight>
                  <a:srgbClr val="F7F7F8"/>
                </a:highlight>
              </a:rPr>
              <a:t>Stemming</a:t>
            </a:r>
          </a:p>
          <a:p>
            <a:pPr marL="457200" lvl="0" indent="-342900" rtl="0">
              <a:spcBef>
                <a:spcPts val="1500"/>
              </a:spcBef>
              <a:spcAft>
                <a:spcPts val="0"/>
              </a:spcAft>
              <a:buClr>
                <a:srgbClr val="374151"/>
              </a:buClr>
              <a:buSzPts val="1800"/>
              <a:buFont typeface="Arial"/>
              <a:buChar char="●"/>
            </a:pPr>
            <a:r>
              <a:rPr lang="en-US" sz="1500" b="1" dirty="0">
                <a:highlight>
                  <a:srgbClr val="F7F7F8"/>
                </a:highlight>
              </a:rPr>
              <a:t>Definition</a:t>
            </a:r>
            <a:r>
              <a:rPr lang="en-US" sz="1500" dirty="0">
                <a:highlight>
                  <a:srgbClr val="F7F7F8"/>
                </a:highlight>
              </a:rPr>
              <a:t>: Reducing words to their base or root form.</a:t>
            </a:r>
          </a:p>
          <a:p>
            <a:pPr marL="457200" lvl="0" indent="-342900" rtl="0">
              <a:spcBef>
                <a:spcPts val="0"/>
              </a:spcBef>
              <a:spcAft>
                <a:spcPts val="0"/>
              </a:spcAft>
              <a:buClr>
                <a:srgbClr val="374151"/>
              </a:buClr>
              <a:buSzPts val="1800"/>
              <a:buFont typeface="Arial"/>
              <a:buChar char="●"/>
            </a:pPr>
            <a:r>
              <a:rPr lang="en-US" sz="1500" b="1" dirty="0">
                <a:highlight>
                  <a:srgbClr val="F7F7F8"/>
                </a:highlight>
              </a:rPr>
              <a:t>Simplifies</a:t>
            </a:r>
            <a:r>
              <a:rPr lang="en-US" sz="1500" dirty="0">
                <a:highlight>
                  <a:srgbClr val="F7F7F8"/>
                </a:highlight>
              </a:rPr>
              <a:t>: Variations of words to their core.</a:t>
            </a:r>
          </a:p>
          <a:p>
            <a:pPr marL="0" lvl="0" indent="0" rtl="0">
              <a:spcBef>
                <a:spcPts val="1500"/>
              </a:spcBef>
              <a:spcAft>
                <a:spcPts val="1200"/>
              </a:spcAft>
              <a:buNone/>
            </a:pPr>
            <a:endParaRPr lang="en-US" sz="1500" dirty="0"/>
          </a:p>
          <a:p>
            <a:pPr marL="0" indent="0">
              <a:buNone/>
            </a:pPr>
            <a:endParaRPr lang="en-IN" sz="1500" dirty="0"/>
          </a:p>
        </p:txBody>
      </p:sp>
      <p:pic>
        <p:nvPicPr>
          <p:cNvPr id="4" name="Google Shape;76;p16">
            <a:extLst>
              <a:ext uri="{FF2B5EF4-FFF2-40B4-BE49-F238E27FC236}">
                <a16:creationId xmlns:a16="http://schemas.microsoft.com/office/drawing/2014/main" id="{AABA3BA2-C779-F702-9F8A-91D99D5C7DF8}"/>
              </a:ext>
            </a:extLst>
          </p:cNvPr>
          <p:cNvPicPr preferRelativeResize="0"/>
          <p:nvPr/>
        </p:nvPicPr>
        <p:blipFill>
          <a:blip r:embed="rId3"/>
          <a:stretch>
            <a:fillRect/>
          </a:stretch>
        </p:blipFill>
        <p:spPr>
          <a:xfrm>
            <a:off x="7468219" y="1823491"/>
            <a:ext cx="4441499" cy="1226399"/>
          </a:xfrm>
          <a:prstGeom prst="rect">
            <a:avLst/>
          </a:prstGeom>
          <a:noFill/>
        </p:spPr>
      </p:pic>
      <p:pic>
        <p:nvPicPr>
          <p:cNvPr id="7" name="Google Shape;77;p16">
            <a:extLst>
              <a:ext uri="{FF2B5EF4-FFF2-40B4-BE49-F238E27FC236}">
                <a16:creationId xmlns:a16="http://schemas.microsoft.com/office/drawing/2014/main" id="{73D82768-EA4F-16B0-12C1-56488AF71C61}"/>
              </a:ext>
            </a:extLst>
          </p:cNvPr>
          <p:cNvPicPr preferRelativeResize="0"/>
          <p:nvPr/>
        </p:nvPicPr>
        <p:blipFill>
          <a:blip r:embed="rId4"/>
          <a:stretch>
            <a:fillRect/>
          </a:stretch>
        </p:blipFill>
        <p:spPr>
          <a:xfrm>
            <a:off x="7468219" y="4697056"/>
            <a:ext cx="4441499" cy="1226399"/>
          </a:xfrm>
          <a:prstGeom prst="rect">
            <a:avLst/>
          </a:prstGeom>
          <a:noFill/>
        </p:spPr>
      </p:pic>
    </p:spTree>
    <p:extLst>
      <p:ext uri="{BB962C8B-B14F-4D97-AF65-F5344CB8AC3E}">
        <p14:creationId xmlns:p14="http://schemas.microsoft.com/office/powerpoint/2010/main" val="51320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3908</Words>
  <Application>Microsoft Office PowerPoint</Application>
  <PresentationFormat>Widescreen</PresentationFormat>
  <Paragraphs>237</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medium-content-sans-serif-font</vt:lpstr>
      <vt:lpstr>Open Sans</vt:lpstr>
      <vt:lpstr>Poppins</vt:lpstr>
      <vt:lpstr>sohne</vt:lpstr>
      <vt:lpstr>Söhne</vt:lpstr>
      <vt:lpstr>source-code-pro</vt:lpstr>
      <vt:lpstr>source-serif-pro</vt:lpstr>
      <vt:lpstr>Wingdings</vt:lpstr>
      <vt:lpstr>Office Theme</vt:lpstr>
      <vt:lpstr>Document Analysis using LLMs </vt:lpstr>
      <vt:lpstr>Introduction to Document Analysis </vt:lpstr>
      <vt:lpstr>What is document analysis?  </vt:lpstr>
      <vt:lpstr>Why document analysis?   </vt:lpstr>
      <vt:lpstr>PowerPoint Presentation</vt:lpstr>
      <vt:lpstr>USE CASES FOR DOCUMENT ANALYSIS</vt:lpstr>
      <vt:lpstr>PowerPoint Presentation</vt:lpstr>
      <vt:lpstr>NLP Libraries for Document Analysis</vt:lpstr>
      <vt:lpstr>NLTK for Text Processing</vt:lpstr>
      <vt:lpstr>NLTK for NER and Summarization</vt:lpstr>
      <vt:lpstr>spaCy - Tokenization and Preprocessing</vt:lpstr>
      <vt:lpstr>spaCy - Named Entity Recognition(NER)</vt:lpstr>
      <vt:lpstr>Multilingual Support(spaCy)</vt:lpstr>
      <vt:lpstr>Integration with LLMs</vt:lpstr>
      <vt:lpstr> Bag of words (BOW) </vt:lpstr>
      <vt:lpstr> Why is the Bag-of-Words algorithm used? </vt:lpstr>
      <vt:lpstr>Let’s understand this with an example</vt:lpstr>
      <vt:lpstr>Limitations of Bag-of-Words</vt:lpstr>
      <vt:lpstr>TF-IDF(Term Frequency-Inverse Document frequency</vt:lpstr>
      <vt:lpstr>Terminologies</vt:lpstr>
      <vt:lpstr>Applications of TF-IDF</vt:lpstr>
      <vt:lpstr>"Evolving Text Analysis: From Bag of Words to TF-IDF”</vt:lpstr>
      <vt:lpstr>Fast Text</vt:lpstr>
      <vt:lpstr> Use Cases For FastText</vt:lpstr>
      <vt:lpstr> Importance of FastText in Document Analysis</vt:lpstr>
      <vt:lpstr>PowerPoint Presentation</vt:lpstr>
      <vt:lpstr> StopWords</vt:lpstr>
      <vt:lpstr> Word2Vector</vt:lpstr>
      <vt:lpstr>  UseCases of Word2Vector</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Analysis using LLMs </dc:title>
  <dc:creator>Amay Avasthi</dc:creator>
  <cp:lastModifiedBy>Amay Avasthi</cp:lastModifiedBy>
  <cp:revision>9</cp:revision>
  <dcterms:created xsi:type="dcterms:W3CDTF">2023-09-19T08:24:07Z</dcterms:created>
  <dcterms:modified xsi:type="dcterms:W3CDTF">2023-09-20T12:17:08Z</dcterms:modified>
</cp:coreProperties>
</file>