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2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1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722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6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7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8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6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7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75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8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1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1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714196-A370-4D69-AEC5-43EEF2D9D56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B7C364-6C21-4BDE-9068-268A81C2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Predict diabetes whether a person will have or not USING KNN ALGORITHM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AMAYA SREENIVASAN</a:t>
            </a:r>
          </a:p>
          <a:p>
            <a:r>
              <a:rPr lang="en-US" dirty="0" smtClean="0"/>
              <a:t>ENROLLMENT NO:EBEONO322582139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990600"/>
            <a:ext cx="9094470" cy="43349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053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Print(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0.81818181818182</a:t>
            </a:r>
            <a:endParaRPr lang="en-US" dirty="0"/>
          </a:p>
        </p:txBody>
      </p:sp>
      <p:sp>
        <p:nvSpPr>
          <p:cNvPr id="3" name="Explosion 2 2"/>
          <p:cNvSpPr/>
          <p:nvPr/>
        </p:nvSpPr>
        <p:spPr>
          <a:xfrm>
            <a:off x="3100251" y="3056709"/>
            <a:ext cx="7796347" cy="251677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 accuracy of 80% tells us that it is a pretty fair fit in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074" y="2055223"/>
            <a:ext cx="7358743" cy="24209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4580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it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/>
              <a:t>K</a:t>
            </a:r>
            <a:r>
              <a:rPr lang="en-US" dirty="0" smtClean="0"/>
              <a:t>NN?</a:t>
            </a:r>
          </a:p>
          <a:p>
            <a:r>
              <a:rPr lang="en-US" dirty="0" smtClean="0"/>
              <a:t>What is KNN?</a:t>
            </a:r>
          </a:p>
          <a:p>
            <a:r>
              <a:rPr lang="en-US" dirty="0" smtClean="0"/>
              <a:t>When do we use KNN Algorithm?</a:t>
            </a:r>
          </a:p>
          <a:p>
            <a:r>
              <a:rPr lang="en-US" dirty="0" smtClean="0"/>
              <a:t>Use Case: Predict diabetes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Why KNN?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 is based on features similarity, we can do classification using KNN classifier.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3326674"/>
            <a:ext cx="6105525" cy="2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identify by there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849" y="3234795"/>
            <a:ext cx="4718304" cy="57626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49" y="3243263"/>
            <a:ext cx="4695151" cy="26320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857" y="3263099"/>
            <a:ext cx="4718304" cy="5762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57" y="3243263"/>
            <a:ext cx="4688612" cy="2632075"/>
          </a:xfrm>
        </p:spPr>
      </p:pic>
    </p:spTree>
    <p:extLst>
      <p:ext uri="{BB962C8B-B14F-4D97-AF65-F5344CB8AC3E}">
        <p14:creationId xmlns:p14="http://schemas.microsoft.com/office/powerpoint/2010/main" val="36831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522AA"/>
                </a:solidFill>
              </a:rPr>
              <a:t>KNN- K Nearest Neighbors is one of the simplest supervised machine learning algorithm 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KNN stores all available cases and classifies new cases based on similarity measure.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K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K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NN is a parameter that refers to the number of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nearset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neighbors to include in the majority voting process.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2578100"/>
            <a:ext cx="6610350" cy="3276600"/>
          </a:xfrm>
        </p:spPr>
      </p:pic>
    </p:spTree>
    <p:extLst>
      <p:ext uri="{BB962C8B-B14F-4D97-AF65-F5344CB8AC3E}">
        <p14:creationId xmlns:p14="http://schemas.microsoft.com/office/powerpoint/2010/main" val="2526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use KNN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KNN when data is labeled</a:t>
            </a:r>
          </a:p>
          <a:p>
            <a:r>
              <a:rPr lang="en-US" dirty="0" smtClean="0"/>
              <a:t>When data is noise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CASE-PREDICT DIABETES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predict whether a person will be diagnosed with diabetes or not.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82537" y="3596640"/>
            <a:ext cx="7689669" cy="119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769 people who have were or were not diagnosed with diabetes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68" y="1175657"/>
            <a:ext cx="7794171" cy="43629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690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202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Predict diabetes whether a person will have or not USING KNN ALGORITHM</vt:lpstr>
      <vt:lpstr>What’s in it for you</vt:lpstr>
      <vt:lpstr>Why KNN?</vt:lpstr>
      <vt:lpstr>We can identify by there features</vt:lpstr>
      <vt:lpstr>What is KNN?</vt:lpstr>
      <vt:lpstr>What is KNN algorithm</vt:lpstr>
      <vt:lpstr>When do we use KNN algorithm</vt:lpstr>
      <vt:lpstr>USE CASE-PREDICT DIABETES</vt:lpstr>
      <vt:lpstr>PowerPoint Presentation</vt:lpstr>
      <vt:lpstr>PowerPoint Presentation</vt:lpstr>
      <vt:lpstr>Print(accuracy_score(y_test, y_pred)) 0.81818181818182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diabetes whether a person will have or not USING KNN ALGORITHM</dc:title>
  <dc:creator>adwaid abi</dc:creator>
  <cp:lastModifiedBy>adwaid abi</cp:lastModifiedBy>
  <cp:revision>10</cp:revision>
  <dcterms:created xsi:type="dcterms:W3CDTF">2022-08-18T14:41:32Z</dcterms:created>
  <dcterms:modified xsi:type="dcterms:W3CDTF">2022-08-19T05:11:42Z</dcterms:modified>
</cp:coreProperties>
</file>