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Masters/slideMaster2.xml" ContentType="application/vnd.openxmlformats-officedocument.presentationml.slideMaster+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Layouts/slideLayout58.xml" ContentType="application/vnd.openxmlformats-officedocument.presentationml.slideLayout+xml"/>
  <Override PartName="/ppt/notesSlides/notesSlide2.xml" ContentType="application/vnd.openxmlformats-officedocument.presentationml.notesSl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notesSlides/notesSlide4.xml" ContentType="application/vnd.openxmlformats-officedocument.presentationml.notesSlide+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Slides/notesSlide1.xml" ContentType="application/vnd.openxmlformats-officedocument.presentationml.notesSlide+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8.xml" ContentType="application/vnd.openxmlformats-officedocument.presentationml.notesSlide+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diagrams/drawing5.xml" ContentType="application/vnd.ms-office.drawingml.diagramDrawing+xml"/>
  <Override PartName="/ppt/theme/theme1.xml" ContentType="application/vnd.openxmlformats-officedocument.theme+xml"/>
  <Override PartName="/ppt/diagrams/layout4.xml" ContentType="application/vnd.openxmlformats-officedocument.drawingml.diagramLayout+xml"/>
  <Override PartName="/ppt/diagrams/quickStyle4.xml" ContentType="application/vnd.openxmlformats-officedocument.drawingml.diagramStyle+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notesMasters/notesMaster1.xml" ContentType="application/vnd.openxmlformats-officedocument.presentationml.notesMaster+xml"/>
  <Override PartName="/ppt/diagrams/drawing1.xml" ContentType="application/vnd.ms-office.drawingml.diagramDrawing+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7"/>
  </p:notesMasterIdLst>
  <p:sldIdLst>
    <p:sldId id="256" r:id="rId3"/>
    <p:sldId id="301" r:id="rId4"/>
    <p:sldId id="302" r:id="rId5"/>
    <p:sldId id="273" r:id="rId6"/>
    <p:sldId id="274" r:id="rId7"/>
    <p:sldId id="298" r:id="rId8"/>
    <p:sldId id="299" r:id="rId9"/>
    <p:sldId id="279" r:id="rId10"/>
    <p:sldId id="307" r:id="rId11"/>
    <p:sldId id="308" r:id="rId12"/>
    <p:sldId id="278" r:id="rId13"/>
    <p:sldId id="280" r:id="rId14"/>
    <p:sldId id="281" r:id="rId15"/>
    <p:sldId id="282" r:id="rId16"/>
    <p:sldId id="289" r:id="rId17"/>
    <p:sldId id="306" r:id="rId18"/>
    <p:sldId id="262" r:id="rId19"/>
    <p:sldId id="264" r:id="rId20"/>
    <p:sldId id="265" r:id="rId21"/>
    <p:sldId id="303" r:id="rId22"/>
    <p:sldId id="300" r:id="rId23"/>
    <p:sldId id="286" r:id="rId24"/>
    <p:sldId id="304"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2" autoAdjust="0"/>
    <p:restoredTop sz="73730" autoAdjust="0"/>
  </p:normalViewPr>
  <p:slideViewPr>
    <p:cSldViewPr snapToGrid="0">
      <p:cViewPr varScale="1">
        <p:scale>
          <a:sx n="64" d="100"/>
          <a:sy n="64"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C7476-DE6B-4FD0-B74B-CE7125DF0D6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CA"/>
        </a:p>
      </dgm:t>
    </dgm:pt>
    <dgm:pt modelId="{C3CD1CE0-0CB0-445F-99BE-708E1D7AB7CA}">
      <dgm:prSet/>
      <dgm:spPr/>
      <dgm:t>
        <a:bodyPr/>
        <a:lstStyle/>
        <a:p>
          <a:pPr rtl="0"/>
          <a:r>
            <a:rPr lang="en-US" smtClean="0"/>
            <a:t>NoSQL 101</a:t>
          </a:r>
          <a:endParaRPr lang="en-CA"/>
        </a:p>
      </dgm:t>
    </dgm:pt>
    <dgm:pt modelId="{0E6E7F9F-85D6-410D-B4AC-BA7105758361}" type="parTrans" cxnId="{7A242A09-4116-463C-ACB3-C5735C81CD3E}">
      <dgm:prSet/>
      <dgm:spPr/>
      <dgm:t>
        <a:bodyPr/>
        <a:lstStyle/>
        <a:p>
          <a:endParaRPr lang="en-CA"/>
        </a:p>
      </dgm:t>
    </dgm:pt>
    <dgm:pt modelId="{91A5BF15-4CFE-4210-9CCD-CFB5F0E5DBFD}" type="sibTrans" cxnId="{7A242A09-4116-463C-ACB3-C5735C81CD3E}">
      <dgm:prSet/>
      <dgm:spPr/>
      <dgm:t>
        <a:bodyPr/>
        <a:lstStyle/>
        <a:p>
          <a:endParaRPr lang="en-CA"/>
        </a:p>
      </dgm:t>
    </dgm:pt>
    <dgm:pt modelId="{FE999ADB-FFBF-4600-A642-E7441614164B}">
      <dgm:prSet/>
      <dgm:spPr/>
      <dgm:t>
        <a:bodyPr/>
        <a:lstStyle/>
        <a:p>
          <a:pPr rtl="0"/>
          <a:r>
            <a:rPr lang="en-US" smtClean="0"/>
            <a:t>Comparison to relational</a:t>
          </a:r>
          <a:endParaRPr lang="en-CA"/>
        </a:p>
      </dgm:t>
    </dgm:pt>
    <dgm:pt modelId="{891E2B8C-9EA8-4722-A751-C13E22691A39}" type="parTrans" cxnId="{B3D32D92-C708-42AB-9D63-7FBB8C74DF61}">
      <dgm:prSet/>
      <dgm:spPr/>
      <dgm:t>
        <a:bodyPr/>
        <a:lstStyle/>
        <a:p>
          <a:endParaRPr lang="en-CA"/>
        </a:p>
      </dgm:t>
    </dgm:pt>
    <dgm:pt modelId="{94F2B582-8C5B-43D4-B495-444C94099DC3}" type="sibTrans" cxnId="{B3D32D92-C708-42AB-9D63-7FBB8C74DF61}">
      <dgm:prSet/>
      <dgm:spPr/>
      <dgm:t>
        <a:bodyPr/>
        <a:lstStyle/>
        <a:p>
          <a:endParaRPr lang="en-CA"/>
        </a:p>
      </dgm:t>
    </dgm:pt>
    <dgm:pt modelId="{4BB7F606-C489-4851-836F-35C84B400D62}">
      <dgm:prSet/>
      <dgm:spPr/>
      <dgm:t>
        <a:bodyPr/>
        <a:lstStyle/>
        <a:p>
          <a:pPr rtl="0"/>
          <a:r>
            <a:rPr lang="en-US" dirty="0" smtClean="0"/>
            <a:t>Not Only SQL </a:t>
          </a:r>
          <a:endParaRPr lang="en-CA" dirty="0"/>
        </a:p>
      </dgm:t>
    </dgm:pt>
    <dgm:pt modelId="{B500A452-2696-403A-962A-DFA2A8007AF1}" type="parTrans" cxnId="{CF3AB350-C0B6-4E51-8D11-848E5229F9CF}">
      <dgm:prSet/>
      <dgm:spPr/>
      <dgm:t>
        <a:bodyPr/>
        <a:lstStyle/>
        <a:p>
          <a:endParaRPr lang="en-CA"/>
        </a:p>
      </dgm:t>
    </dgm:pt>
    <dgm:pt modelId="{9BF14192-7489-4B25-9F7D-85DB06886725}" type="sibTrans" cxnId="{CF3AB350-C0B6-4E51-8D11-848E5229F9CF}">
      <dgm:prSet/>
      <dgm:spPr/>
      <dgm:t>
        <a:bodyPr/>
        <a:lstStyle/>
        <a:p>
          <a:endParaRPr lang="en-CA"/>
        </a:p>
      </dgm:t>
    </dgm:pt>
    <dgm:pt modelId="{761CA857-67AD-43BF-8C1F-AD1EC0022560}">
      <dgm:prSet/>
      <dgm:spPr/>
      <dgm:t>
        <a:bodyPr/>
        <a:lstStyle/>
        <a:p>
          <a:pPr rtl="0"/>
          <a:r>
            <a:rPr lang="en-US" smtClean="0"/>
            <a:t>Terminology</a:t>
          </a:r>
          <a:endParaRPr lang="en-CA"/>
        </a:p>
      </dgm:t>
    </dgm:pt>
    <dgm:pt modelId="{B8766626-DBC5-44B6-B6C8-E49DAF2DAF56}" type="parTrans" cxnId="{7EB7B2A8-82DD-49DB-BBF5-6A29DF937B8A}">
      <dgm:prSet/>
      <dgm:spPr/>
      <dgm:t>
        <a:bodyPr/>
        <a:lstStyle/>
        <a:p>
          <a:endParaRPr lang="en-CA"/>
        </a:p>
      </dgm:t>
    </dgm:pt>
    <dgm:pt modelId="{E91F3D2E-093C-4F5F-B476-3B220C73AAC3}" type="sibTrans" cxnId="{7EB7B2A8-82DD-49DB-BBF5-6A29DF937B8A}">
      <dgm:prSet/>
      <dgm:spPr/>
      <dgm:t>
        <a:bodyPr/>
        <a:lstStyle/>
        <a:p>
          <a:endParaRPr lang="en-CA"/>
        </a:p>
      </dgm:t>
    </dgm:pt>
    <dgm:pt modelId="{B33B0359-47AE-4EE9-81BE-0107E39608F0}">
      <dgm:prSet/>
      <dgm:spPr/>
      <dgm:t>
        <a:bodyPr/>
        <a:lstStyle/>
        <a:p>
          <a:pPr rtl="0"/>
          <a:r>
            <a:rPr lang="en-US" smtClean="0"/>
            <a:t>Categories</a:t>
          </a:r>
          <a:endParaRPr lang="en-CA"/>
        </a:p>
      </dgm:t>
    </dgm:pt>
    <dgm:pt modelId="{13DE7109-2EE6-4304-95D2-2B0ABE14126E}" type="parTrans" cxnId="{B89DED07-78E8-44D6-99C9-541A0356E696}">
      <dgm:prSet/>
      <dgm:spPr/>
      <dgm:t>
        <a:bodyPr/>
        <a:lstStyle/>
        <a:p>
          <a:endParaRPr lang="en-CA"/>
        </a:p>
      </dgm:t>
    </dgm:pt>
    <dgm:pt modelId="{CF9970BD-EB90-4733-AB73-9058025EFFFB}" type="sibTrans" cxnId="{B89DED07-78E8-44D6-99C9-541A0356E696}">
      <dgm:prSet/>
      <dgm:spPr/>
      <dgm:t>
        <a:bodyPr/>
        <a:lstStyle/>
        <a:p>
          <a:endParaRPr lang="en-CA"/>
        </a:p>
      </dgm:t>
    </dgm:pt>
    <dgm:pt modelId="{8F2DBDDC-88F3-4C52-A473-0BA4DA5A1357}">
      <dgm:prSet/>
      <dgm:spPr/>
      <dgm:t>
        <a:bodyPr/>
        <a:lstStyle/>
        <a:p>
          <a:pPr rtl="0"/>
          <a:r>
            <a:rPr lang="en-US" smtClean="0"/>
            <a:t>What they are</a:t>
          </a:r>
          <a:endParaRPr lang="en-CA"/>
        </a:p>
      </dgm:t>
    </dgm:pt>
    <dgm:pt modelId="{3754E75D-50D5-4E7B-AAEE-F99AC885B395}" type="parTrans" cxnId="{B6AD2BA6-C0A2-45BE-86B9-B98351D39946}">
      <dgm:prSet/>
      <dgm:spPr/>
      <dgm:t>
        <a:bodyPr/>
        <a:lstStyle/>
        <a:p>
          <a:endParaRPr lang="en-CA"/>
        </a:p>
      </dgm:t>
    </dgm:pt>
    <dgm:pt modelId="{B5696222-9E9E-44F8-A3B9-BF7E41E6E418}" type="sibTrans" cxnId="{B6AD2BA6-C0A2-45BE-86B9-B98351D39946}">
      <dgm:prSet/>
      <dgm:spPr/>
      <dgm:t>
        <a:bodyPr/>
        <a:lstStyle/>
        <a:p>
          <a:endParaRPr lang="en-CA"/>
        </a:p>
      </dgm:t>
    </dgm:pt>
    <dgm:pt modelId="{47E57EE5-EB79-45DA-9B9B-406E4CE340F6}">
      <dgm:prSet/>
      <dgm:spPr/>
      <dgm:t>
        <a:bodyPr/>
        <a:lstStyle/>
        <a:p>
          <a:pPr rtl="0"/>
          <a:r>
            <a:rPr lang="en-US" smtClean="0"/>
            <a:t>Why you use them</a:t>
          </a:r>
          <a:endParaRPr lang="en-CA"/>
        </a:p>
      </dgm:t>
    </dgm:pt>
    <dgm:pt modelId="{F7C295FA-BB9D-4E59-9864-7B7F2840A6FE}" type="parTrans" cxnId="{0D1F4002-D693-4849-B7ED-12B58650EE04}">
      <dgm:prSet/>
      <dgm:spPr/>
      <dgm:t>
        <a:bodyPr/>
        <a:lstStyle/>
        <a:p>
          <a:endParaRPr lang="en-CA"/>
        </a:p>
      </dgm:t>
    </dgm:pt>
    <dgm:pt modelId="{D26AAE2A-A1BD-4416-9868-D55DE5DC12AD}" type="sibTrans" cxnId="{0D1F4002-D693-4849-B7ED-12B58650EE04}">
      <dgm:prSet/>
      <dgm:spPr/>
      <dgm:t>
        <a:bodyPr/>
        <a:lstStyle/>
        <a:p>
          <a:endParaRPr lang="en-CA"/>
        </a:p>
      </dgm:t>
    </dgm:pt>
    <dgm:pt modelId="{75BFE0F4-DAF6-49A7-8CC7-571FC534C4F3}">
      <dgm:prSet/>
      <dgm:spPr/>
      <dgm:t>
        <a:bodyPr/>
        <a:lstStyle/>
        <a:p>
          <a:pPr rtl="0"/>
          <a:r>
            <a:rPr lang="en-US" dirty="0" smtClean="0"/>
            <a:t>When you use them</a:t>
          </a:r>
          <a:endParaRPr lang="en-CA" dirty="0"/>
        </a:p>
      </dgm:t>
    </dgm:pt>
    <dgm:pt modelId="{F4DE431B-9904-40E9-8176-969FB05A6DEA}" type="parTrans" cxnId="{14A82F83-05E2-46A8-AD4C-A81FC6460C00}">
      <dgm:prSet/>
      <dgm:spPr/>
      <dgm:t>
        <a:bodyPr/>
        <a:lstStyle/>
        <a:p>
          <a:endParaRPr lang="en-CA"/>
        </a:p>
      </dgm:t>
    </dgm:pt>
    <dgm:pt modelId="{3690A440-5F0B-4279-868B-D8EB94F9705A}" type="sibTrans" cxnId="{14A82F83-05E2-46A8-AD4C-A81FC6460C00}">
      <dgm:prSet/>
      <dgm:spPr/>
      <dgm:t>
        <a:bodyPr/>
        <a:lstStyle/>
        <a:p>
          <a:endParaRPr lang="en-CA"/>
        </a:p>
      </dgm:t>
    </dgm:pt>
    <dgm:pt modelId="{B213CF0E-BB67-49C9-B8D8-C7C1D1615A33}">
      <dgm:prSet/>
      <dgm:spPr/>
      <dgm:t>
        <a:bodyPr/>
        <a:lstStyle/>
        <a:p>
          <a:pPr rtl="0"/>
          <a:r>
            <a:rPr lang="en-CA" dirty="0" smtClean="0"/>
            <a:t>A little of how to use them</a:t>
          </a:r>
          <a:endParaRPr lang="en-CA" dirty="0"/>
        </a:p>
      </dgm:t>
    </dgm:pt>
    <dgm:pt modelId="{8078AF87-BD3A-484F-B68D-D85A4EA4FF00}" type="parTrans" cxnId="{184886C1-D94C-4231-A5DD-F51E0DB39059}">
      <dgm:prSet/>
      <dgm:spPr/>
      <dgm:t>
        <a:bodyPr/>
        <a:lstStyle/>
        <a:p>
          <a:endParaRPr lang="en-US"/>
        </a:p>
      </dgm:t>
    </dgm:pt>
    <dgm:pt modelId="{48FC56C0-0FC6-417B-A6A8-2EB716AB4C5F}" type="sibTrans" cxnId="{184886C1-D94C-4231-A5DD-F51E0DB39059}">
      <dgm:prSet/>
      <dgm:spPr/>
      <dgm:t>
        <a:bodyPr/>
        <a:lstStyle/>
        <a:p>
          <a:endParaRPr lang="en-US"/>
        </a:p>
      </dgm:t>
    </dgm:pt>
    <dgm:pt modelId="{6A1A989A-A007-4473-8DAC-0061F8D61CB0}" type="pres">
      <dgm:prSet presAssocID="{DD7C7476-DE6B-4FD0-B74B-CE7125DF0D64}" presName="vert0" presStyleCnt="0">
        <dgm:presLayoutVars>
          <dgm:dir/>
          <dgm:animOne val="branch"/>
          <dgm:animLvl val="lvl"/>
        </dgm:presLayoutVars>
      </dgm:prSet>
      <dgm:spPr/>
      <dgm:t>
        <a:bodyPr/>
        <a:lstStyle/>
        <a:p>
          <a:endParaRPr lang="en-US"/>
        </a:p>
      </dgm:t>
    </dgm:pt>
    <dgm:pt modelId="{D9671098-2698-4997-8A71-2BBE8E12EB41}" type="pres">
      <dgm:prSet presAssocID="{C3CD1CE0-0CB0-445F-99BE-708E1D7AB7CA}" presName="thickLine" presStyleLbl="alignNode1" presStyleIdx="0" presStyleCnt="2"/>
      <dgm:spPr/>
    </dgm:pt>
    <dgm:pt modelId="{85E0AB96-4B4A-4216-8E36-BA29B08F068A}" type="pres">
      <dgm:prSet presAssocID="{C3CD1CE0-0CB0-445F-99BE-708E1D7AB7CA}" presName="horz1" presStyleCnt="0"/>
      <dgm:spPr/>
    </dgm:pt>
    <dgm:pt modelId="{7303278D-418E-4B4B-BEB8-12B8D31A189B}" type="pres">
      <dgm:prSet presAssocID="{C3CD1CE0-0CB0-445F-99BE-708E1D7AB7CA}" presName="tx1" presStyleLbl="revTx" presStyleIdx="0" presStyleCnt="9"/>
      <dgm:spPr/>
      <dgm:t>
        <a:bodyPr/>
        <a:lstStyle/>
        <a:p>
          <a:endParaRPr lang="en-US"/>
        </a:p>
      </dgm:t>
    </dgm:pt>
    <dgm:pt modelId="{CDAC4431-10E7-4C87-9985-658A0D37945E}" type="pres">
      <dgm:prSet presAssocID="{C3CD1CE0-0CB0-445F-99BE-708E1D7AB7CA}" presName="vert1" presStyleCnt="0"/>
      <dgm:spPr/>
    </dgm:pt>
    <dgm:pt modelId="{23C00E48-1732-4C40-A19A-97FAE03360E3}" type="pres">
      <dgm:prSet presAssocID="{FE999ADB-FFBF-4600-A642-E7441614164B}" presName="vertSpace2a" presStyleCnt="0"/>
      <dgm:spPr/>
    </dgm:pt>
    <dgm:pt modelId="{E3727602-7D0B-467F-B3DD-9675B8A7F75D}" type="pres">
      <dgm:prSet presAssocID="{FE999ADB-FFBF-4600-A642-E7441614164B}" presName="horz2" presStyleCnt="0"/>
      <dgm:spPr/>
    </dgm:pt>
    <dgm:pt modelId="{01AAF436-951E-4FB1-8E7E-30097C5FC9B8}" type="pres">
      <dgm:prSet presAssocID="{FE999ADB-FFBF-4600-A642-E7441614164B}" presName="horzSpace2" presStyleCnt="0"/>
      <dgm:spPr/>
    </dgm:pt>
    <dgm:pt modelId="{D8540959-660F-41AF-98AB-55D52BF54FFF}" type="pres">
      <dgm:prSet presAssocID="{FE999ADB-FFBF-4600-A642-E7441614164B}" presName="tx2" presStyleLbl="revTx" presStyleIdx="1" presStyleCnt="9"/>
      <dgm:spPr/>
      <dgm:t>
        <a:bodyPr/>
        <a:lstStyle/>
        <a:p>
          <a:endParaRPr lang="en-US"/>
        </a:p>
      </dgm:t>
    </dgm:pt>
    <dgm:pt modelId="{2C071D4C-EE67-4294-9AF5-DEDE0800FC7D}" type="pres">
      <dgm:prSet presAssocID="{FE999ADB-FFBF-4600-A642-E7441614164B}" presName="vert2" presStyleCnt="0"/>
      <dgm:spPr/>
    </dgm:pt>
    <dgm:pt modelId="{BF5753B1-F251-46F5-99C1-0DA288E3E992}" type="pres">
      <dgm:prSet presAssocID="{FE999ADB-FFBF-4600-A642-E7441614164B}" presName="thinLine2b" presStyleLbl="callout" presStyleIdx="0" presStyleCnt="7"/>
      <dgm:spPr/>
    </dgm:pt>
    <dgm:pt modelId="{2336CD46-C560-4759-B1AE-4B105EC22E14}" type="pres">
      <dgm:prSet presAssocID="{FE999ADB-FFBF-4600-A642-E7441614164B}" presName="vertSpace2b" presStyleCnt="0"/>
      <dgm:spPr/>
    </dgm:pt>
    <dgm:pt modelId="{38456061-74F2-46B5-A085-0DDCEB4AAFEE}" type="pres">
      <dgm:prSet presAssocID="{4BB7F606-C489-4851-836F-35C84B400D62}" presName="horz2" presStyleCnt="0"/>
      <dgm:spPr/>
    </dgm:pt>
    <dgm:pt modelId="{56021779-5491-4D23-8436-FD6EF346ACB2}" type="pres">
      <dgm:prSet presAssocID="{4BB7F606-C489-4851-836F-35C84B400D62}" presName="horzSpace2" presStyleCnt="0"/>
      <dgm:spPr/>
    </dgm:pt>
    <dgm:pt modelId="{A1B47BB0-8EFD-4353-B684-285443BAFBEB}" type="pres">
      <dgm:prSet presAssocID="{4BB7F606-C489-4851-836F-35C84B400D62}" presName="tx2" presStyleLbl="revTx" presStyleIdx="2" presStyleCnt="9"/>
      <dgm:spPr/>
      <dgm:t>
        <a:bodyPr/>
        <a:lstStyle/>
        <a:p>
          <a:endParaRPr lang="en-US"/>
        </a:p>
      </dgm:t>
    </dgm:pt>
    <dgm:pt modelId="{713C9D62-D94A-4C43-A31C-EAE91973B883}" type="pres">
      <dgm:prSet presAssocID="{4BB7F606-C489-4851-836F-35C84B400D62}" presName="vert2" presStyleCnt="0"/>
      <dgm:spPr/>
    </dgm:pt>
    <dgm:pt modelId="{71E5DFEC-7453-499C-8017-A98EE9861B04}" type="pres">
      <dgm:prSet presAssocID="{4BB7F606-C489-4851-836F-35C84B400D62}" presName="thinLine2b" presStyleLbl="callout" presStyleIdx="1" presStyleCnt="7"/>
      <dgm:spPr/>
    </dgm:pt>
    <dgm:pt modelId="{1EC11B70-89BE-4543-B392-45452D07CA3E}" type="pres">
      <dgm:prSet presAssocID="{4BB7F606-C489-4851-836F-35C84B400D62}" presName="vertSpace2b" presStyleCnt="0"/>
      <dgm:spPr/>
    </dgm:pt>
    <dgm:pt modelId="{DBAD418D-824E-4AED-BFC1-75F83E9D6094}" type="pres">
      <dgm:prSet presAssocID="{761CA857-67AD-43BF-8C1F-AD1EC0022560}" presName="horz2" presStyleCnt="0"/>
      <dgm:spPr/>
    </dgm:pt>
    <dgm:pt modelId="{8DDC458C-4B8E-43BC-BE76-57C72308258B}" type="pres">
      <dgm:prSet presAssocID="{761CA857-67AD-43BF-8C1F-AD1EC0022560}" presName="horzSpace2" presStyleCnt="0"/>
      <dgm:spPr/>
    </dgm:pt>
    <dgm:pt modelId="{BE522ED8-E6D2-4520-9242-B79F837DCC5B}" type="pres">
      <dgm:prSet presAssocID="{761CA857-67AD-43BF-8C1F-AD1EC0022560}" presName="tx2" presStyleLbl="revTx" presStyleIdx="3" presStyleCnt="9"/>
      <dgm:spPr/>
      <dgm:t>
        <a:bodyPr/>
        <a:lstStyle/>
        <a:p>
          <a:endParaRPr lang="en-US"/>
        </a:p>
      </dgm:t>
    </dgm:pt>
    <dgm:pt modelId="{113D9507-36E7-411B-8C42-4F3F81C6A91A}" type="pres">
      <dgm:prSet presAssocID="{761CA857-67AD-43BF-8C1F-AD1EC0022560}" presName="vert2" presStyleCnt="0"/>
      <dgm:spPr/>
    </dgm:pt>
    <dgm:pt modelId="{F3076F04-FB94-42BF-88DD-1BB3EF6A9798}" type="pres">
      <dgm:prSet presAssocID="{761CA857-67AD-43BF-8C1F-AD1EC0022560}" presName="thinLine2b" presStyleLbl="callout" presStyleIdx="2" presStyleCnt="7"/>
      <dgm:spPr/>
    </dgm:pt>
    <dgm:pt modelId="{FFC59AFD-CAE7-49F7-9991-776220216087}" type="pres">
      <dgm:prSet presAssocID="{761CA857-67AD-43BF-8C1F-AD1EC0022560}" presName="vertSpace2b" presStyleCnt="0"/>
      <dgm:spPr/>
    </dgm:pt>
    <dgm:pt modelId="{F32514A5-C50C-460C-9DF5-7CB158817DDF}" type="pres">
      <dgm:prSet presAssocID="{B33B0359-47AE-4EE9-81BE-0107E39608F0}" presName="thickLine" presStyleLbl="alignNode1" presStyleIdx="1" presStyleCnt="2"/>
      <dgm:spPr/>
    </dgm:pt>
    <dgm:pt modelId="{54D67357-3229-42D0-97AB-8605D8172938}" type="pres">
      <dgm:prSet presAssocID="{B33B0359-47AE-4EE9-81BE-0107E39608F0}" presName="horz1" presStyleCnt="0"/>
      <dgm:spPr/>
    </dgm:pt>
    <dgm:pt modelId="{A27CDE9F-9510-4A5B-8911-B54334C1ADFF}" type="pres">
      <dgm:prSet presAssocID="{B33B0359-47AE-4EE9-81BE-0107E39608F0}" presName="tx1" presStyleLbl="revTx" presStyleIdx="4" presStyleCnt="9"/>
      <dgm:spPr/>
      <dgm:t>
        <a:bodyPr/>
        <a:lstStyle/>
        <a:p>
          <a:endParaRPr lang="en-US"/>
        </a:p>
      </dgm:t>
    </dgm:pt>
    <dgm:pt modelId="{5D45F9B3-59C2-42ED-97B5-48845226D7C6}" type="pres">
      <dgm:prSet presAssocID="{B33B0359-47AE-4EE9-81BE-0107E39608F0}" presName="vert1" presStyleCnt="0"/>
      <dgm:spPr/>
    </dgm:pt>
    <dgm:pt modelId="{32A69550-BE2A-4739-B271-8BC818DB967E}" type="pres">
      <dgm:prSet presAssocID="{8F2DBDDC-88F3-4C52-A473-0BA4DA5A1357}" presName="vertSpace2a" presStyleCnt="0"/>
      <dgm:spPr/>
    </dgm:pt>
    <dgm:pt modelId="{4338791C-B3E2-49DD-AA1F-9CD39052B5A0}" type="pres">
      <dgm:prSet presAssocID="{8F2DBDDC-88F3-4C52-A473-0BA4DA5A1357}" presName="horz2" presStyleCnt="0"/>
      <dgm:spPr/>
    </dgm:pt>
    <dgm:pt modelId="{75710C7B-1E19-4E67-88AF-747FE873562E}" type="pres">
      <dgm:prSet presAssocID="{8F2DBDDC-88F3-4C52-A473-0BA4DA5A1357}" presName="horzSpace2" presStyleCnt="0"/>
      <dgm:spPr/>
    </dgm:pt>
    <dgm:pt modelId="{EDF1BFF0-F774-4277-A9F6-D7CE0188323D}" type="pres">
      <dgm:prSet presAssocID="{8F2DBDDC-88F3-4C52-A473-0BA4DA5A1357}" presName="tx2" presStyleLbl="revTx" presStyleIdx="5" presStyleCnt="9"/>
      <dgm:spPr/>
      <dgm:t>
        <a:bodyPr/>
        <a:lstStyle/>
        <a:p>
          <a:endParaRPr lang="en-US"/>
        </a:p>
      </dgm:t>
    </dgm:pt>
    <dgm:pt modelId="{6A6A5F5E-4075-4774-A4BC-91854F480B51}" type="pres">
      <dgm:prSet presAssocID="{8F2DBDDC-88F3-4C52-A473-0BA4DA5A1357}" presName="vert2" presStyleCnt="0"/>
      <dgm:spPr/>
    </dgm:pt>
    <dgm:pt modelId="{67B34489-761B-4E24-A454-3A277AF18C4C}" type="pres">
      <dgm:prSet presAssocID="{8F2DBDDC-88F3-4C52-A473-0BA4DA5A1357}" presName="thinLine2b" presStyleLbl="callout" presStyleIdx="3" presStyleCnt="7"/>
      <dgm:spPr/>
    </dgm:pt>
    <dgm:pt modelId="{AE91151A-0F2E-49ED-8208-4AFEC831C531}" type="pres">
      <dgm:prSet presAssocID="{8F2DBDDC-88F3-4C52-A473-0BA4DA5A1357}" presName="vertSpace2b" presStyleCnt="0"/>
      <dgm:spPr/>
    </dgm:pt>
    <dgm:pt modelId="{D2BF9D6E-35E0-4243-A89A-54D1B57CF0FA}" type="pres">
      <dgm:prSet presAssocID="{47E57EE5-EB79-45DA-9B9B-406E4CE340F6}" presName="horz2" presStyleCnt="0"/>
      <dgm:spPr/>
    </dgm:pt>
    <dgm:pt modelId="{FA3D799C-9F38-44F5-990D-8F236FE0D7E4}" type="pres">
      <dgm:prSet presAssocID="{47E57EE5-EB79-45DA-9B9B-406E4CE340F6}" presName="horzSpace2" presStyleCnt="0"/>
      <dgm:spPr/>
    </dgm:pt>
    <dgm:pt modelId="{EC15DAFE-E8D1-4696-BA6E-DFBF1B3F7406}" type="pres">
      <dgm:prSet presAssocID="{47E57EE5-EB79-45DA-9B9B-406E4CE340F6}" presName="tx2" presStyleLbl="revTx" presStyleIdx="6" presStyleCnt="9"/>
      <dgm:spPr/>
      <dgm:t>
        <a:bodyPr/>
        <a:lstStyle/>
        <a:p>
          <a:endParaRPr lang="en-US"/>
        </a:p>
      </dgm:t>
    </dgm:pt>
    <dgm:pt modelId="{94F4A650-0830-45E0-BC1D-376175DD5D93}" type="pres">
      <dgm:prSet presAssocID="{47E57EE5-EB79-45DA-9B9B-406E4CE340F6}" presName="vert2" presStyleCnt="0"/>
      <dgm:spPr/>
    </dgm:pt>
    <dgm:pt modelId="{36CF06AC-8485-40D7-A106-B6CCCFABCF4E}" type="pres">
      <dgm:prSet presAssocID="{47E57EE5-EB79-45DA-9B9B-406E4CE340F6}" presName="thinLine2b" presStyleLbl="callout" presStyleIdx="4" presStyleCnt="7"/>
      <dgm:spPr/>
    </dgm:pt>
    <dgm:pt modelId="{06BB6EFB-CA7E-400E-9762-7B6CEF315869}" type="pres">
      <dgm:prSet presAssocID="{47E57EE5-EB79-45DA-9B9B-406E4CE340F6}" presName="vertSpace2b" presStyleCnt="0"/>
      <dgm:spPr/>
    </dgm:pt>
    <dgm:pt modelId="{5335F545-486E-480D-8B76-6F53F0119A09}" type="pres">
      <dgm:prSet presAssocID="{75BFE0F4-DAF6-49A7-8CC7-571FC534C4F3}" presName="horz2" presStyleCnt="0"/>
      <dgm:spPr/>
    </dgm:pt>
    <dgm:pt modelId="{2074FEBF-3B3E-406F-9C46-37B9609C6433}" type="pres">
      <dgm:prSet presAssocID="{75BFE0F4-DAF6-49A7-8CC7-571FC534C4F3}" presName="horzSpace2" presStyleCnt="0"/>
      <dgm:spPr/>
    </dgm:pt>
    <dgm:pt modelId="{54FCB718-A536-4678-9C09-09F7987B3AB2}" type="pres">
      <dgm:prSet presAssocID="{75BFE0F4-DAF6-49A7-8CC7-571FC534C4F3}" presName="tx2" presStyleLbl="revTx" presStyleIdx="7" presStyleCnt="9"/>
      <dgm:spPr/>
      <dgm:t>
        <a:bodyPr/>
        <a:lstStyle/>
        <a:p>
          <a:endParaRPr lang="en-US"/>
        </a:p>
      </dgm:t>
    </dgm:pt>
    <dgm:pt modelId="{3B75E407-E544-4400-BFED-DBBBF920723E}" type="pres">
      <dgm:prSet presAssocID="{75BFE0F4-DAF6-49A7-8CC7-571FC534C4F3}" presName="vert2" presStyleCnt="0"/>
      <dgm:spPr/>
    </dgm:pt>
    <dgm:pt modelId="{D53537D6-3295-4320-B0A1-2D5FEE3BBC33}" type="pres">
      <dgm:prSet presAssocID="{75BFE0F4-DAF6-49A7-8CC7-571FC534C4F3}" presName="thinLine2b" presStyleLbl="callout" presStyleIdx="5" presStyleCnt="7"/>
      <dgm:spPr/>
    </dgm:pt>
    <dgm:pt modelId="{F7CDDF8D-19DD-40CC-960E-F2ABC92D9D01}" type="pres">
      <dgm:prSet presAssocID="{75BFE0F4-DAF6-49A7-8CC7-571FC534C4F3}" presName="vertSpace2b" presStyleCnt="0"/>
      <dgm:spPr/>
    </dgm:pt>
    <dgm:pt modelId="{89CC318F-C07D-4379-941B-AE01E82141B0}" type="pres">
      <dgm:prSet presAssocID="{B213CF0E-BB67-49C9-B8D8-C7C1D1615A33}" presName="horz2" presStyleCnt="0"/>
      <dgm:spPr/>
    </dgm:pt>
    <dgm:pt modelId="{2740FBB2-9193-48BD-A69B-4AFB8094B56E}" type="pres">
      <dgm:prSet presAssocID="{B213CF0E-BB67-49C9-B8D8-C7C1D1615A33}" presName="horzSpace2" presStyleCnt="0"/>
      <dgm:spPr/>
    </dgm:pt>
    <dgm:pt modelId="{0140BC74-68CE-41FC-87D2-B0097E7E2F29}" type="pres">
      <dgm:prSet presAssocID="{B213CF0E-BB67-49C9-B8D8-C7C1D1615A33}" presName="tx2" presStyleLbl="revTx" presStyleIdx="8" presStyleCnt="9"/>
      <dgm:spPr/>
      <dgm:t>
        <a:bodyPr/>
        <a:lstStyle/>
        <a:p>
          <a:endParaRPr lang="en-US"/>
        </a:p>
      </dgm:t>
    </dgm:pt>
    <dgm:pt modelId="{F93590D4-2DC3-40D0-89C2-A9F243D3B806}" type="pres">
      <dgm:prSet presAssocID="{B213CF0E-BB67-49C9-B8D8-C7C1D1615A33}" presName="vert2" presStyleCnt="0"/>
      <dgm:spPr/>
    </dgm:pt>
    <dgm:pt modelId="{8EDC3961-EDCB-4FB1-8A9F-2D9FBAB10A06}" type="pres">
      <dgm:prSet presAssocID="{B213CF0E-BB67-49C9-B8D8-C7C1D1615A33}" presName="thinLine2b" presStyleLbl="callout" presStyleIdx="6" presStyleCnt="7"/>
      <dgm:spPr/>
    </dgm:pt>
    <dgm:pt modelId="{D8DFDBB2-503E-4C4E-B040-A083789D5326}" type="pres">
      <dgm:prSet presAssocID="{B213CF0E-BB67-49C9-B8D8-C7C1D1615A33}" presName="vertSpace2b" presStyleCnt="0"/>
      <dgm:spPr/>
    </dgm:pt>
  </dgm:ptLst>
  <dgm:cxnLst>
    <dgm:cxn modelId="{3ED1BAD3-96FD-4764-AB96-30F2D12A1A32}" type="presOf" srcId="{DD7C7476-DE6B-4FD0-B74B-CE7125DF0D64}" destId="{6A1A989A-A007-4473-8DAC-0061F8D61CB0}" srcOrd="0" destOrd="0" presId="urn:microsoft.com/office/officeart/2008/layout/LinedList"/>
    <dgm:cxn modelId="{4A084C60-D7D0-4DBE-BE74-82FFC9D5C8A1}" type="presOf" srcId="{B33B0359-47AE-4EE9-81BE-0107E39608F0}" destId="{A27CDE9F-9510-4A5B-8911-B54334C1ADFF}" srcOrd="0" destOrd="0" presId="urn:microsoft.com/office/officeart/2008/layout/LinedList"/>
    <dgm:cxn modelId="{B89DED07-78E8-44D6-99C9-541A0356E696}" srcId="{DD7C7476-DE6B-4FD0-B74B-CE7125DF0D64}" destId="{B33B0359-47AE-4EE9-81BE-0107E39608F0}" srcOrd="1" destOrd="0" parTransId="{13DE7109-2EE6-4304-95D2-2B0ABE14126E}" sibTransId="{CF9970BD-EB90-4733-AB73-9058025EFFFB}"/>
    <dgm:cxn modelId="{0155B52A-FB07-4770-82A7-AE29AD793D9E}" type="presOf" srcId="{4BB7F606-C489-4851-836F-35C84B400D62}" destId="{A1B47BB0-8EFD-4353-B684-285443BAFBEB}" srcOrd="0" destOrd="0" presId="urn:microsoft.com/office/officeart/2008/layout/LinedList"/>
    <dgm:cxn modelId="{B3D32D92-C708-42AB-9D63-7FBB8C74DF61}" srcId="{C3CD1CE0-0CB0-445F-99BE-708E1D7AB7CA}" destId="{FE999ADB-FFBF-4600-A642-E7441614164B}" srcOrd="0" destOrd="0" parTransId="{891E2B8C-9EA8-4722-A751-C13E22691A39}" sibTransId="{94F2B582-8C5B-43D4-B495-444C94099DC3}"/>
    <dgm:cxn modelId="{7EB7B2A8-82DD-49DB-BBF5-6A29DF937B8A}" srcId="{C3CD1CE0-0CB0-445F-99BE-708E1D7AB7CA}" destId="{761CA857-67AD-43BF-8C1F-AD1EC0022560}" srcOrd="2" destOrd="0" parTransId="{B8766626-DBC5-44B6-B6C8-E49DAF2DAF56}" sibTransId="{E91F3D2E-093C-4F5F-B476-3B220C73AAC3}"/>
    <dgm:cxn modelId="{7A242A09-4116-463C-ACB3-C5735C81CD3E}" srcId="{DD7C7476-DE6B-4FD0-B74B-CE7125DF0D64}" destId="{C3CD1CE0-0CB0-445F-99BE-708E1D7AB7CA}" srcOrd="0" destOrd="0" parTransId="{0E6E7F9F-85D6-410D-B4AC-BA7105758361}" sibTransId="{91A5BF15-4CFE-4210-9CCD-CFB5F0E5DBFD}"/>
    <dgm:cxn modelId="{184886C1-D94C-4231-A5DD-F51E0DB39059}" srcId="{B33B0359-47AE-4EE9-81BE-0107E39608F0}" destId="{B213CF0E-BB67-49C9-B8D8-C7C1D1615A33}" srcOrd="3" destOrd="0" parTransId="{8078AF87-BD3A-484F-B68D-D85A4EA4FF00}" sibTransId="{48FC56C0-0FC6-417B-A6A8-2EB716AB4C5F}"/>
    <dgm:cxn modelId="{2BB84B4E-6ACE-446F-94B4-1C78687565ED}" type="presOf" srcId="{75BFE0F4-DAF6-49A7-8CC7-571FC534C4F3}" destId="{54FCB718-A536-4678-9C09-09F7987B3AB2}" srcOrd="0" destOrd="0" presId="urn:microsoft.com/office/officeart/2008/layout/LinedList"/>
    <dgm:cxn modelId="{CF3AB350-C0B6-4E51-8D11-848E5229F9CF}" srcId="{C3CD1CE0-0CB0-445F-99BE-708E1D7AB7CA}" destId="{4BB7F606-C489-4851-836F-35C84B400D62}" srcOrd="1" destOrd="0" parTransId="{B500A452-2696-403A-962A-DFA2A8007AF1}" sibTransId="{9BF14192-7489-4B25-9F7D-85DB06886725}"/>
    <dgm:cxn modelId="{B6AD2BA6-C0A2-45BE-86B9-B98351D39946}" srcId="{B33B0359-47AE-4EE9-81BE-0107E39608F0}" destId="{8F2DBDDC-88F3-4C52-A473-0BA4DA5A1357}" srcOrd="0" destOrd="0" parTransId="{3754E75D-50D5-4E7B-AAEE-F99AC885B395}" sibTransId="{B5696222-9E9E-44F8-A3B9-BF7E41E6E418}"/>
    <dgm:cxn modelId="{32A0AF35-2C45-423E-BE03-5BD5D8084865}" type="presOf" srcId="{B213CF0E-BB67-49C9-B8D8-C7C1D1615A33}" destId="{0140BC74-68CE-41FC-87D2-B0097E7E2F29}" srcOrd="0" destOrd="0" presId="urn:microsoft.com/office/officeart/2008/layout/LinedList"/>
    <dgm:cxn modelId="{23D1AAC3-5C08-4546-8DC4-3067AFB3F2CE}" type="presOf" srcId="{8F2DBDDC-88F3-4C52-A473-0BA4DA5A1357}" destId="{EDF1BFF0-F774-4277-A9F6-D7CE0188323D}" srcOrd="0" destOrd="0" presId="urn:microsoft.com/office/officeart/2008/layout/LinedList"/>
    <dgm:cxn modelId="{B3F39A29-7D1D-443E-BC20-27B63A6B07E9}" type="presOf" srcId="{47E57EE5-EB79-45DA-9B9B-406E4CE340F6}" destId="{EC15DAFE-E8D1-4696-BA6E-DFBF1B3F7406}" srcOrd="0" destOrd="0" presId="urn:microsoft.com/office/officeart/2008/layout/LinedList"/>
    <dgm:cxn modelId="{14A82F83-05E2-46A8-AD4C-A81FC6460C00}" srcId="{B33B0359-47AE-4EE9-81BE-0107E39608F0}" destId="{75BFE0F4-DAF6-49A7-8CC7-571FC534C4F3}" srcOrd="2" destOrd="0" parTransId="{F4DE431B-9904-40E9-8176-969FB05A6DEA}" sibTransId="{3690A440-5F0B-4279-868B-D8EB94F9705A}"/>
    <dgm:cxn modelId="{0D1F4002-D693-4849-B7ED-12B58650EE04}" srcId="{B33B0359-47AE-4EE9-81BE-0107E39608F0}" destId="{47E57EE5-EB79-45DA-9B9B-406E4CE340F6}" srcOrd="1" destOrd="0" parTransId="{F7C295FA-BB9D-4E59-9864-7B7F2840A6FE}" sibTransId="{D26AAE2A-A1BD-4416-9868-D55DE5DC12AD}"/>
    <dgm:cxn modelId="{F87A5F16-EFFB-4EB5-9758-62FEE869A222}" type="presOf" srcId="{FE999ADB-FFBF-4600-A642-E7441614164B}" destId="{D8540959-660F-41AF-98AB-55D52BF54FFF}" srcOrd="0" destOrd="0" presId="urn:microsoft.com/office/officeart/2008/layout/LinedList"/>
    <dgm:cxn modelId="{7C0D5A7F-7D2E-4EF0-BCBB-5E325EB52FE8}" type="presOf" srcId="{761CA857-67AD-43BF-8C1F-AD1EC0022560}" destId="{BE522ED8-E6D2-4520-9242-B79F837DCC5B}" srcOrd="0" destOrd="0" presId="urn:microsoft.com/office/officeart/2008/layout/LinedList"/>
    <dgm:cxn modelId="{C8872614-34CB-4F20-B292-C067EDD99FF6}" type="presOf" srcId="{C3CD1CE0-0CB0-445F-99BE-708E1D7AB7CA}" destId="{7303278D-418E-4B4B-BEB8-12B8D31A189B}" srcOrd="0" destOrd="0" presId="urn:microsoft.com/office/officeart/2008/layout/LinedList"/>
    <dgm:cxn modelId="{C8E5D0D2-46D2-4AEB-A4CF-BCD066DEF18E}" type="presParOf" srcId="{6A1A989A-A007-4473-8DAC-0061F8D61CB0}" destId="{D9671098-2698-4997-8A71-2BBE8E12EB41}" srcOrd="0" destOrd="0" presId="urn:microsoft.com/office/officeart/2008/layout/LinedList"/>
    <dgm:cxn modelId="{89335763-F0C7-4428-8D78-E368DC684995}" type="presParOf" srcId="{6A1A989A-A007-4473-8DAC-0061F8D61CB0}" destId="{85E0AB96-4B4A-4216-8E36-BA29B08F068A}" srcOrd="1" destOrd="0" presId="urn:microsoft.com/office/officeart/2008/layout/LinedList"/>
    <dgm:cxn modelId="{F2C2A177-6740-45F3-AA10-B8DA18D99588}" type="presParOf" srcId="{85E0AB96-4B4A-4216-8E36-BA29B08F068A}" destId="{7303278D-418E-4B4B-BEB8-12B8D31A189B}" srcOrd="0" destOrd="0" presId="urn:microsoft.com/office/officeart/2008/layout/LinedList"/>
    <dgm:cxn modelId="{22C96F6D-0AE2-4FF8-8EA2-0F7E2293E8B6}" type="presParOf" srcId="{85E0AB96-4B4A-4216-8E36-BA29B08F068A}" destId="{CDAC4431-10E7-4C87-9985-658A0D37945E}" srcOrd="1" destOrd="0" presId="urn:microsoft.com/office/officeart/2008/layout/LinedList"/>
    <dgm:cxn modelId="{9B11F164-FB43-4AB4-B599-9F554EEBBFDF}" type="presParOf" srcId="{CDAC4431-10E7-4C87-9985-658A0D37945E}" destId="{23C00E48-1732-4C40-A19A-97FAE03360E3}" srcOrd="0" destOrd="0" presId="urn:microsoft.com/office/officeart/2008/layout/LinedList"/>
    <dgm:cxn modelId="{22BB8362-AAF2-4914-9A8C-FFD81ED841F2}" type="presParOf" srcId="{CDAC4431-10E7-4C87-9985-658A0D37945E}" destId="{E3727602-7D0B-467F-B3DD-9675B8A7F75D}" srcOrd="1" destOrd="0" presId="urn:microsoft.com/office/officeart/2008/layout/LinedList"/>
    <dgm:cxn modelId="{7531771A-4178-43DB-A468-989743988E8C}" type="presParOf" srcId="{E3727602-7D0B-467F-B3DD-9675B8A7F75D}" destId="{01AAF436-951E-4FB1-8E7E-30097C5FC9B8}" srcOrd="0" destOrd="0" presId="urn:microsoft.com/office/officeart/2008/layout/LinedList"/>
    <dgm:cxn modelId="{38F2A27D-49F4-4F16-BF57-392E736E5814}" type="presParOf" srcId="{E3727602-7D0B-467F-B3DD-9675B8A7F75D}" destId="{D8540959-660F-41AF-98AB-55D52BF54FFF}" srcOrd="1" destOrd="0" presId="urn:microsoft.com/office/officeart/2008/layout/LinedList"/>
    <dgm:cxn modelId="{BA457914-264F-455D-8A96-7C2FC464DCDF}" type="presParOf" srcId="{E3727602-7D0B-467F-B3DD-9675B8A7F75D}" destId="{2C071D4C-EE67-4294-9AF5-DEDE0800FC7D}" srcOrd="2" destOrd="0" presId="urn:microsoft.com/office/officeart/2008/layout/LinedList"/>
    <dgm:cxn modelId="{BF81BF0C-C83F-4942-BC2D-A45DC42AA4BC}" type="presParOf" srcId="{CDAC4431-10E7-4C87-9985-658A0D37945E}" destId="{BF5753B1-F251-46F5-99C1-0DA288E3E992}" srcOrd="2" destOrd="0" presId="urn:microsoft.com/office/officeart/2008/layout/LinedList"/>
    <dgm:cxn modelId="{14B6142C-799C-4E01-80A0-312ED0C9C869}" type="presParOf" srcId="{CDAC4431-10E7-4C87-9985-658A0D37945E}" destId="{2336CD46-C560-4759-B1AE-4B105EC22E14}" srcOrd="3" destOrd="0" presId="urn:microsoft.com/office/officeart/2008/layout/LinedList"/>
    <dgm:cxn modelId="{C309DB61-E855-4E72-BAEC-FC254315FD0A}" type="presParOf" srcId="{CDAC4431-10E7-4C87-9985-658A0D37945E}" destId="{38456061-74F2-46B5-A085-0DDCEB4AAFEE}" srcOrd="4" destOrd="0" presId="urn:microsoft.com/office/officeart/2008/layout/LinedList"/>
    <dgm:cxn modelId="{75EF034C-19F9-467F-A413-BBB80C10B571}" type="presParOf" srcId="{38456061-74F2-46B5-A085-0DDCEB4AAFEE}" destId="{56021779-5491-4D23-8436-FD6EF346ACB2}" srcOrd="0" destOrd="0" presId="urn:microsoft.com/office/officeart/2008/layout/LinedList"/>
    <dgm:cxn modelId="{B720CBC8-70DB-4D27-9907-9D3D4B3E480B}" type="presParOf" srcId="{38456061-74F2-46B5-A085-0DDCEB4AAFEE}" destId="{A1B47BB0-8EFD-4353-B684-285443BAFBEB}" srcOrd="1" destOrd="0" presId="urn:microsoft.com/office/officeart/2008/layout/LinedList"/>
    <dgm:cxn modelId="{6D802801-814F-4474-BCB4-42F44F7C5096}" type="presParOf" srcId="{38456061-74F2-46B5-A085-0DDCEB4AAFEE}" destId="{713C9D62-D94A-4C43-A31C-EAE91973B883}" srcOrd="2" destOrd="0" presId="urn:microsoft.com/office/officeart/2008/layout/LinedList"/>
    <dgm:cxn modelId="{409F01D0-02FA-4639-A11C-59F464A6D704}" type="presParOf" srcId="{CDAC4431-10E7-4C87-9985-658A0D37945E}" destId="{71E5DFEC-7453-499C-8017-A98EE9861B04}" srcOrd="5" destOrd="0" presId="urn:microsoft.com/office/officeart/2008/layout/LinedList"/>
    <dgm:cxn modelId="{451B36E0-4854-494B-8655-E031917781D8}" type="presParOf" srcId="{CDAC4431-10E7-4C87-9985-658A0D37945E}" destId="{1EC11B70-89BE-4543-B392-45452D07CA3E}" srcOrd="6" destOrd="0" presId="urn:microsoft.com/office/officeart/2008/layout/LinedList"/>
    <dgm:cxn modelId="{4C846677-6D8C-4654-BAE1-26BB0CA5695C}" type="presParOf" srcId="{CDAC4431-10E7-4C87-9985-658A0D37945E}" destId="{DBAD418D-824E-4AED-BFC1-75F83E9D6094}" srcOrd="7" destOrd="0" presId="urn:microsoft.com/office/officeart/2008/layout/LinedList"/>
    <dgm:cxn modelId="{B1C1C2ED-A04C-46FA-A623-D8883E4DEAF2}" type="presParOf" srcId="{DBAD418D-824E-4AED-BFC1-75F83E9D6094}" destId="{8DDC458C-4B8E-43BC-BE76-57C72308258B}" srcOrd="0" destOrd="0" presId="urn:microsoft.com/office/officeart/2008/layout/LinedList"/>
    <dgm:cxn modelId="{67E1CCE6-2063-4E73-A6C8-7BC2B5A4BF2E}" type="presParOf" srcId="{DBAD418D-824E-4AED-BFC1-75F83E9D6094}" destId="{BE522ED8-E6D2-4520-9242-B79F837DCC5B}" srcOrd="1" destOrd="0" presId="urn:microsoft.com/office/officeart/2008/layout/LinedList"/>
    <dgm:cxn modelId="{76911F5D-B24F-4502-AA9D-71A8D7D088E2}" type="presParOf" srcId="{DBAD418D-824E-4AED-BFC1-75F83E9D6094}" destId="{113D9507-36E7-411B-8C42-4F3F81C6A91A}" srcOrd="2" destOrd="0" presId="urn:microsoft.com/office/officeart/2008/layout/LinedList"/>
    <dgm:cxn modelId="{3AA1FA90-2AFF-4560-9B63-FAA156F6ED57}" type="presParOf" srcId="{CDAC4431-10E7-4C87-9985-658A0D37945E}" destId="{F3076F04-FB94-42BF-88DD-1BB3EF6A9798}" srcOrd="8" destOrd="0" presId="urn:microsoft.com/office/officeart/2008/layout/LinedList"/>
    <dgm:cxn modelId="{C41C2761-805F-4423-94CA-A77E9EE89A24}" type="presParOf" srcId="{CDAC4431-10E7-4C87-9985-658A0D37945E}" destId="{FFC59AFD-CAE7-49F7-9991-776220216087}" srcOrd="9" destOrd="0" presId="urn:microsoft.com/office/officeart/2008/layout/LinedList"/>
    <dgm:cxn modelId="{2984680B-B23B-46FD-8391-A0DAC418AD27}" type="presParOf" srcId="{6A1A989A-A007-4473-8DAC-0061F8D61CB0}" destId="{F32514A5-C50C-460C-9DF5-7CB158817DDF}" srcOrd="2" destOrd="0" presId="urn:microsoft.com/office/officeart/2008/layout/LinedList"/>
    <dgm:cxn modelId="{1F619D11-7B13-46BD-935F-E05272FD955B}" type="presParOf" srcId="{6A1A989A-A007-4473-8DAC-0061F8D61CB0}" destId="{54D67357-3229-42D0-97AB-8605D8172938}" srcOrd="3" destOrd="0" presId="urn:microsoft.com/office/officeart/2008/layout/LinedList"/>
    <dgm:cxn modelId="{5C84D300-984A-473F-AAF7-2B1402FBB93B}" type="presParOf" srcId="{54D67357-3229-42D0-97AB-8605D8172938}" destId="{A27CDE9F-9510-4A5B-8911-B54334C1ADFF}" srcOrd="0" destOrd="0" presId="urn:microsoft.com/office/officeart/2008/layout/LinedList"/>
    <dgm:cxn modelId="{C87FDB7A-5E91-4C76-AD6B-EB84CB3E5326}" type="presParOf" srcId="{54D67357-3229-42D0-97AB-8605D8172938}" destId="{5D45F9B3-59C2-42ED-97B5-48845226D7C6}" srcOrd="1" destOrd="0" presId="urn:microsoft.com/office/officeart/2008/layout/LinedList"/>
    <dgm:cxn modelId="{1F47B76F-7E9C-477B-B6B6-999766851350}" type="presParOf" srcId="{5D45F9B3-59C2-42ED-97B5-48845226D7C6}" destId="{32A69550-BE2A-4739-B271-8BC818DB967E}" srcOrd="0" destOrd="0" presId="urn:microsoft.com/office/officeart/2008/layout/LinedList"/>
    <dgm:cxn modelId="{164289BC-44D4-4566-9B50-1A911B30384A}" type="presParOf" srcId="{5D45F9B3-59C2-42ED-97B5-48845226D7C6}" destId="{4338791C-B3E2-49DD-AA1F-9CD39052B5A0}" srcOrd="1" destOrd="0" presId="urn:microsoft.com/office/officeart/2008/layout/LinedList"/>
    <dgm:cxn modelId="{2C3890BE-DF18-4ABF-BF62-CB3EDE9CBAA1}" type="presParOf" srcId="{4338791C-B3E2-49DD-AA1F-9CD39052B5A0}" destId="{75710C7B-1E19-4E67-88AF-747FE873562E}" srcOrd="0" destOrd="0" presId="urn:microsoft.com/office/officeart/2008/layout/LinedList"/>
    <dgm:cxn modelId="{34625A77-4B51-4B74-8E0F-17ADA4AB72A6}" type="presParOf" srcId="{4338791C-B3E2-49DD-AA1F-9CD39052B5A0}" destId="{EDF1BFF0-F774-4277-A9F6-D7CE0188323D}" srcOrd="1" destOrd="0" presId="urn:microsoft.com/office/officeart/2008/layout/LinedList"/>
    <dgm:cxn modelId="{0C3BB82E-3159-43DD-B05C-65AB16FD95D3}" type="presParOf" srcId="{4338791C-B3E2-49DD-AA1F-9CD39052B5A0}" destId="{6A6A5F5E-4075-4774-A4BC-91854F480B51}" srcOrd="2" destOrd="0" presId="urn:microsoft.com/office/officeart/2008/layout/LinedList"/>
    <dgm:cxn modelId="{E57B393A-8547-4560-A659-4D46BB49EF58}" type="presParOf" srcId="{5D45F9B3-59C2-42ED-97B5-48845226D7C6}" destId="{67B34489-761B-4E24-A454-3A277AF18C4C}" srcOrd="2" destOrd="0" presId="urn:microsoft.com/office/officeart/2008/layout/LinedList"/>
    <dgm:cxn modelId="{EBBF65DD-F582-43ED-A137-D54ADC347700}" type="presParOf" srcId="{5D45F9B3-59C2-42ED-97B5-48845226D7C6}" destId="{AE91151A-0F2E-49ED-8208-4AFEC831C531}" srcOrd="3" destOrd="0" presId="urn:microsoft.com/office/officeart/2008/layout/LinedList"/>
    <dgm:cxn modelId="{62B3E212-14EC-441E-97A7-8363FBEAB7D4}" type="presParOf" srcId="{5D45F9B3-59C2-42ED-97B5-48845226D7C6}" destId="{D2BF9D6E-35E0-4243-A89A-54D1B57CF0FA}" srcOrd="4" destOrd="0" presId="urn:microsoft.com/office/officeart/2008/layout/LinedList"/>
    <dgm:cxn modelId="{52E148B8-60CD-4E67-923A-01151D12031D}" type="presParOf" srcId="{D2BF9D6E-35E0-4243-A89A-54D1B57CF0FA}" destId="{FA3D799C-9F38-44F5-990D-8F236FE0D7E4}" srcOrd="0" destOrd="0" presId="urn:microsoft.com/office/officeart/2008/layout/LinedList"/>
    <dgm:cxn modelId="{31859762-5C81-4E43-8ADA-16EE7D4B9E70}" type="presParOf" srcId="{D2BF9D6E-35E0-4243-A89A-54D1B57CF0FA}" destId="{EC15DAFE-E8D1-4696-BA6E-DFBF1B3F7406}" srcOrd="1" destOrd="0" presId="urn:microsoft.com/office/officeart/2008/layout/LinedList"/>
    <dgm:cxn modelId="{5E4E0055-0A59-4E1E-BE31-42425C3EE51D}" type="presParOf" srcId="{D2BF9D6E-35E0-4243-A89A-54D1B57CF0FA}" destId="{94F4A650-0830-45E0-BC1D-376175DD5D93}" srcOrd="2" destOrd="0" presId="urn:microsoft.com/office/officeart/2008/layout/LinedList"/>
    <dgm:cxn modelId="{B816AD64-0876-49D5-AF01-99F750C3868B}" type="presParOf" srcId="{5D45F9B3-59C2-42ED-97B5-48845226D7C6}" destId="{36CF06AC-8485-40D7-A106-B6CCCFABCF4E}" srcOrd="5" destOrd="0" presId="urn:microsoft.com/office/officeart/2008/layout/LinedList"/>
    <dgm:cxn modelId="{0404F1A6-D954-435B-83DE-F6C9ACFD38B0}" type="presParOf" srcId="{5D45F9B3-59C2-42ED-97B5-48845226D7C6}" destId="{06BB6EFB-CA7E-400E-9762-7B6CEF315869}" srcOrd="6" destOrd="0" presId="urn:microsoft.com/office/officeart/2008/layout/LinedList"/>
    <dgm:cxn modelId="{FDDAF9CE-70D4-4018-93EE-85C0164B76E3}" type="presParOf" srcId="{5D45F9B3-59C2-42ED-97B5-48845226D7C6}" destId="{5335F545-486E-480D-8B76-6F53F0119A09}" srcOrd="7" destOrd="0" presId="urn:microsoft.com/office/officeart/2008/layout/LinedList"/>
    <dgm:cxn modelId="{00C715A1-B93E-4CFC-A7B8-E85704963539}" type="presParOf" srcId="{5335F545-486E-480D-8B76-6F53F0119A09}" destId="{2074FEBF-3B3E-406F-9C46-37B9609C6433}" srcOrd="0" destOrd="0" presId="urn:microsoft.com/office/officeart/2008/layout/LinedList"/>
    <dgm:cxn modelId="{7D3AC4FF-FADE-4913-9C9D-025C8668DE20}" type="presParOf" srcId="{5335F545-486E-480D-8B76-6F53F0119A09}" destId="{54FCB718-A536-4678-9C09-09F7987B3AB2}" srcOrd="1" destOrd="0" presId="urn:microsoft.com/office/officeart/2008/layout/LinedList"/>
    <dgm:cxn modelId="{169C4138-8431-4DDE-A8BA-6E6F47540960}" type="presParOf" srcId="{5335F545-486E-480D-8B76-6F53F0119A09}" destId="{3B75E407-E544-4400-BFED-DBBBF920723E}" srcOrd="2" destOrd="0" presId="urn:microsoft.com/office/officeart/2008/layout/LinedList"/>
    <dgm:cxn modelId="{01585838-D883-4F81-954B-94900C5B1951}" type="presParOf" srcId="{5D45F9B3-59C2-42ED-97B5-48845226D7C6}" destId="{D53537D6-3295-4320-B0A1-2D5FEE3BBC33}" srcOrd="8" destOrd="0" presId="urn:microsoft.com/office/officeart/2008/layout/LinedList"/>
    <dgm:cxn modelId="{2338C100-9BAA-4715-B5C5-B72994039180}" type="presParOf" srcId="{5D45F9B3-59C2-42ED-97B5-48845226D7C6}" destId="{F7CDDF8D-19DD-40CC-960E-F2ABC92D9D01}" srcOrd="9" destOrd="0" presId="urn:microsoft.com/office/officeart/2008/layout/LinedList"/>
    <dgm:cxn modelId="{053D0143-3A5B-4B16-BEE7-2F66F03548B7}" type="presParOf" srcId="{5D45F9B3-59C2-42ED-97B5-48845226D7C6}" destId="{89CC318F-C07D-4379-941B-AE01E82141B0}" srcOrd="10" destOrd="0" presId="urn:microsoft.com/office/officeart/2008/layout/LinedList"/>
    <dgm:cxn modelId="{1DF26248-CF47-4FEC-8B59-36B37575B12C}" type="presParOf" srcId="{89CC318F-C07D-4379-941B-AE01E82141B0}" destId="{2740FBB2-9193-48BD-A69B-4AFB8094B56E}" srcOrd="0" destOrd="0" presId="urn:microsoft.com/office/officeart/2008/layout/LinedList"/>
    <dgm:cxn modelId="{93F66EF5-F5E1-4C91-9588-37FC398E915B}" type="presParOf" srcId="{89CC318F-C07D-4379-941B-AE01E82141B0}" destId="{0140BC74-68CE-41FC-87D2-B0097E7E2F29}" srcOrd="1" destOrd="0" presId="urn:microsoft.com/office/officeart/2008/layout/LinedList"/>
    <dgm:cxn modelId="{DC74681B-29DF-446F-AC4A-1579335DCE7A}" type="presParOf" srcId="{89CC318F-C07D-4379-941B-AE01E82141B0}" destId="{F93590D4-2DC3-40D0-89C2-A9F243D3B806}" srcOrd="2" destOrd="0" presId="urn:microsoft.com/office/officeart/2008/layout/LinedList"/>
    <dgm:cxn modelId="{116D8D44-0B76-4F7A-834A-2CF8B6FF1741}" type="presParOf" srcId="{5D45F9B3-59C2-42ED-97B5-48845226D7C6}" destId="{8EDC3961-EDCB-4FB1-8A9F-2D9FBAB10A06}" srcOrd="11" destOrd="0" presId="urn:microsoft.com/office/officeart/2008/layout/LinedList"/>
    <dgm:cxn modelId="{87C5F995-CE1B-4643-AE49-1091185FC2D5}" type="presParOf" srcId="{5D45F9B3-59C2-42ED-97B5-48845226D7C6}" destId="{D8DFDBB2-503E-4C4E-B040-A083789D5326}"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EB74E-A3A5-4FBA-8C90-CFA4827287AA}" type="doc">
      <dgm:prSet loTypeId="urn:diagrams.loki3.com/BracketList" loCatId="list" qsTypeId="urn:microsoft.com/office/officeart/2005/8/quickstyle/simple4" qsCatId="simple" csTypeId="urn:microsoft.com/office/officeart/2005/8/colors/colorful4" csCatId="colorful" phldr="1"/>
      <dgm:spPr/>
      <dgm:t>
        <a:bodyPr/>
        <a:lstStyle/>
        <a:p>
          <a:endParaRPr lang="en-CA"/>
        </a:p>
      </dgm:t>
    </dgm:pt>
    <dgm:pt modelId="{867080EC-E986-4835-B701-AAB4FDC24DBE}">
      <dgm:prSet/>
      <dgm:spPr/>
      <dgm:t>
        <a:bodyPr/>
        <a:lstStyle/>
        <a:p>
          <a:pPr rtl="0"/>
          <a:r>
            <a:rPr lang="en-US" dirty="0" smtClean="0"/>
            <a:t>Polyglot persistence</a:t>
          </a:r>
          <a:endParaRPr lang="en-CA" dirty="0"/>
        </a:p>
      </dgm:t>
    </dgm:pt>
    <dgm:pt modelId="{4AF08BCD-4D83-4044-B4E8-3609593E161C}" type="parTrans" cxnId="{3F4DA2E6-FE14-4067-820D-CF3D0F3E59B6}">
      <dgm:prSet/>
      <dgm:spPr/>
      <dgm:t>
        <a:bodyPr/>
        <a:lstStyle/>
        <a:p>
          <a:endParaRPr lang="en-CA"/>
        </a:p>
      </dgm:t>
    </dgm:pt>
    <dgm:pt modelId="{BB2F3F1C-1835-43E5-9718-B68F1956129D}" type="sibTrans" cxnId="{3F4DA2E6-FE14-4067-820D-CF3D0F3E59B6}">
      <dgm:prSet/>
      <dgm:spPr/>
      <dgm:t>
        <a:bodyPr/>
        <a:lstStyle/>
        <a:p>
          <a:endParaRPr lang="en-CA"/>
        </a:p>
      </dgm:t>
    </dgm:pt>
    <dgm:pt modelId="{86579D13-DF9C-4E69-A48A-31DF6EB59093}">
      <dgm:prSet/>
      <dgm:spPr/>
      <dgm:t>
        <a:bodyPr/>
        <a:lstStyle/>
        <a:p>
          <a:pPr rtl="0"/>
          <a:r>
            <a:rPr lang="en-US" dirty="0" smtClean="0"/>
            <a:t>Not all new </a:t>
          </a:r>
          <a:endParaRPr lang="en-CA" dirty="0"/>
        </a:p>
      </dgm:t>
    </dgm:pt>
    <dgm:pt modelId="{6AD8B215-A417-43FB-97C4-3335A50FF8F9}" type="parTrans" cxnId="{00AB9746-992F-493D-B087-E2FB692F172E}">
      <dgm:prSet/>
      <dgm:spPr/>
      <dgm:t>
        <a:bodyPr/>
        <a:lstStyle/>
        <a:p>
          <a:endParaRPr lang="en-CA"/>
        </a:p>
      </dgm:t>
    </dgm:pt>
    <dgm:pt modelId="{EC87FB06-F1A6-4C24-BBBF-759118BDA59B}" type="sibTrans" cxnId="{00AB9746-992F-493D-B087-E2FB692F172E}">
      <dgm:prSet/>
      <dgm:spPr/>
      <dgm:t>
        <a:bodyPr/>
        <a:lstStyle/>
        <a:p>
          <a:endParaRPr lang="en-CA"/>
        </a:p>
      </dgm:t>
    </dgm:pt>
    <dgm:pt modelId="{7551C8F2-8939-401C-AE0F-970C7076403F}">
      <dgm:prSet/>
      <dgm:spPr/>
      <dgm:t>
        <a:bodyPr/>
        <a:lstStyle/>
        <a:p>
          <a:pPr rtl="0"/>
          <a:r>
            <a:rPr lang="en-US" smtClean="0"/>
            <a:t>EAV</a:t>
          </a:r>
          <a:endParaRPr lang="en-CA"/>
        </a:p>
      </dgm:t>
    </dgm:pt>
    <dgm:pt modelId="{C74CF361-533F-49F7-9F3A-D0EB46B500B9}" type="parTrans" cxnId="{E2F84A77-B70B-4191-B391-7005DD0ED91F}">
      <dgm:prSet/>
      <dgm:spPr/>
      <dgm:t>
        <a:bodyPr/>
        <a:lstStyle/>
        <a:p>
          <a:endParaRPr lang="en-CA"/>
        </a:p>
      </dgm:t>
    </dgm:pt>
    <dgm:pt modelId="{4D9BF5BF-2D6E-4D36-97B5-1B51DEF8EC23}" type="sibTrans" cxnId="{E2F84A77-B70B-4191-B391-7005DD0ED91F}">
      <dgm:prSet/>
      <dgm:spPr/>
      <dgm:t>
        <a:bodyPr/>
        <a:lstStyle/>
        <a:p>
          <a:endParaRPr lang="en-CA"/>
        </a:p>
      </dgm:t>
    </dgm:pt>
    <dgm:pt modelId="{11B617D1-F282-4A78-8612-24F5022998DA}">
      <dgm:prSet/>
      <dgm:spPr/>
      <dgm:t>
        <a:bodyPr/>
        <a:lstStyle/>
        <a:p>
          <a:pPr rtl="0"/>
          <a:r>
            <a:rPr lang="en-US" dirty="0" smtClean="0"/>
            <a:t>XML</a:t>
          </a:r>
          <a:endParaRPr lang="en-CA" dirty="0"/>
        </a:p>
      </dgm:t>
    </dgm:pt>
    <dgm:pt modelId="{3CD691FF-0927-4D72-98EE-A920965570C8}" type="parTrans" cxnId="{CF90294D-B2F3-4DA5-8027-54B938CAE7E4}">
      <dgm:prSet/>
      <dgm:spPr/>
      <dgm:t>
        <a:bodyPr/>
        <a:lstStyle/>
        <a:p>
          <a:endParaRPr lang="en-CA"/>
        </a:p>
      </dgm:t>
    </dgm:pt>
    <dgm:pt modelId="{C53A49D3-AA16-4480-A181-39FA9D9BE798}" type="sibTrans" cxnId="{CF90294D-B2F3-4DA5-8027-54B938CAE7E4}">
      <dgm:prSet/>
      <dgm:spPr/>
      <dgm:t>
        <a:bodyPr/>
        <a:lstStyle/>
        <a:p>
          <a:endParaRPr lang="en-CA"/>
        </a:p>
      </dgm:t>
    </dgm:pt>
    <dgm:pt modelId="{3771923B-794A-47FB-9D79-7A162E4560E7}">
      <dgm:prSet/>
      <dgm:spPr/>
      <dgm:t>
        <a:bodyPr/>
        <a:lstStyle/>
        <a:p>
          <a:pPr rtl="0"/>
          <a:r>
            <a:rPr lang="en-US" dirty="0" smtClean="0"/>
            <a:t>Architecture paradigm: OLAP/DW and OLTP</a:t>
          </a:r>
          <a:endParaRPr lang="en-CA" dirty="0"/>
        </a:p>
      </dgm:t>
    </dgm:pt>
    <dgm:pt modelId="{2D3C61FD-7446-45CA-A14F-92DEAA9FBDE3}" type="parTrans" cxnId="{9F1555CF-E8AC-44F6-BC19-10C047969569}">
      <dgm:prSet/>
      <dgm:spPr/>
      <dgm:t>
        <a:bodyPr/>
        <a:lstStyle/>
        <a:p>
          <a:endParaRPr lang="en-CA"/>
        </a:p>
      </dgm:t>
    </dgm:pt>
    <dgm:pt modelId="{23AB72D8-5BA8-44B1-8FF9-5DC91D42DB85}" type="sibTrans" cxnId="{9F1555CF-E8AC-44F6-BC19-10C047969569}">
      <dgm:prSet/>
      <dgm:spPr/>
      <dgm:t>
        <a:bodyPr/>
        <a:lstStyle/>
        <a:p>
          <a:endParaRPr lang="en-CA"/>
        </a:p>
      </dgm:t>
    </dgm:pt>
    <dgm:pt modelId="{A58E4458-D627-4AE8-ADE6-ADEEFFA501F0}">
      <dgm:prSet/>
      <dgm:spPr/>
      <dgm:t>
        <a:bodyPr/>
        <a:lstStyle/>
        <a:p>
          <a:pPr rtl="0"/>
          <a:r>
            <a:rPr lang="en-CA" dirty="0" smtClean="0"/>
            <a:t>Optimized for data</a:t>
          </a:r>
          <a:endParaRPr lang="en-CA" dirty="0"/>
        </a:p>
      </dgm:t>
    </dgm:pt>
    <dgm:pt modelId="{04843443-CB65-45CD-B353-AA4E44980EE2}" type="parTrans" cxnId="{C16CA3AD-DB0B-4FB6-B7EA-86A73187F0CA}">
      <dgm:prSet/>
      <dgm:spPr/>
      <dgm:t>
        <a:bodyPr/>
        <a:lstStyle/>
        <a:p>
          <a:endParaRPr lang="en-CA"/>
        </a:p>
      </dgm:t>
    </dgm:pt>
    <dgm:pt modelId="{FC54F20D-A41B-4174-AFA0-1310AC1EFE8D}" type="sibTrans" cxnId="{C16CA3AD-DB0B-4FB6-B7EA-86A73187F0CA}">
      <dgm:prSet/>
      <dgm:spPr/>
      <dgm:t>
        <a:bodyPr/>
        <a:lstStyle/>
        <a:p>
          <a:endParaRPr lang="en-CA"/>
        </a:p>
      </dgm:t>
    </dgm:pt>
    <dgm:pt modelId="{5957EA2B-9FEC-4D37-A026-EC35609AB04B}">
      <dgm:prSet/>
      <dgm:spPr/>
      <dgm:t>
        <a:bodyPr/>
        <a:lstStyle/>
        <a:p>
          <a:pPr rtl="0"/>
          <a:r>
            <a:rPr lang="en-CA" dirty="0" smtClean="0"/>
            <a:t>Optimized for workload</a:t>
          </a:r>
          <a:endParaRPr lang="en-CA" dirty="0"/>
        </a:p>
      </dgm:t>
    </dgm:pt>
    <dgm:pt modelId="{1C08B0D7-6401-4F5B-AB90-1631C77C1F9C}" type="parTrans" cxnId="{12C51887-0DC6-4EA0-998B-8A52A759BCE9}">
      <dgm:prSet/>
      <dgm:spPr/>
      <dgm:t>
        <a:bodyPr/>
        <a:lstStyle/>
        <a:p>
          <a:endParaRPr lang="en-CA"/>
        </a:p>
      </dgm:t>
    </dgm:pt>
    <dgm:pt modelId="{53E71B76-5A2E-4A4A-AF90-C935472E52CF}" type="sibTrans" cxnId="{12C51887-0DC6-4EA0-998B-8A52A759BCE9}">
      <dgm:prSet/>
      <dgm:spPr/>
      <dgm:t>
        <a:bodyPr/>
        <a:lstStyle/>
        <a:p>
          <a:endParaRPr lang="en-CA"/>
        </a:p>
      </dgm:t>
    </dgm:pt>
    <dgm:pt modelId="{DD28A48F-1C1D-498B-8AAE-9E566351A3F9}" type="pres">
      <dgm:prSet presAssocID="{B7BEB74E-A3A5-4FBA-8C90-CFA4827287AA}" presName="Name0" presStyleCnt="0">
        <dgm:presLayoutVars>
          <dgm:dir/>
          <dgm:animLvl val="lvl"/>
          <dgm:resizeHandles val="exact"/>
        </dgm:presLayoutVars>
      </dgm:prSet>
      <dgm:spPr/>
      <dgm:t>
        <a:bodyPr/>
        <a:lstStyle/>
        <a:p>
          <a:endParaRPr lang="en-US"/>
        </a:p>
      </dgm:t>
    </dgm:pt>
    <dgm:pt modelId="{E9342AEA-C943-47CE-B0FD-19CAED2467EF}" type="pres">
      <dgm:prSet presAssocID="{867080EC-E986-4835-B701-AAB4FDC24DBE}" presName="linNode" presStyleCnt="0"/>
      <dgm:spPr/>
    </dgm:pt>
    <dgm:pt modelId="{58E9F223-0023-4DFC-8AD6-DA314A72AF34}" type="pres">
      <dgm:prSet presAssocID="{867080EC-E986-4835-B701-AAB4FDC24DBE}" presName="parTx" presStyleLbl="revTx" presStyleIdx="0" presStyleCnt="2">
        <dgm:presLayoutVars>
          <dgm:chMax val="1"/>
          <dgm:bulletEnabled val="1"/>
        </dgm:presLayoutVars>
      </dgm:prSet>
      <dgm:spPr/>
      <dgm:t>
        <a:bodyPr/>
        <a:lstStyle/>
        <a:p>
          <a:endParaRPr lang="en-US"/>
        </a:p>
      </dgm:t>
    </dgm:pt>
    <dgm:pt modelId="{57F01BBC-1D35-4B7E-9E6F-60A0C2507A0A}" type="pres">
      <dgm:prSet presAssocID="{867080EC-E986-4835-B701-AAB4FDC24DBE}" presName="bracket" presStyleLbl="parChTrans1D1" presStyleIdx="0" presStyleCnt="2"/>
      <dgm:spPr/>
    </dgm:pt>
    <dgm:pt modelId="{D96307A5-8B59-4263-AC78-4B3CD35BABC4}" type="pres">
      <dgm:prSet presAssocID="{867080EC-E986-4835-B701-AAB4FDC24DBE}" presName="spH" presStyleCnt="0"/>
      <dgm:spPr/>
    </dgm:pt>
    <dgm:pt modelId="{98DDA883-2861-4183-99E5-9A1CE17B2351}" type="pres">
      <dgm:prSet presAssocID="{867080EC-E986-4835-B701-AAB4FDC24DBE}" presName="desTx" presStyleLbl="node1" presStyleIdx="0" presStyleCnt="2">
        <dgm:presLayoutVars>
          <dgm:bulletEnabled val="1"/>
        </dgm:presLayoutVars>
      </dgm:prSet>
      <dgm:spPr/>
      <dgm:t>
        <a:bodyPr/>
        <a:lstStyle/>
        <a:p>
          <a:endParaRPr lang="en-CA"/>
        </a:p>
      </dgm:t>
    </dgm:pt>
    <dgm:pt modelId="{D420E009-EACD-4B9E-9932-FD1A7A64E985}" type="pres">
      <dgm:prSet presAssocID="{BB2F3F1C-1835-43E5-9718-B68F1956129D}" presName="spV" presStyleCnt="0"/>
      <dgm:spPr/>
    </dgm:pt>
    <dgm:pt modelId="{B7F0EA82-60C0-415D-9C0D-3B04EEFDC6CB}" type="pres">
      <dgm:prSet presAssocID="{86579D13-DF9C-4E69-A48A-31DF6EB59093}" presName="linNode" presStyleCnt="0"/>
      <dgm:spPr/>
    </dgm:pt>
    <dgm:pt modelId="{3AC7FE1F-3DA3-435B-ADA8-74B4EB65145D}" type="pres">
      <dgm:prSet presAssocID="{86579D13-DF9C-4E69-A48A-31DF6EB59093}" presName="parTx" presStyleLbl="revTx" presStyleIdx="1" presStyleCnt="2">
        <dgm:presLayoutVars>
          <dgm:chMax val="1"/>
          <dgm:bulletEnabled val="1"/>
        </dgm:presLayoutVars>
      </dgm:prSet>
      <dgm:spPr/>
      <dgm:t>
        <a:bodyPr/>
        <a:lstStyle/>
        <a:p>
          <a:endParaRPr lang="en-CA"/>
        </a:p>
      </dgm:t>
    </dgm:pt>
    <dgm:pt modelId="{50A282ED-5A1A-41FD-B7BD-3816225DA1B8}" type="pres">
      <dgm:prSet presAssocID="{86579D13-DF9C-4E69-A48A-31DF6EB59093}" presName="bracket" presStyleLbl="parChTrans1D1" presStyleIdx="1" presStyleCnt="2"/>
      <dgm:spPr/>
    </dgm:pt>
    <dgm:pt modelId="{E4780B25-326B-4F7F-92AA-04969481EE21}" type="pres">
      <dgm:prSet presAssocID="{86579D13-DF9C-4E69-A48A-31DF6EB59093}" presName="spH" presStyleCnt="0"/>
      <dgm:spPr/>
    </dgm:pt>
    <dgm:pt modelId="{252353F8-BCC2-41C2-AAC8-32E733589BFF}" type="pres">
      <dgm:prSet presAssocID="{86579D13-DF9C-4E69-A48A-31DF6EB59093}" presName="desTx" presStyleLbl="node1" presStyleIdx="1" presStyleCnt="2">
        <dgm:presLayoutVars>
          <dgm:bulletEnabled val="1"/>
        </dgm:presLayoutVars>
      </dgm:prSet>
      <dgm:spPr/>
      <dgm:t>
        <a:bodyPr/>
        <a:lstStyle/>
        <a:p>
          <a:endParaRPr lang="en-US"/>
        </a:p>
      </dgm:t>
    </dgm:pt>
  </dgm:ptLst>
  <dgm:cxnLst>
    <dgm:cxn modelId="{12C51887-0DC6-4EA0-998B-8A52A759BCE9}" srcId="{867080EC-E986-4835-B701-AAB4FDC24DBE}" destId="{5957EA2B-9FEC-4D37-A026-EC35609AB04B}" srcOrd="1" destOrd="0" parTransId="{1C08B0D7-6401-4F5B-AB90-1631C77C1F9C}" sibTransId="{53E71B76-5A2E-4A4A-AF90-C935472E52CF}"/>
    <dgm:cxn modelId="{1F9CA1CD-D9DB-4F72-A748-B01CDEF8AD9B}" type="presOf" srcId="{86579D13-DF9C-4E69-A48A-31DF6EB59093}" destId="{3AC7FE1F-3DA3-435B-ADA8-74B4EB65145D}" srcOrd="0" destOrd="0" presId="urn:diagrams.loki3.com/BracketList"/>
    <dgm:cxn modelId="{9F1555CF-E8AC-44F6-BC19-10C047969569}" srcId="{86579D13-DF9C-4E69-A48A-31DF6EB59093}" destId="{3771923B-794A-47FB-9D79-7A162E4560E7}" srcOrd="2" destOrd="0" parTransId="{2D3C61FD-7446-45CA-A14F-92DEAA9FBDE3}" sibTransId="{23AB72D8-5BA8-44B1-8FF9-5DC91D42DB85}"/>
    <dgm:cxn modelId="{3F4DA2E6-FE14-4067-820D-CF3D0F3E59B6}" srcId="{B7BEB74E-A3A5-4FBA-8C90-CFA4827287AA}" destId="{867080EC-E986-4835-B701-AAB4FDC24DBE}" srcOrd="0" destOrd="0" parTransId="{4AF08BCD-4D83-4044-B4E8-3609593E161C}" sibTransId="{BB2F3F1C-1835-43E5-9718-B68F1956129D}"/>
    <dgm:cxn modelId="{E2F84A77-B70B-4191-B391-7005DD0ED91F}" srcId="{86579D13-DF9C-4E69-A48A-31DF6EB59093}" destId="{7551C8F2-8939-401C-AE0F-970C7076403F}" srcOrd="0" destOrd="0" parTransId="{C74CF361-533F-49F7-9F3A-D0EB46B500B9}" sibTransId="{4D9BF5BF-2D6E-4D36-97B5-1B51DEF8EC23}"/>
    <dgm:cxn modelId="{434A6093-19B2-4130-ABD3-9536B30D4C78}" type="presOf" srcId="{3771923B-794A-47FB-9D79-7A162E4560E7}" destId="{252353F8-BCC2-41C2-AAC8-32E733589BFF}" srcOrd="0" destOrd="2" presId="urn:diagrams.loki3.com/BracketList"/>
    <dgm:cxn modelId="{46A0E158-C323-4FEB-9EDC-000C8BCA956E}" type="presOf" srcId="{A58E4458-D627-4AE8-ADE6-ADEEFFA501F0}" destId="{98DDA883-2861-4183-99E5-9A1CE17B2351}" srcOrd="0" destOrd="0" presId="urn:diagrams.loki3.com/BracketList"/>
    <dgm:cxn modelId="{00AB9746-992F-493D-B087-E2FB692F172E}" srcId="{B7BEB74E-A3A5-4FBA-8C90-CFA4827287AA}" destId="{86579D13-DF9C-4E69-A48A-31DF6EB59093}" srcOrd="1" destOrd="0" parTransId="{6AD8B215-A417-43FB-97C4-3335A50FF8F9}" sibTransId="{EC87FB06-F1A6-4C24-BBBF-759118BDA59B}"/>
    <dgm:cxn modelId="{C16CA3AD-DB0B-4FB6-B7EA-86A73187F0CA}" srcId="{867080EC-E986-4835-B701-AAB4FDC24DBE}" destId="{A58E4458-D627-4AE8-ADE6-ADEEFFA501F0}" srcOrd="0" destOrd="0" parTransId="{04843443-CB65-45CD-B353-AA4E44980EE2}" sibTransId="{FC54F20D-A41B-4174-AFA0-1310AC1EFE8D}"/>
    <dgm:cxn modelId="{D4A898C0-12EA-4C11-9F87-161C92840540}" type="presOf" srcId="{7551C8F2-8939-401C-AE0F-970C7076403F}" destId="{252353F8-BCC2-41C2-AAC8-32E733589BFF}" srcOrd="0" destOrd="0" presId="urn:diagrams.loki3.com/BracketList"/>
    <dgm:cxn modelId="{69B34142-00EF-42D1-A8D4-6D85D8181DDE}" type="presOf" srcId="{11B617D1-F282-4A78-8612-24F5022998DA}" destId="{252353F8-BCC2-41C2-AAC8-32E733589BFF}" srcOrd="0" destOrd="1" presId="urn:diagrams.loki3.com/BracketList"/>
    <dgm:cxn modelId="{D23F9A03-50D3-48FC-9689-6C6C648B9DE5}" type="presOf" srcId="{5957EA2B-9FEC-4D37-A026-EC35609AB04B}" destId="{98DDA883-2861-4183-99E5-9A1CE17B2351}" srcOrd="0" destOrd="1" presId="urn:diagrams.loki3.com/BracketList"/>
    <dgm:cxn modelId="{CF90294D-B2F3-4DA5-8027-54B938CAE7E4}" srcId="{86579D13-DF9C-4E69-A48A-31DF6EB59093}" destId="{11B617D1-F282-4A78-8612-24F5022998DA}" srcOrd="1" destOrd="0" parTransId="{3CD691FF-0927-4D72-98EE-A920965570C8}" sibTransId="{C53A49D3-AA16-4480-A181-39FA9D9BE798}"/>
    <dgm:cxn modelId="{0334BEE7-6591-4C81-9B0B-F586879ADE1B}" type="presOf" srcId="{B7BEB74E-A3A5-4FBA-8C90-CFA4827287AA}" destId="{DD28A48F-1C1D-498B-8AAE-9E566351A3F9}" srcOrd="0" destOrd="0" presId="urn:diagrams.loki3.com/BracketList"/>
    <dgm:cxn modelId="{B0C01243-572B-404A-B32E-AB819B80CB8D}" type="presOf" srcId="{867080EC-E986-4835-B701-AAB4FDC24DBE}" destId="{58E9F223-0023-4DFC-8AD6-DA314A72AF34}" srcOrd="0" destOrd="0" presId="urn:diagrams.loki3.com/BracketList"/>
    <dgm:cxn modelId="{6003F075-0983-4441-9CB5-B5F6D09070F5}" type="presParOf" srcId="{DD28A48F-1C1D-498B-8AAE-9E566351A3F9}" destId="{E9342AEA-C943-47CE-B0FD-19CAED2467EF}" srcOrd="0" destOrd="0" presId="urn:diagrams.loki3.com/BracketList"/>
    <dgm:cxn modelId="{8EC7AD15-D31D-4E41-B8A0-C956E4743F38}" type="presParOf" srcId="{E9342AEA-C943-47CE-B0FD-19CAED2467EF}" destId="{58E9F223-0023-4DFC-8AD6-DA314A72AF34}" srcOrd="0" destOrd="0" presId="urn:diagrams.loki3.com/BracketList"/>
    <dgm:cxn modelId="{091B8DDD-9F4C-44DA-9824-17E25A0C671B}" type="presParOf" srcId="{E9342AEA-C943-47CE-B0FD-19CAED2467EF}" destId="{57F01BBC-1D35-4B7E-9E6F-60A0C2507A0A}" srcOrd="1" destOrd="0" presId="urn:diagrams.loki3.com/BracketList"/>
    <dgm:cxn modelId="{084070A0-40E4-4DC3-B7E9-BA4C83A51C82}" type="presParOf" srcId="{E9342AEA-C943-47CE-B0FD-19CAED2467EF}" destId="{D96307A5-8B59-4263-AC78-4B3CD35BABC4}" srcOrd="2" destOrd="0" presId="urn:diagrams.loki3.com/BracketList"/>
    <dgm:cxn modelId="{973132D0-2120-44AE-B300-5F90BD35307E}" type="presParOf" srcId="{E9342AEA-C943-47CE-B0FD-19CAED2467EF}" destId="{98DDA883-2861-4183-99E5-9A1CE17B2351}" srcOrd="3" destOrd="0" presId="urn:diagrams.loki3.com/BracketList"/>
    <dgm:cxn modelId="{06B903B7-0B2C-47B7-8825-70DE6CDE48DB}" type="presParOf" srcId="{DD28A48F-1C1D-498B-8AAE-9E566351A3F9}" destId="{D420E009-EACD-4B9E-9932-FD1A7A64E985}" srcOrd="1" destOrd="0" presId="urn:diagrams.loki3.com/BracketList"/>
    <dgm:cxn modelId="{02C59137-4AE3-4929-B5E2-9807101FF1FD}" type="presParOf" srcId="{DD28A48F-1C1D-498B-8AAE-9E566351A3F9}" destId="{B7F0EA82-60C0-415D-9C0D-3B04EEFDC6CB}" srcOrd="2" destOrd="0" presId="urn:diagrams.loki3.com/BracketList"/>
    <dgm:cxn modelId="{F481142F-2F30-4867-BCEE-EDC2ACAF737A}" type="presParOf" srcId="{B7F0EA82-60C0-415D-9C0D-3B04EEFDC6CB}" destId="{3AC7FE1F-3DA3-435B-ADA8-74B4EB65145D}" srcOrd="0" destOrd="0" presId="urn:diagrams.loki3.com/BracketList"/>
    <dgm:cxn modelId="{E9CAB106-AEAE-419E-8DC2-498A3E124629}" type="presParOf" srcId="{B7F0EA82-60C0-415D-9C0D-3B04EEFDC6CB}" destId="{50A282ED-5A1A-41FD-B7BD-3816225DA1B8}" srcOrd="1" destOrd="0" presId="urn:diagrams.loki3.com/BracketList"/>
    <dgm:cxn modelId="{7AE151DC-A96C-4979-B4A8-98D60F0C3F1B}" type="presParOf" srcId="{B7F0EA82-60C0-415D-9C0D-3B04EEFDC6CB}" destId="{E4780B25-326B-4F7F-92AA-04969481EE21}" srcOrd="2" destOrd="0" presId="urn:diagrams.loki3.com/BracketList"/>
    <dgm:cxn modelId="{498F3F83-D071-4A1E-8B0F-E5A2B98F1C2A}" type="presParOf" srcId="{B7F0EA82-60C0-415D-9C0D-3B04EEFDC6CB}" destId="{252353F8-BCC2-41C2-AAC8-32E733589BF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1058A1-3914-407B-8336-E1573777FA72}" type="doc">
      <dgm:prSet loTypeId="urn:microsoft.com/office/officeart/2005/8/layout/process4" loCatId="list" qsTypeId="urn:microsoft.com/office/officeart/2005/8/quickstyle/simple4" qsCatId="simple" csTypeId="urn:microsoft.com/office/officeart/2005/8/colors/accent1_4" csCatId="accent1" phldr="1"/>
      <dgm:spPr/>
      <dgm:t>
        <a:bodyPr/>
        <a:lstStyle/>
        <a:p>
          <a:endParaRPr lang="en-CA"/>
        </a:p>
      </dgm:t>
    </dgm:pt>
    <dgm:pt modelId="{76EF79C1-F5A5-40D7-BEDA-57DC6497BCF3}">
      <dgm:prSet/>
      <dgm:spPr/>
      <dgm:t>
        <a:bodyPr/>
        <a:lstStyle/>
        <a:p>
          <a:pPr rtl="0"/>
          <a:r>
            <a:rPr lang="en-US" smtClean="0"/>
            <a:t>Polyschematic</a:t>
          </a:r>
          <a:endParaRPr lang="en-CA"/>
        </a:p>
      </dgm:t>
    </dgm:pt>
    <dgm:pt modelId="{6541B31D-A6FC-473A-AF6F-A1AB5D4CDADD}" type="parTrans" cxnId="{F6BD974C-2101-4224-B399-43B503A5D433}">
      <dgm:prSet/>
      <dgm:spPr/>
      <dgm:t>
        <a:bodyPr/>
        <a:lstStyle/>
        <a:p>
          <a:endParaRPr lang="en-CA"/>
        </a:p>
      </dgm:t>
    </dgm:pt>
    <dgm:pt modelId="{15D0D860-B780-4F63-A832-0072B6A6419F}" type="sibTrans" cxnId="{F6BD974C-2101-4224-B399-43B503A5D433}">
      <dgm:prSet/>
      <dgm:spPr/>
      <dgm:t>
        <a:bodyPr/>
        <a:lstStyle/>
        <a:p>
          <a:endParaRPr lang="en-CA"/>
        </a:p>
      </dgm:t>
    </dgm:pt>
    <dgm:pt modelId="{772AFD2A-9E30-4EEF-94FA-3D4E73861795}">
      <dgm:prSet/>
      <dgm:spPr/>
      <dgm:t>
        <a:bodyPr/>
        <a:lstStyle/>
        <a:p>
          <a:pPr rtl="0"/>
          <a:r>
            <a:rPr lang="en-US" dirty="0" smtClean="0"/>
            <a:t>Multiple schemas over the same data</a:t>
          </a:r>
          <a:endParaRPr lang="en-CA" dirty="0"/>
        </a:p>
      </dgm:t>
    </dgm:pt>
    <dgm:pt modelId="{2741C8B3-ECF9-4746-B3AD-09E732AA46FD}" type="parTrans" cxnId="{04E7699A-08B1-4BAD-86C0-1032985C9D71}">
      <dgm:prSet/>
      <dgm:spPr/>
      <dgm:t>
        <a:bodyPr/>
        <a:lstStyle/>
        <a:p>
          <a:endParaRPr lang="en-CA"/>
        </a:p>
      </dgm:t>
    </dgm:pt>
    <dgm:pt modelId="{F27189B3-D03C-4141-BC64-41A832160C81}" type="sibTrans" cxnId="{04E7699A-08B1-4BAD-86C0-1032985C9D71}">
      <dgm:prSet/>
      <dgm:spPr/>
      <dgm:t>
        <a:bodyPr/>
        <a:lstStyle/>
        <a:p>
          <a:endParaRPr lang="en-CA"/>
        </a:p>
      </dgm:t>
    </dgm:pt>
    <dgm:pt modelId="{0671BD45-DADC-4C71-8456-D2485438717D}">
      <dgm:prSet/>
      <dgm:spPr/>
      <dgm:t>
        <a:bodyPr/>
        <a:lstStyle/>
        <a:p>
          <a:pPr rtl="0"/>
          <a:r>
            <a:rPr lang="en-US" dirty="0" smtClean="0"/>
            <a:t>Schema on </a:t>
          </a:r>
          <a:r>
            <a:rPr lang="en-US" b="1" dirty="0" smtClean="0"/>
            <a:t>read</a:t>
          </a:r>
          <a:r>
            <a:rPr lang="en-US" dirty="0" smtClean="0"/>
            <a:t>, not on </a:t>
          </a:r>
          <a:r>
            <a:rPr lang="en-US" b="1" dirty="0" smtClean="0"/>
            <a:t>write</a:t>
          </a:r>
          <a:endParaRPr lang="en-CA" b="1" dirty="0"/>
        </a:p>
      </dgm:t>
    </dgm:pt>
    <dgm:pt modelId="{6C4EA78A-53C3-4360-930E-7388D75877E0}" type="parTrans" cxnId="{D250A6FE-E629-424F-B856-ACCA64EC9831}">
      <dgm:prSet/>
      <dgm:spPr/>
      <dgm:t>
        <a:bodyPr/>
        <a:lstStyle/>
        <a:p>
          <a:endParaRPr lang="en-CA"/>
        </a:p>
      </dgm:t>
    </dgm:pt>
    <dgm:pt modelId="{4BB9986B-5FAC-4229-AB6A-07F771C1768D}" type="sibTrans" cxnId="{D250A6FE-E629-424F-B856-ACCA64EC9831}">
      <dgm:prSet/>
      <dgm:spPr/>
      <dgm:t>
        <a:bodyPr/>
        <a:lstStyle/>
        <a:p>
          <a:endParaRPr lang="en-CA"/>
        </a:p>
      </dgm:t>
    </dgm:pt>
    <dgm:pt modelId="{FBF00993-009C-455D-A6FE-CEFCC42C26E3}">
      <dgm:prSet/>
      <dgm:spPr/>
      <dgm:t>
        <a:bodyPr/>
        <a:lstStyle/>
        <a:p>
          <a:pPr rtl="0"/>
          <a:r>
            <a:rPr lang="en-CA" dirty="0" smtClean="0"/>
            <a:t>Data integrity may be managed elsewhere</a:t>
          </a:r>
          <a:endParaRPr lang="en-CA" dirty="0"/>
        </a:p>
      </dgm:t>
    </dgm:pt>
    <dgm:pt modelId="{F087BCDC-3298-43FA-A4B6-86991040FD6C}" type="parTrans" cxnId="{DB776050-5F30-4847-95E2-D5925FC2C719}">
      <dgm:prSet/>
      <dgm:spPr/>
      <dgm:t>
        <a:bodyPr/>
        <a:lstStyle/>
        <a:p>
          <a:endParaRPr lang="en-CA"/>
        </a:p>
      </dgm:t>
    </dgm:pt>
    <dgm:pt modelId="{D62BEE41-455A-4516-8D39-FF2680177AB0}" type="sibTrans" cxnId="{DB776050-5F30-4847-95E2-D5925FC2C719}">
      <dgm:prSet/>
      <dgm:spPr/>
      <dgm:t>
        <a:bodyPr/>
        <a:lstStyle/>
        <a:p>
          <a:endParaRPr lang="en-CA"/>
        </a:p>
      </dgm:t>
    </dgm:pt>
    <dgm:pt modelId="{7F7F7169-BA4C-4AC8-B8F6-4E62A577297E}" type="pres">
      <dgm:prSet presAssocID="{6E1058A1-3914-407B-8336-E1573777FA72}" presName="Name0" presStyleCnt="0">
        <dgm:presLayoutVars>
          <dgm:dir/>
          <dgm:animLvl val="lvl"/>
          <dgm:resizeHandles val="exact"/>
        </dgm:presLayoutVars>
      </dgm:prSet>
      <dgm:spPr/>
      <dgm:t>
        <a:bodyPr/>
        <a:lstStyle/>
        <a:p>
          <a:endParaRPr lang="en-US"/>
        </a:p>
      </dgm:t>
    </dgm:pt>
    <dgm:pt modelId="{5D91121C-42D9-4824-9EFD-844355744617}" type="pres">
      <dgm:prSet presAssocID="{76EF79C1-F5A5-40D7-BEDA-57DC6497BCF3}" presName="boxAndChildren" presStyleCnt="0"/>
      <dgm:spPr/>
    </dgm:pt>
    <dgm:pt modelId="{75940E9F-AFAF-48CC-9315-2475EDB1F495}" type="pres">
      <dgm:prSet presAssocID="{76EF79C1-F5A5-40D7-BEDA-57DC6497BCF3}" presName="parentTextBox" presStyleLbl="node1" presStyleIdx="0" presStyleCnt="1"/>
      <dgm:spPr/>
      <dgm:t>
        <a:bodyPr/>
        <a:lstStyle/>
        <a:p>
          <a:endParaRPr lang="en-US"/>
        </a:p>
      </dgm:t>
    </dgm:pt>
    <dgm:pt modelId="{9695F70A-BA42-466F-94B7-CBE76DEA5551}" type="pres">
      <dgm:prSet presAssocID="{76EF79C1-F5A5-40D7-BEDA-57DC6497BCF3}" presName="entireBox" presStyleLbl="node1" presStyleIdx="0" presStyleCnt="1"/>
      <dgm:spPr/>
      <dgm:t>
        <a:bodyPr/>
        <a:lstStyle/>
        <a:p>
          <a:endParaRPr lang="en-US"/>
        </a:p>
      </dgm:t>
    </dgm:pt>
    <dgm:pt modelId="{46C4C77D-021B-4159-A3DD-BFB970DCB14C}" type="pres">
      <dgm:prSet presAssocID="{76EF79C1-F5A5-40D7-BEDA-57DC6497BCF3}" presName="descendantBox" presStyleCnt="0"/>
      <dgm:spPr/>
    </dgm:pt>
    <dgm:pt modelId="{F6E19651-9F8B-4BB4-B751-B30D17AEA7DB}" type="pres">
      <dgm:prSet presAssocID="{772AFD2A-9E30-4EEF-94FA-3D4E73861795}" presName="childTextBox" presStyleLbl="fgAccFollowNode1" presStyleIdx="0" presStyleCnt="3">
        <dgm:presLayoutVars>
          <dgm:bulletEnabled val="1"/>
        </dgm:presLayoutVars>
      </dgm:prSet>
      <dgm:spPr/>
      <dgm:t>
        <a:bodyPr/>
        <a:lstStyle/>
        <a:p>
          <a:endParaRPr lang="en-US"/>
        </a:p>
      </dgm:t>
    </dgm:pt>
    <dgm:pt modelId="{13178EF8-3B15-4F62-81CE-EFCBFE084577}" type="pres">
      <dgm:prSet presAssocID="{0671BD45-DADC-4C71-8456-D2485438717D}" presName="childTextBox" presStyleLbl="fgAccFollowNode1" presStyleIdx="1" presStyleCnt="3">
        <dgm:presLayoutVars>
          <dgm:bulletEnabled val="1"/>
        </dgm:presLayoutVars>
      </dgm:prSet>
      <dgm:spPr/>
      <dgm:t>
        <a:bodyPr/>
        <a:lstStyle/>
        <a:p>
          <a:endParaRPr lang="en-US"/>
        </a:p>
      </dgm:t>
    </dgm:pt>
    <dgm:pt modelId="{B676DF10-3598-4B6F-95E5-A37272E5265E}" type="pres">
      <dgm:prSet presAssocID="{FBF00993-009C-455D-A6FE-CEFCC42C26E3}" presName="childTextBox" presStyleLbl="fgAccFollowNode1" presStyleIdx="2" presStyleCnt="3">
        <dgm:presLayoutVars>
          <dgm:bulletEnabled val="1"/>
        </dgm:presLayoutVars>
      </dgm:prSet>
      <dgm:spPr/>
      <dgm:t>
        <a:bodyPr/>
        <a:lstStyle/>
        <a:p>
          <a:endParaRPr lang="en-US"/>
        </a:p>
      </dgm:t>
    </dgm:pt>
  </dgm:ptLst>
  <dgm:cxnLst>
    <dgm:cxn modelId="{9CA9605F-F9AF-43F2-BC7B-8FE8D8E4924D}" type="presOf" srcId="{FBF00993-009C-455D-A6FE-CEFCC42C26E3}" destId="{B676DF10-3598-4B6F-95E5-A37272E5265E}" srcOrd="0" destOrd="0" presId="urn:microsoft.com/office/officeart/2005/8/layout/process4"/>
    <dgm:cxn modelId="{616E85D2-0A0D-49F0-8C2E-345D2E03FC58}" type="presOf" srcId="{772AFD2A-9E30-4EEF-94FA-3D4E73861795}" destId="{F6E19651-9F8B-4BB4-B751-B30D17AEA7DB}" srcOrd="0" destOrd="0" presId="urn:microsoft.com/office/officeart/2005/8/layout/process4"/>
    <dgm:cxn modelId="{529829DB-E38D-447F-9780-A9CCBAE90A7B}" type="presOf" srcId="{0671BD45-DADC-4C71-8456-D2485438717D}" destId="{13178EF8-3B15-4F62-81CE-EFCBFE084577}" srcOrd="0" destOrd="0" presId="urn:microsoft.com/office/officeart/2005/8/layout/process4"/>
    <dgm:cxn modelId="{C3D16E0C-43E0-4DCD-BF83-5AD53354C0F1}" type="presOf" srcId="{76EF79C1-F5A5-40D7-BEDA-57DC6497BCF3}" destId="{9695F70A-BA42-466F-94B7-CBE76DEA5551}" srcOrd="1" destOrd="0" presId="urn:microsoft.com/office/officeart/2005/8/layout/process4"/>
    <dgm:cxn modelId="{04E7699A-08B1-4BAD-86C0-1032985C9D71}" srcId="{76EF79C1-F5A5-40D7-BEDA-57DC6497BCF3}" destId="{772AFD2A-9E30-4EEF-94FA-3D4E73861795}" srcOrd="0" destOrd="0" parTransId="{2741C8B3-ECF9-4746-B3AD-09E732AA46FD}" sibTransId="{F27189B3-D03C-4141-BC64-41A832160C81}"/>
    <dgm:cxn modelId="{F6BD974C-2101-4224-B399-43B503A5D433}" srcId="{6E1058A1-3914-407B-8336-E1573777FA72}" destId="{76EF79C1-F5A5-40D7-BEDA-57DC6497BCF3}" srcOrd="0" destOrd="0" parTransId="{6541B31D-A6FC-473A-AF6F-A1AB5D4CDADD}" sibTransId="{15D0D860-B780-4F63-A832-0072B6A6419F}"/>
    <dgm:cxn modelId="{713CE461-C955-41A9-AA7E-06189CCE9D49}" type="presOf" srcId="{76EF79C1-F5A5-40D7-BEDA-57DC6497BCF3}" destId="{75940E9F-AFAF-48CC-9315-2475EDB1F495}" srcOrd="0" destOrd="0" presId="urn:microsoft.com/office/officeart/2005/8/layout/process4"/>
    <dgm:cxn modelId="{DB776050-5F30-4847-95E2-D5925FC2C719}" srcId="{76EF79C1-F5A5-40D7-BEDA-57DC6497BCF3}" destId="{FBF00993-009C-455D-A6FE-CEFCC42C26E3}" srcOrd="2" destOrd="0" parTransId="{F087BCDC-3298-43FA-A4B6-86991040FD6C}" sibTransId="{D62BEE41-455A-4516-8D39-FF2680177AB0}"/>
    <dgm:cxn modelId="{D250A6FE-E629-424F-B856-ACCA64EC9831}" srcId="{76EF79C1-F5A5-40D7-BEDA-57DC6497BCF3}" destId="{0671BD45-DADC-4C71-8456-D2485438717D}" srcOrd="1" destOrd="0" parTransId="{6C4EA78A-53C3-4360-930E-7388D75877E0}" sibTransId="{4BB9986B-5FAC-4229-AB6A-07F771C1768D}"/>
    <dgm:cxn modelId="{AF78B34D-B687-49C2-872D-DD2AAF9360D4}" type="presOf" srcId="{6E1058A1-3914-407B-8336-E1573777FA72}" destId="{7F7F7169-BA4C-4AC8-B8F6-4E62A577297E}" srcOrd="0" destOrd="0" presId="urn:microsoft.com/office/officeart/2005/8/layout/process4"/>
    <dgm:cxn modelId="{959A7944-347E-4C87-B310-8943BBF5CFA3}" type="presParOf" srcId="{7F7F7169-BA4C-4AC8-B8F6-4E62A577297E}" destId="{5D91121C-42D9-4824-9EFD-844355744617}" srcOrd="0" destOrd="0" presId="urn:microsoft.com/office/officeart/2005/8/layout/process4"/>
    <dgm:cxn modelId="{D6641050-A67C-41D9-B552-B68733D52E96}" type="presParOf" srcId="{5D91121C-42D9-4824-9EFD-844355744617}" destId="{75940E9F-AFAF-48CC-9315-2475EDB1F495}" srcOrd="0" destOrd="0" presId="urn:microsoft.com/office/officeart/2005/8/layout/process4"/>
    <dgm:cxn modelId="{E0EABE95-1FB1-46AD-A5F8-F0084D0AE0BE}" type="presParOf" srcId="{5D91121C-42D9-4824-9EFD-844355744617}" destId="{9695F70A-BA42-466F-94B7-CBE76DEA5551}" srcOrd="1" destOrd="0" presId="urn:microsoft.com/office/officeart/2005/8/layout/process4"/>
    <dgm:cxn modelId="{03285488-7225-4863-8269-2F5EAB9F1134}" type="presParOf" srcId="{5D91121C-42D9-4824-9EFD-844355744617}" destId="{46C4C77D-021B-4159-A3DD-BFB970DCB14C}" srcOrd="2" destOrd="0" presId="urn:microsoft.com/office/officeart/2005/8/layout/process4"/>
    <dgm:cxn modelId="{79240510-32C2-43AF-9ADC-743514CE41C7}" type="presParOf" srcId="{46C4C77D-021B-4159-A3DD-BFB970DCB14C}" destId="{F6E19651-9F8B-4BB4-B751-B30D17AEA7DB}" srcOrd="0" destOrd="0" presId="urn:microsoft.com/office/officeart/2005/8/layout/process4"/>
    <dgm:cxn modelId="{69C1BC8C-5F1C-4736-B3F7-19F8600082E1}" type="presParOf" srcId="{46C4C77D-021B-4159-A3DD-BFB970DCB14C}" destId="{13178EF8-3B15-4F62-81CE-EFCBFE084577}" srcOrd="1" destOrd="0" presId="urn:microsoft.com/office/officeart/2005/8/layout/process4"/>
    <dgm:cxn modelId="{8A896416-8523-4F1E-B532-EC8C0663A792}" type="presParOf" srcId="{46C4C77D-021B-4159-A3DD-BFB970DCB14C}" destId="{B676DF10-3598-4B6F-95E5-A37272E5265E}"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730820-B6C2-4705-8439-C6CF724A6F4F}" type="doc">
      <dgm:prSet loTypeId="urn:microsoft.com/office/officeart/2008/layout/LinedList" loCatId="list" qsTypeId="urn:microsoft.com/office/officeart/2005/8/quickstyle/simple1" qsCatId="simple" csTypeId="urn:microsoft.com/office/officeart/2005/8/colors/accent3_3" csCatId="accent3"/>
      <dgm:spPr/>
      <dgm:t>
        <a:bodyPr/>
        <a:lstStyle/>
        <a:p>
          <a:endParaRPr lang="en-CA"/>
        </a:p>
      </dgm:t>
    </dgm:pt>
    <dgm:pt modelId="{BB01F643-E7AD-4D0F-9C65-8F78E507F2D1}">
      <dgm:prSet/>
      <dgm:spPr/>
      <dgm:t>
        <a:bodyPr/>
        <a:lstStyle/>
        <a:p>
          <a:pPr rtl="0"/>
          <a:r>
            <a:rPr lang="en-US" dirty="0" smtClean="0"/>
            <a:t>Basically Available</a:t>
          </a:r>
          <a:endParaRPr lang="en-CA" dirty="0"/>
        </a:p>
      </dgm:t>
    </dgm:pt>
    <dgm:pt modelId="{26A31C11-FB68-4FCA-BEDA-AFDD79F45D5C}" type="parTrans" cxnId="{4FFF0C91-CDAC-48B3-B0E2-A1BC5C9FCE03}">
      <dgm:prSet/>
      <dgm:spPr/>
      <dgm:t>
        <a:bodyPr/>
        <a:lstStyle/>
        <a:p>
          <a:endParaRPr lang="en-CA"/>
        </a:p>
      </dgm:t>
    </dgm:pt>
    <dgm:pt modelId="{25974DBF-556E-4F9D-82D2-79B325CAC664}" type="sibTrans" cxnId="{4FFF0C91-CDAC-48B3-B0E2-A1BC5C9FCE03}">
      <dgm:prSet/>
      <dgm:spPr/>
      <dgm:t>
        <a:bodyPr/>
        <a:lstStyle/>
        <a:p>
          <a:endParaRPr lang="en-CA"/>
        </a:p>
      </dgm:t>
    </dgm:pt>
    <dgm:pt modelId="{62FBFB9F-0435-43EE-9D8B-69BAFD1A5C44}">
      <dgm:prSet/>
      <dgm:spPr/>
      <dgm:t>
        <a:bodyPr/>
        <a:lstStyle/>
        <a:p>
          <a:pPr rtl="0"/>
          <a:r>
            <a:rPr lang="en-US" smtClean="0"/>
            <a:t>Soft State</a:t>
          </a:r>
          <a:endParaRPr lang="en-CA"/>
        </a:p>
      </dgm:t>
    </dgm:pt>
    <dgm:pt modelId="{4A9F8369-A450-477B-905C-2FCA4B6372B4}" type="parTrans" cxnId="{25624E50-4D72-40B1-ABE4-09BE88496AE6}">
      <dgm:prSet/>
      <dgm:spPr/>
      <dgm:t>
        <a:bodyPr/>
        <a:lstStyle/>
        <a:p>
          <a:endParaRPr lang="en-CA"/>
        </a:p>
      </dgm:t>
    </dgm:pt>
    <dgm:pt modelId="{AA9F3EEF-A013-415F-9F3B-7CE09580DED8}" type="sibTrans" cxnId="{25624E50-4D72-40B1-ABE4-09BE88496AE6}">
      <dgm:prSet/>
      <dgm:spPr/>
      <dgm:t>
        <a:bodyPr/>
        <a:lstStyle/>
        <a:p>
          <a:endParaRPr lang="en-CA"/>
        </a:p>
      </dgm:t>
    </dgm:pt>
    <dgm:pt modelId="{EF63A6C9-961C-46A3-87EB-BE1385EA4DF8}">
      <dgm:prSet/>
      <dgm:spPr/>
      <dgm:t>
        <a:bodyPr/>
        <a:lstStyle/>
        <a:p>
          <a:pPr rtl="0"/>
          <a:r>
            <a:rPr lang="en-US" smtClean="0"/>
            <a:t>Eventually Consistent</a:t>
          </a:r>
          <a:endParaRPr lang="en-CA"/>
        </a:p>
      </dgm:t>
    </dgm:pt>
    <dgm:pt modelId="{7B95155A-9F46-4CC9-9D4A-E3E7F2AD13D2}" type="parTrans" cxnId="{14D814BE-58FA-4290-AFCF-66D3360C186A}">
      <dgm:prSet/>
      <dgm:spPr/>
      <dgm:t>
        <a:bodyPr/>
        <a:lstStyle/>
        <a:p>
          <a:endParaRPr lang="en-CA"/>
        </a:p>
      </dgm:t>
    </dgm:pt>
    <dgm:pt modelId="{DE0DA149-15D8-4428-8E50-3C1BE2D17497}" type="sibTrans" cxnId="{14D814BE-58FA-4290-AFCF-66D3360C186A}">
      <dgm:prSet/>
      <dgm:spPr/>
      <dgm:t>
        <a:bodyPr/>
        <a:lstStyle/>
        <a:p>
          <a:endParaRPr lang="en-CA"/>
        </a:p>
      </dgm:t>
    </dgm:pt>
    <dgm:pt modelId="{A22520A7-5808-4B5F-9DAE-BF687C3FB4FC}" type="pres">
      <dgm:prSet presAssocID="{00730820-B6C2-4705-8439-C6CF724A6F4F}" presName="vert0" presStyleCnt="0">
        <dgm:presLayoutVars>
          <dgm:dir/>
          <dgm:animOne val="branch"/>
          <dgm:animLvl val="lvl"/>
        </dgm:presLayoutVars>
      </dgm:prSet>
      <dgm:spPr/>
      <dgm:t>
        <a:bodyPr/>
        <a:lstStyle/>
        <a:p>
          <a:endParaRPr lang="en-US"/>
        </a:p>
      </dgm:t>
    </dgm:pt>
    <dgm:pt modelId="{1E65765A-842C-424C-9433-961020819D29}" type="pres">
      <dgm:prSet presAssocID="{BB01F643-E7AD-4D0F-9C65-8F78E507F2D1}" presName="thickLine" presStyleLbl="alignNode1" presStyleIdx="0" presStyleCnt="3"/>
      <dgm:spPr/>
    </dgm:pt>
    <dgm:pt modelId="{AF370654-6787-49B5-9367-0C39731A4178}" type="pres">
      <dgm:prSet presAssocID="{BB01F643-E7AD-4D0F-9C65-8F78E507F2D1}" presName="horz1" presStyleCnt="0"/>
      <dgm:spPr/>
    </dgm:pt>
    <dgm:pt modelId="{5EE366FD-C33D-4637-ABDF-9BC7B612D219}" type="pres">
      <dgm:prSet presAssocID="{BB01F643-E7AD-4D0F-9C65-8F78E507F2D1}" presName="tx1" presStyleLbl="revTx" presStyleIdx="0" presStyleCnt="3"/>
      <dgm:spPr/>
      <dgm:t>
        <a:bodyPr/>
        <a:lstStyle/>
        <a:p>
          <a:endParaRPr lang="en-US"/>
        </a:p>
      </dgm:t>
    </dgm:pt>
    <dgm:pt modelId="{0F03FA98-FE40-4D7E-AD31-322A178FBA6B}" type="pres">
      <dgm:prSet presAssocID="{BB01F643-E7AD-4D0F-9C65-8F78E507F2D1}" presName="vert1" presStyleCnt="0"/>
      <dgm:spPr/>
    </dgm:pt>
    <dgm:pt modelId="{2B23A35F-F047-48E4-B8AC-B13182D510BB}" type="pres">
      <dgm:prSet presAssocID="{62FBFB9F-0435-43EE-9D8B-69BAFD1A5C44}" presName="thickLine" presStyleLbl="alignNode1" presStyleIdx="1" presStyleCnt="3"/>
      <dgm:spPr/>
    </dgm:pt>
    <dgm:pt modelId="{E8F3076D-656A-4C51-AC84-6B91C6347A14}" type="pres">
      <dgm:prSet presAssocID="{62FBFB9F-0435-43EE-9D8B-69BAFD1A5C44}" presName="horz1" presStyleCnt="0"/>
      <dgm:spPr/>
    </dgm:pt>
    <dgm:pt modelId="{484903C1-8602-4B20-9A77-FDB66FEBC9CA}" type="pres">
      <dgm:prSet presAssocID="{62FBFB9F-0435-43EE-9D8B-69BAFD1A5C44}" presName="tx1" presStyleLbl="revTx" presStyleIdx="1" presStyleCnt="3"/>
      <dgm:spPr/>
      <dgm:t>
        <a:bodyPr/>
        <a:lstStyle/>
        <a:p>
          <a:endParaRPr lang="en-US"/>
        </a:p>
      </dgm:t>
    </dgm:pt>
    <dgm:pt modelId="{8279B670-8D51-4CE9-9014-7F859269F330}" type="pres">
      <dgm:prSet presAssocID="{62FBFB9F-0435-43EE-9D8B-69BAFD1A5C44}" presName="vert1" presStyleCnt="0"/>
      <dgm:spPr/>
    </dgm:pt>
    <dgm:pt modelId="{7FB793CA-54AF-438A-887C-99924359FE1D}" type="pres">
      <dgm:prSet presAssocID="{EF63A6C9-961C-46A3-87EB-BE1385EA4DF8}" presName="thickLine" presStyleLbl="alignNode1" presStyleIdx="2" presStyleCnt="3"/>
      <dgm:spPr/>
    </dgm:pt>
    <dgm:pt modelId="{7DF73231-B124-4E1D-B6DE-E56485A80C58}" type="pres">
      <dgm:prSet presAssocID="{EF63A6C9-961C-46A3-87EB-BE1385EA4DF8}" presName="horz1" presStyleCnt="0"/>
      <dgm:spPr/>
    </dgm:pt>
    <dgm:pt modelId="{9DF0F2EA-9CDC-47BB-B52A-01B221C96D05}" type="pres">
      <dgm:prSet presAssocID="{EF63A6C9-961C-46A3-87EB-BE1385EA4DF8}" presName="tx1" presStyleLbl="revTx" presStyleIdx="2" presStyleCnt="3"/>
      <dgm:spPr/>
      <dgm:t>
        <a:bodyPr/>
        <a:lstStyle/>
        <a:p>
          <a:endParaRPr lang="en-US"/>
        </a:p>
      </dgm:t>
    </dgm:pt>
    <dgm:pt modelId="{306AA94B-ACF6-4EEE-A21E-17B53B8C7E69}" type="pres">
      <dgm:prSet presAssocID="{EF63A6C9-961C-46A3-87EB-BE1385EA4DF8}" presName="vert1" presStyleCnt="0"/>
      <dgm:spPr/>
    </dgm:pt>
  </dgm:ptLst>
  <dgm:cxnLst>
    <dgm:cxn modelId="{DB059444-7746-4A5D-B3E5-AB20CFB1C887}" type="presOf" srcId="{00730820-B6C2-4705-8439-C6CF724A6F4F}" destId="{A22520A7-5808-4B5F-9DAE-BF687C3FB4FC}" srcOrd="0" destOrd="0" presId="urn:microsoft.com/office/officeart/2008/layout/LinedList"/>
    <dgm:cxn modelId="{25624E50-4D72-40B1-ABE4-09BE88496AE6}" srcId="{00730820-B6C2-4705-8439-C6CF724A6F4F}" destId="{62FBFB9F-0435-43EE-9D8B-69BAFD1A5C44}" srcOrd="1" destOrd="0" parTransId="{4A9F8369-A450-477B-905C-2FCA4B6372B4}" sibTransId="{AA9F3EEF-A013-415F-9F3B-7CE09580DED8}"/>
    <dgm:cxn modelId="{394C1C95-A23F-4795-A56E-CA44D55D9FA5}" type="presOf" srcId="{62FBFB9F-0435-43EE-9D8B-69BAFD1A5C44}" destId="{484903C1-8602-4B20-9A77-FDB66FEBC9CA}" srcOrd="0" destOrd="0" presId="urn:microsoft.com/office/officeart/2008/layout/LinedList"/>
    <dgm:cxn modelId="{C090E950-7322-4220-9956-08FA8B08C0C2}" type="presOf" srcId="{EF63A6C9-961C-46A3-87EB-BE1385EA4DF8}" destId="{9DF0F2EA-9CDC-47BB-B52A-01B221C96D05}" srcOrd="0" destOrd="0" presId="urn:microsoft.com/office/officeart/2008/layout/LinedList"/>
    <dgm:cxn modelId="{49B67EBA-A16B-4C19-B0F8-2CBC67A3ECFC}" type="presOf" srcId="{BB01F643-E7AD-4D0F-9C65-8F78E507F2D1}" destId="{5EE366FD-C33D-4637-ABDF-9BC7B612D219}" srcOrd="0" destOrd="0" presId="urn:microsoft.com/office/officeart/2008/layout/LinedList"/>
    <dgm:cxn modelId="{4FFF0C91-CDAC-48B3-B0E2-A1BC5C9FCE03}" srcId="{00730820-B6C2-4705-8439-C6CF724A6F4F}" destId="{BB01F643-E7AD-4D0F-9C65-8F78E507F2D1}" srcOrd="0" destOrd="0" parTransId="{26A31C11-FB68-4FCA-BEDA-AFDD79F45D5C}" sibTransId="{25974DBF-556E-4F9D-82D2-79B325CAC664}"/>
    <dgm:cxn modelId="{14D814BE-58FA-4290-AFCF-66D3360C186A}" srcId="{00730820-B6C2-4705-8439-C6CF724A6F4F}" destId="{EF63A6C9-961C-46A3-87EB-BE1385EA4DF8}" srcOrd="2" destOrd="0" parTransId="{7B95155A-9F46-4CC9-9D4A-E3E7F2AD13D2}" sibTransId="{DE0DA149-15D8-4428-8E50-3C1BE2D17497}"/>
    <dgm:cxn modelId="{B85BB3F1-D4F3-41C5-B9B8-5786E26CB8A5}" type="presParOf" srcId="{A22520A7-5808-4B5F-9DAE-BF687C3FB4FC}" destId="{1E65765A-842C-424C-9433-961020819D29}" srcOrd="0" destOrd="0" presId="urn:microsoft.com/office/officeart/2008/layout/LinedList"/>
    <dgm:cxn modelId="{65C59456-7502-4522-8095-88BBFF7BFF2A}" type="presParOf" srcId="{A22520A7-5808-4B5F-9DAE-BF687C3FB4FC}" destId="{AF370654-6787-49B5-9367-0C39731A4178}" srcOrd="1" destOrd="0" presId="urn:microsoft.com/office/officeart/2008/layout/LinedList"/>
    <dgm:cxn modelId="{4A1725F0-DA91-4204-BE1A-85106C3C0F26}" type="presParOf" srcId="{AF370654-6787-49B5-9367-0C39731A4178}" destId="{5EE366FD-C33D-4637-ABDF-9BC7B612D219}" srcOrd="0" destOrd="0" presId="urn:microsoft.com/office/officeart/2008/layout/LinedList"/>
    <dgm:cxn modelId="{166CCE3B-3045-4428-B7DB-11D5F7D4AB63}" type="presParOf" srcId="{AF370654-6787-49B5-9367-0C39731A4178}" destId="{0F03FA98-FE40-4D7E-AD31-322A178FBA6B}" srcOrd="1" destOrd="0" presId="urn:microsoft.com/office/officeart/2008/layout/LinedList"/>
    <dgm:cxn modelId="{32DAB4F8-02BB-4380-AA94-A0FDF6A0019B}" type="presParOf" srcId="{A22520A7-5808-4B5F-9DAE-BF687C3FB4FC}" destId="{2B23A35F-F047-48E4-B8AC-B13182D510BB}" srcOrd="2" destOrd="0" presId="urn:microsoft.com/office/officeart/2008/layout/LinedList"/>
    <dgm:cxn modelId="{946FB680-2154-49B3-BAAE-5D5CC5B16831}" type="presParOf" srcId="{A22520A7-5808-4B5F-9DAE-BF687C3FB4FC}" destId="{E8F3076D-656A-4C51-AC84-6B91C6347A14}" srcOrd="3" destOrd="0" presId="urn:microsoft.com/office/officeart/2008/layout/LinedList"/>
    <dgm:cxn modelId="{57E2B8AA-3BDB-4459-9DDB-7261065ABC97}" type="presParOf" srcId="{E8F3076D-656A-4C51-AC84-6B91C6347A14}" destId="{484903C1-8602-4B20-9A77-FDB66FEBC9CA}" srcOrd="0" destOrd="0" presId="urn:microsoft.com/office/officeart/2008/layout/LinedList"/>
    <dgm:cxn modelId="{2BCE8DB1-0C59-4D5C-A8C3-FE816F67ED12}" type="presParOf" srcId="{E8F3076D-656A-4C51-AC84-6B91C6347A14}" destId="{8279B670-8D51-4CE9-9014-7F859269F330}" srcOrd="1" destOrd="0" presId="urn:microsoft.com/office/officeart/2008/layout/LinedList"/>
    <dgm:cxn modelId="{A7790A77-7B43-411C-8511-3254769A9599}" type="presParOf" srcId="{A22520A7-5808-4B5F-9DAE-BF687C3FB4FC}" destId="{7FB793CA-54AF-438A-887C-99924359FE1D}" srcOrd="4" destOrd="0" presId="urn:microsoft.com/office/officeart/2008/layout/LinedList"/>
    <dgm:cxn modelId="{E19478BA-4EF1-4324-91FD-EE5E46064E07}" type="presParOf" srcId="{A22520A7-5808-4B5F-9DAE-BF687C3FB4FC}" destId="{7DF73231-B124-4E1D-B6DE-E56485A80C58}" srcOrd="5" destOrd="0" presId="urn:microsoft.com/office/officeart/2008/layout/LinedList"/>
    <dgm:cxn modelId="{C35CE253-BFEE-415C-BC26-2006322F871C}" type="presParOf" srcId="{7DF73231-B124-4E1D-B6DE-E56485A80C58}" destId="{9DF0F2EA-9CDC-47BB-B52A-01B221C96D05}" srcOrd="0" destOrd="0" presId="urn:microsoft.com/office/officeart/2008/layout/LinedList"/>
    <dgm:cxn modelId="{5E380EEA-0303-40FB-A985-D7E8F9374ED3}" type="presParOf" srcId="{7DF73231-B124-4E1D-B6DE-E56485A80C58}" destId="{306AA94B-ACF6-4EEE-A21E-17B53B8C7E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49F103-9D4F-4342-A323-A4F46A81B74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CA"/>
        </a:p>
      </dgm:t>
    </dgm:pt>
    <dgm:pt modelId="{51DAFAFA-0648-4152-B310-FD3CF925F7E6}">
      <dgm:prSet/>
      <dgm:spPr/>
      <dgm:t>
        <a:bodyPr/>
        <a:lstStyle/>
        <a:p>
          <a:pPr rtl="0"/>
          <a:r>
            <a:rPr lang="en-CA" smtClean="0"/>
            <a:t>Atomic</a:t>
          </a:r>
          <a:endParaRPr lang="en-CA"/>
        </a:p>
      </dgm:t>
    </dgm:pt>
    <dgm:pt modelId="{7D3784CD-3A7B-4D09-982F-FC116D0EA1DA}" type="parTrans" cxnId="{027081A1-40EC-4169-9EA8-2A6BC28767C4}">
      <dgm:prSet/>
      <dgm:spPr/>
      <dgm:t>
        <a:bodyPr/>
        <a:lstStyle/>
        <a:p>
          <a:endParaRPr lang="en-CA"/>
        </a:p>
      </dgm:t>
    </dgm:pt>
    <dgm:pt modelId="{EB84AF6B-71E0-44E9-8160-1D0F6F56D8E8}" type="sibTrans" cxnId="{027081A1-40EC-4169-9EA8-2A6BC28767C4}">
      <dgm:prSet/>
      <dgm:spPr/>
      <dgm:t>
        <a:bodyPr/>
        <a:lstStyle/>
        <a:p>
          <a:endParaRPr lang="en-CA"/>
        </a:p>
      </dgm:t>
    </dgm:pt>
    <dgm:pt modelId="{BCECA78E-DB7D-4874-A093-FECDA21654BF}">
      <dgm:prSet/>
      <dgm:spPr/>
      <dgm:t>
        <a:bodyPr/>
        <a:lstStyle/>
        <a:p>
          <a:pPr rtl="0"/>
          <a:r>
            <a:rPr lang="en-CA" smtClean="0"/>
            <a:t>Consistent</a:t>
          </a:r>
          <a:endParaRPr lang="en-CA"/>
        </a:p>
      </dgm:t>
    </dgm:pt>
    <dgm:pt modelId="{BA9A44FC-9E1A-443C-A676-2B8B085CE661}" type="parTrans" cxnId="{93261CE0-F402-4121-9A9F-8AF80C613BF4}">
      <dgm:prSet/>
      <dgm:spPr/>
      <dgm:t>
        <a:bodyPr/>
        <a:lstStyle/>
        <a:p>
          <a:endParaRPr lang="en-CA"/>
        </a:p>
      </dgm:t>
    </dgm:pt>
    <dgm:pt modelId="{A3844F1B-4370-43D4-8E81-E5BF8956BB94}" type="sibTrans" cxnId="{93261CE0-F402-4121-9A9F-8AF80C613BF4}">
      <dgm:prSet/>
      <dgm:spPr/>
      <dgm:t>
        <a:bodyPr/>
        <a:lstStyle/>
        <a:p>
          <a:endParaRPr lang="en-CA"/>
        </a:p>
      </dgm:t>
    </dgm:pt>
    <dgm:pt modelId="{4A01DFA4-43F5-4AD1-BC8B-5FF6E421BBB9}">
      <dgm:prSet/>
      <dgm:spPr/>
      <dgm:t>
        <a:bodyPr/>
        <a:lstStyle/>
        <a:p>
          <a:pPr rtl="0"/>
          <a:r>
            <a:rPr lang="en-CA" smtClean="0"/>
            <a:t>Isolated</a:t>
          </a:r>
          <a:endParaRPr lang="en-CA"/>
        </a:p>
      </dgm:t>
    </dgm:pt>
    <dgm:pt modelId="{514BF7A8-471F-48FB-B6B7-48ED6ACBF1B1}" type="parTrans" cxnId="{547EA447-4DCE-4483-8900-C06ED3A03C1A}">
      <dgm:prSet/>
      <dgm:spPr/>
      <dgm:t>
        <a:bodyPr/>
        <a:lstStyle/>
        <a:p>
          <a:endParaRPr lang="en-CA"/>
        </a:p>
      </dgm:t>
    </dgm:pt>
    <dgm:pt modelId="{28F55886-4B8E-4F5C-80F5-9C26613B443F}" type="sibTrans" cxnId="{547EA447-4DCE-4483-8900-C06ED3A03C1A}">
      <dgm:prSet/>
      <dgm:spPr/>
      <dgm:t>
        <a:bodyPr/>
        <a:lstStyle/>
        <a:p>
          <a:endParaRPr lang="en-CA"/>
        </a:p>
      </dgm:t>
    </dgm:pt>
    <dgm:pt modelId="{58FCE728-B58D-442F-9321-32D6A3068793}">
      <dgm:prSet/>
      <dgm:spPr/>
      <dgm:t>
        <a:bodyPr/>
        <a:lstStyle/>
        <a:p>
          <a:pPr rtl="0"/>
          <a:r>
            <a:rPr lang="en-CA" smtClean="0"/>
            <a:t>Durable</a:t>
          </a:r>
          <a:endParaRPr lang="en-CA"/>
        </a:p>
      </dgm:t>
    </dgm:pt>
    <dgm:pt modelId="{15EBE0F0-42BF-4D9E-A1C5-B0D7705640B6}" type="parTrans" cxnId="{A3F401AA-842F-4BA1-A249-09E68264522F}">
      <dgm:prSet/>
      <dgm:spPr/>
      <dgm:t>
        <a:bodyPr/>
        <a:lstStyle/>
        <a:p>
          <a:endParaRPr lang="en-CA"/>
        </a:p>
      </dgm:t>
    </dgm:pt>
    <dgm:pt modelId="{B4D7B352-391C-43E1-881A-D20DD0289E2A}" type="sibTrans" cxnId="{A3F401AA-842F-4BA1-A249-09E68264522F}">
      <dgm:prSet/>
      <dgm:spPr/>
      <dgm:t>
        <a:bodyPr/>
        <a:lstStyle/>
        <a:p>
          <a:endParaRPr lang="en-CA"/>
        </a:p>
      </dgm:t>
    </dgm:pt>
    <dgm:pt modelId="{8886361F-5D54-4ABE-A12A-28BD9BD37CF5}" type="pres">
      <dgm:prSet presAssocID="{8949F103-9D4F-4342-A323-A4F46A81B742}" presName="vert0" presStyleCnt="0">
        <dgm:presLayoutVars>
          <dgm:dir/>
          <dgm:animOne val="branch"/>
          <dgm:animLvl val="lvl"/>
        </dgm:presLayoutVars>
      </dgm:prSet>
      <dgm:spPr/>
      <dgm:t>
        <a:bodyPr/>
        <a:lstStyle/>
        <a:p>
          <a:endParaRPr lang="en-US"/>
        </a:p>
      </dgm:t>
    </dgm:pt>
    <dgm:pt modelId="{54387168-8B6B-4664-BF89-5EE428543463}" type="pres">
      <dgm:prSet presAssocID="{51DAFAFA-0648-4152-B310-FD3CF925F7E6}" presName="thickLine" presStyleLbl="alignNode1" presStyleIdx="0" presStyleCnt="4"/>
      <dgm:spPr/>
    </dgm:pt>
    <dgm:pt modelId="{CA208BB0-8369-46A0-8A19-49D0163DBF01}" type="pres">
      <dgm:prSet presAssocID="{51DAFAFA-0648-4152-B310-FD3CF925F7E6}" presName="horz1" presStyleCnt="0"/>
      <dgm:spPr/>
    </dgm:pt>
    <dgm:pt modelId="{414949E1-7D38-403A-8835-7C53E7793D42}" type="pres">
      <dgm:prSet presAssocID="{51DAFAFA-0648-4152-B310-FD3CF925F7E6}" presName="tx1" presStyleLbl="revTx" presStyleIdx="0" presStyleCnt="4"/>
      <dgm:spPr/>
      <dgm:t>
        <a:bodyPr/>
        <a:lstStyle/>
        <a:p>
          <a:endParaRPr lang="en-US"/>
        </a:p>
      </dgm:t>
    </dgm:pt>
    <dgm:pt modelId="{69AE4113-91C2-4679-969D-425CD4A0B5EC}" type="pres">
      <dgm:prSet presAssocID="{51DAFAFA-0648-4152-B310-FD3CF925F7E6}" presName="vert1" presStyleCnt="0"/>
      <dgm:spPr/>
    </dgm:pt>
    <dgm:pt modelId="{24A1C3D6-D2B5-45F6-B3EC-7E56178D9CE4}" type="pres">
      <dgm:prSet presAssocID="{BCECA78E-DB7D-4874-A093-FECDA21654BF}" presName="thickLine" presStyleLbl="alignNode1" presStyleIdx="1" presStyleCnt="4"/>
      <dgm:spPr/>
    </dgm:pt>
    <dgm:pt modelId="{F9A01873-7590-418B-BCF8-5016A8F09BC5}" type="pres">
      <dgm:prSet presAssocID="{BCECA78E-DB7D-4874-A093-FECDA21654BF}" presName="horz1" presStyleCnt="0"/>
      <dgm:spPr/>
    </dgm:pt>
    <dgm:pt modelId="{72F3A812-555A-4A0D-BF25-D30796407AE1}" type="pres">
      <dgm:prSet presAssocID="{BCECA78E-DB7D-4874-A093-FECDA21654BF}" presName="tx1" presStyleLbl="revTx" presStyleIdx="1" presStyleCnt="4"/>
      <dgm:spPr/>
      <dgm:t>
        <a:bodyPr/>
        <a:lstStyle/>
        <a:p>
          <a:endParaRPr lang="en-US"/>
        </a:p>
      </dgm:t>
    </dgm:pt>
    <dgm:pt modelId="{2F114E3C-4C21-472E-9AEE-B0AB74FE3F49}" type="pres">
      <dgm:prSet presAssocID="{BCECA78E-DB7D-4874-A093-FECDA21654BF}" presName="vert1" presStyleCnt="0"/>
      <dgm:spPr/>
    </dgm:pt>
    <dgm:pt modelId="{D03A3065-6D20-44A8-9E29-E69371A98C73}" type="pres">
      <dgm:prSet presAssocID="{4A01DFA4-43F5-4AD1-BC8B-5FF6E421BBB9}" presName="thickLine" presStyleLbl="alignNode1" presStyleIdx="2" presStyleCnt="4"/>
      <dgm:spPr/>
    </dgm:pt>
    <dgm:pt modelId="{060AB045-4A37-4154-BC45-476383E63518}" type="pres">
      <dgm:prSet presAssocID="{4A01DFA4-43F5-4AD1-BC8B-5FF6E421BBB9}" presName="horz1" presStyleCnt="0"/>
      <dgm:spPr/>
    </dgm:pt>
    <dgm:pt modelId="{0056E57C-52F8-4D93-AD1D-13C873035E08}" type="pres">
      <dgm:prSet presAssocID="{4A01DFA4-43F5-4AD1-BC8B-5FF6E421BBB9}" presName="tx1" presStyleLbl="revTx" presStyleIdx="2" presStyleCnt="4"/>
      <dgm:spPr/>
      <dgm:t>
        <a:bodyPr/>
        <a:lstStyle/>
        <a:p>
          <a:endParaRPr lang="en-US"/>
        </a:p>
      </dgm:t>
    </dgm:pt>
    <dgm:pt modelId="{9235EF61-4040-4E8B-A410-E489AB00CE10}" type="pres">
      <dgm:prSet presAssocID="{4A01DFA4-43F5-4AD1-BC8B-5FF6E421BBB9}" presName="vert1" presStyleCnt="0"/>
      <dgm:spPr/>
    </dgm:pt>
    <dgm:pt modelId="{8DAE5AD9-B75E-4CAF-A02E-CA2C0BBE1ED5}" type="pres">
      <dgm:prSet presAssocID="{58FCE728-B58D-442F-9321-32D6A3068793}" presName="thickLine" presStyleLbl="alignNode1" presStyleIdx="3" presStyleCnt="4"/>
      <dgm:spPr/>
    </dgm:pt>
    <dgm:pt modelId="{66B39DA2-3625-4744-A64A-7C9E4F98F8A7}" type="pres">
      <dgm:prSet presAssocID="{58FCE728-B58D-442F-9321-32D6A3068793}" presName="horz1" presStyleCnt="0"/>
      <dgm:spPr/>
    </dgm:pt>
    <dgm:pt modelId="{DC76AF78-CDA1-4C85-8E89-27BBEA04D9BF}" type="pres">
      <dgm:prSet presAssocID="{58FCE728-B58D-442F-9321-32D6A3068793}" presName="tx1" presStyleLbl="revTx" presStyleIdx="3" presStyleCnt="4"/>
      <dgm:spPr/>
      <dgm:t>
        <a:bodyPr/>
        <a:lstStyle/>
        <a:p>
          <a:endParaRPr lang="en-US"/>
        </a:p>
      </dgm:t>
    </dgm:pt>
    <dgm:pt modelId="{9CEC7929-2207-46EE-A771-F3615C831C21}" type="pres">
      <dgm:prSet presAssocID="{58FCE728-B58D-442F-9321-32D6A3068793}" presName="vert1" presStyleCnt="0"/>
      <dgm:spPr/>
    </dgm:pt>
  </dgm:ptLst>
  <dgm:cxnLst>
    <dgm:cxn modelId="{93261CE0-F402-4121-9A9F-8AF80C613BF4}" srcId="{8949F103-9D4F-4342-A323-A4F46A81B742}" destId="{BCECA78E-DB7D-4874-A093-FECDA21654BF}" srcOrd="1" destOrd="0" parTransId="{BA9A44FC-9E1A-443C-A676-2B8B085CE661}" sibTransId="{A3844F1B-4370-43D4-8E81-E5BF8956BB94}"/>
    <dgm:cxn modelId="{547EA447-4DCE-4483-8900-C06ED3A03C1A}" srcId="{8949F103-9D4F-4342-A323-A4F46A81B742}" destId="{4A01DFA4-43F5-4AD1-BC8B-5FF6E421BBB9}" srcOrd="2" destOrd="0" parTransId="{514BF7A8-471F-48FB-B6B7-48ED6ACBF1B1}" sibTransId="{28F55886-4B8E-4F5C-80F5-9C26613B443F}"/>
    <dgm:cxn modelId="{4A5B34A9-F8A0-4765-971A-A55EBB28E169}" type="presOf" srcId="{BCECA78E-DB7D-4874-A093-FECDA21654BF}" destId="{72F3A812-555A-4A0D-BF25-D30796407AE1}" srcOrd="0" destOrd="0" presId="urn:microsoft.com/office/officeart/2008/layout/LinedList"/>
    <dgm:cxn modelId="{53D10390-1AA3-4A98-8320-740F2D1A4FA6}" type="presOf" srcId="{8949F103-9D4F-4342-A323-A4F46A81B742}" destId="{8886361F-5D54-4ABE-A12A-28BD9BD37CF5}" srcOrd="0" destOrd="0" presId="urn:microsoft.com/office/officeart/2008/layout/LinedList"/>
    <dgm:cxn modelId="{A3F401AA-842F-4BA1-A249-09E68264522F}" srcId="{8949F103-9D4F-4342-A323-A4F46A81B742}" destId="{58FCE728-B58D-442F-9321-32D6A3068793}" srcOrd="3" destOrd="0" parTransId="{15EBE0F0-42BF-4D9E-A1C5-B0D7705640B6}" sibTransId="{B4D7B352-391C-43E1-881A-D20DD0289E2A}"/>
    <dgm:cxn modelId="{AA6488FF-79B5-4F82-A934-C351DDD18415}" type="presOf" srcId="{51DAFAFA-0648-4152-B310-FD3CF925F7E6}" destId="{414949E1-7D38-403A-8835-7C53E7793D42}" srcOrd="0" destOrd="0" presId="urn:microsoft.com/office/officeart/2008/layout/LinedList"/>
    <dgm:cxn modelId="{9F8C7778-D59B-4E99-BB50-EFD05E6A514A}" type="presOf" srcId="{58FCE728-B58D-442F-9321-32D6A3068793}" destId="{DC76AF78-CDA1-4C85-8E89-27BBEA04D9BF}" srcOrd="0" destOrd="0" presId="urn:microsoft.com/office/officeart/2008/layout/LinedList"/>
    <dgm:cxn modelId="{027081A1-40EC-4169-9EA8-2A6BC28767C4}" srcId="{8949F103-9D4F-4342-A323-A4F46A81B742}" destId="{51DAFAFA-0648-4152-B310-FD3CF925F7E6}" srcOrd="0" destOrd="0" parTransId="{7D3784CD-3A7B-4D09-982F-FC116D0EA1DA}" sibTransId="{EB84AF6B-71E0-44E9-8160-1D0F6F56D8E8}"/>
    <dgm:cxn modelId="{1A489EB9-D7F6-4444-A81D-7A062F0088F0}" type="presOf" srcId="{4A01DFA4-43F5-4AD1-BC8B-5FF6E421BBB9}" destId="{0056E57C-52F8-4D93-AD1D-13C873035E08}" srcOrd="0" destOrd="0" presId="urn:microsoft.com/office/officeart/2008/layout/LinedList"/>
    <dgm:cxn modelId="{C8BD207A-1525-4D8C-B0BD-3386E2A729BE}" type="presParOf" srcId="{8886361F-5D54-4ABE-A12A-28BD9BD37CF5}" destId="{54387168-8B6B-4664-BF89-5EE428543463}" srcOrd="0" destOrd="0" presId="urn:microsoft.com/office/officeart/2008/layout/LinedList"/>
    <dgm:cxn modelId="{70083CB6-E46F-4DDA-8A67-0A0D4A081BFE}" type="presParOf" srcId="{8886361F-5D54-4ABE-A12A-28BD9BD37CF5}" destId="{CA208BB0-8369-46A0-8A19-49D0163DBF01}" srcOrd="1" destOrd="0" presId="urn:microsoft.com/office/officeart/2008/layout/LinedList"/>
    <dgm:cxn modelId="{6E454C62-D20C-4ACA-BF02-49E2C9561D7D}" type="presParOf" srcId="{CA208BB0-8369-46A0-8A19-49D0163DBF01}" destId="{414949E1-7D38-403A-8835-7C53E7793D42}" srcOrd="0" destOrd="0" presId="urn:microsoft.com/office/officeart/2008/layout/LinedList"/>
    <dgm:cxn modelId="{CBC9455A-2CB3-49E8-90BE-B517001854A2}" type="presParOf" srcId="{CA208BB0-8369-46A0-8A19-49D0163DBF01}" destId="{69AE4113-91C2-4679-969D-425CD4A0B5EC}" srcOrd="1" destOrd="0" presId="urn:microsoft.com/office/officeart/2008/layout/LinedList"/>
    <dgm:cxn modelId="{CCC0CEEC-FA6D-4269-9255-E2FFBD083D36}" type="presParOf" srcId="{8886361F-5D54-4ABE-A12A-28BD9BD37CF5}" destId="{24A1C3D6-D2B5-45F6-B3EC-7E56178D9CE4}" srcOrd="2" destOrd="0" presId="urn:microsoft.com/office/officeart/2008/layout/LinedList"/>
    <dgm:cxn modelId="{C30EAAB5-46BB-4EC5-BF78-FAC940360E7E}" type="presParOf" srcId="{8886361F-5D54-4ABE-A12A-28BD9BD37CF5}" destId="{F9A01873-7590-418B-BCF8-5016A8F09BC5}" srcOrd="3" destOrd="0" presId="urn:microsoft.com/office/officeart/2008/layout/LinedList"/>
    <dgm:cxn modelId="{13082687-846B-4038-9490-C3B0543B22EE}" type="presParOf" srcId="{F9A01873-7590-418B-BCF8-5016A8F09BC5}" destId="{72F3A812-555A-4A0D-BF25-D30796407AE1}" srcOrd="0" destOrd="0" presId="urn:microsoft.com/office/officeart/2008/layout/LinedList"/>
    <dgm:cxn modelId="{6296CBF5-005C-4BC6-98B1-5E5AB0657F99}" type="presParOf" srcId="{F9A01873-7590-418B-BCF8-5016A8F09BC5}" destId="{2F114E3C-4C21-472E-9AEE-B0AB74FE3F49}" srcOrd="1" destOrd="0" presId="urn:microsoft.com/office/officeart/2008/layout/LinedList"/>
    <dgm:cxn modelId="{7E9BCC84-41FF-40AA-8C0C-ED52D720387B}" type="presParOf" srcId="{8886361F-5D54-4ABE-A12A-28BD9BD37CF5}" destId="{D03A3065-6D20-44A8-9E29-E69371A98C73}" srcOrd="4" destOrd="0" presId="urn:microsoft.com/office/officeart/2008/layout/LinedList"/>
    <dgm:cxn modelId="{80291734-8D87-4AE1-BCDE-66B11E758B92}" type="presParOf" srcId="{8886361F-5D54-4ABE-A12A-28BD9BD37CF5}" destId="{060AB045-4A37-4154-BC45-476383E63518}" srcOrd="5" destOrd="0" presId="urn:microsoft.com/office/officeart/2008/layout/LinedList"/>
    <dgm:cxn modelId="{880824FD-E2D5-4BAC-9AD8-37C7679A76A3}" type="presParOf" srcId="{060AB045-4A37-4154-BC45-476383E63518}" destId="{0056E57C-52F8-4D93-AD1D-13C873035E08}" srcOrd="0" destOrd="0" presId="urn:microsoft.com/office/officeart/2008/layout/LinedList"/>
    <dgm:cxn modelId="{CF0A9634-6C61-4919-8D86-1E4BEB74D84A}" type="presParOf" srcId="{060AB045-4A37-4154-BC45-476383E63518}" destId="{9235EF61-4040-4E8B-A410-E489AB00CE10}" srcOrd="1" destOrd="0" presId="urn:microsoft.com/office/officeart/2008/layout/LinedList"/>
    <dgm:cxn modelId="{88172666-0DE9-464E-99B6-ACC4B35F3C41}" type="presParOf" srcId="{8886361F-5D54-4ABE-A12A-28BD9BD37CF5}" destId="{8DAE5AD9-B75E-4CAF-A02E-CA2C0BBE1ED5}" srcOrd="6" destOrd="0" presId="urn:microsoft.com/office/officeart/2008/layout/LinedList"/>
    <dgm:cxn modelId="{8AD3EE9A-8316-4CE0-B0E6-6ED3EB73D9F9}" type="presParOf" srcId="{8886361F-5D54-4ABE-A12A-28BD9BD37CF5}" destId="{66B39DA2-3625-4744-A64A-7C9E4F98F8A7}" srcOrd="7" destOrd="0" presId="urn:microsoft.com/office/officeart/2008/layout/LinedList"/>
    <dgm:cxn modelId="{11CE2A45-E063-4930-B78B-F0FAB29CC9EF}" type="presParOf" srcId="{66B39DA2-3625-4744-A64A-7C9E4F98F8A7}" destId="{DC76AF78-CDA1-4C85-8E89-27BBEA04D9BF}" srcOrd="0" destOrd="0" presId="urn:microsoft.com/office/officeart/2008/layout/LinedList"/>
    <dgm:cxn modelId="{08333515-52D1-4C34-B79D-84753D18DB22}" type="presParOf" srcId="{66B39DA2-3625-4744-A64A-7C9E4F98F8A7}" destId="{9CEC7929-2207-46EE-A771-F3615C831C21}"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C82FAD-C2E9-4B2D-B554-CCE4031856D5}" type="doc">
      <dgm:prSet loTypeId="urn:microsoft.com/office/officeart/2005/8/layout/architecture" loCatId="officeonline" qsTypeId="urn:microsoft.com/office/officeart/2005/8/quickstyle/simple1" qsCatId="simple" csTypeId="urn:microsoft.com/office/officeart/2005/8/colors/colorful2" csCatId="colorful" phldr="1"/>
      <dgm:spPr/>
      <dgm:t>
        <a:bodyPr/>
        <a:lstStyle/>
        <a:p>
          <a:endParaRPr lang="en-CA"/>
        </a:p>
      </dgm:t>
    </dgm:pt>
    <dgm:pt modelId="{93840ED2-742F-42AD-A609-B91C78C23F57}">
      <dgm:prSet/>
      <dgm:spPr/>
      <dgm:t>
        <a:bodyPr/>
        <a:lstStyle/>
        <a:p>
          <a:pPr rtl="0"/>
          <a:r>
            <a:rPr lang="en-CA" dirty="0" err="1" smtClean="0"/>
            <a:t>PaaS</a:t>
          </a:r>
          <a:endParaRPr lang="en-CA" dirty="0"/>
        </a:p>
      </dgm:t>
    </dgm:pt>
    <dgm:pt modelId="{D2E346D1-F74D-47B6-8553-1BEFD9F9A966}" type="parTrans" cxnId="{75D63A40-2022-4F6A-BCA6-7C3285FFCE11}">
      <dgm:prSet/>
      <dgm:spPr/>
      <dgm:t>
        <a:bodyPr/>
        <a:lstStyle/>
        <a:p>
          <a:endParaRPr lang="en-CA"/>
        </a:p>
      </dgm:t>
    </dgm:pt>
    <dgm:pt modelId="{99E58491-E187-43F7-8724-18A240BEFAE5}" type="sibTrans" cxnId="{75D63A40-2022-4F6A-BCA6-7C3285FFCE11}">
      <dgm:prSet/>
      <dgm:spPr/>
      <dgm:t>
        <a:bodyPr/>
        <a:lstStyle/>
        <a:p>
          <a:endParaRPr lang="en-CA"/>
        </a:p>
      </dgm:t>
    </dgm:pt>
    <dgm:pt modelId="{F64C284E-C80F-4FB7-932B-589178F1347B}">
      <dgm:prSet/>
      <dgm:spPr/>
      <dgm:t>
        <a:bodyPr/>
        <a:lstStyle/>
        <a:p>
          <a:pPr rtl="0"/>
          <a:r>
            <a:rPr lang="en-CA" dirty="0" smtClean="0"/>
            <a:t>IaaS</a:t>
          </a:r>
          <a:endParaRPr lang="en-CA" dirty="0"/>
        </a:p>
      </dgm:t>
    </dgm:pt>
    <dgm:pt modelId="{894C5BDE-DB79-496E-9D02-EEFAE72B8C89}" type="parTrans" cxnId="{D3357EFD-F4D9-4D1C-BCEC-1B9D044892BF}">
      <dgm:prSet/>
      <dgm:spPr/>
      <dgm:t>
        <a:bodyPr/>
        <a:lstStyle/>
        <a:p>
          <a:endParaRPr lang="en-CA"/>
        </a:p>
      </dgm:t>
    </dgm:pt>
    <dgm:pt modelId="{163CC1E8-6300-4D68-BF6D-C378D77C13A2}" type="sibTrans" cxnId="{D3357EFD-F4D9-4D1C-BCEC-1B9D044892BF}">
      <dgm:prSet/>
      <dgm:spPr/>
      <dgm:t>
        <a:bodyPr/>
        <a:lstStyle/>
        <a:p>
          <a:endParaRPr lang="en-CA"/>
        </a:p>
      </dgm:t>
    </dgm:pt>
    <dgm:pt modelId="{8FBC9C78-9637-49C3-B4E3-7D9203AF78A9}">
      <dgm:prSet/>
      <dgm:spPr/>
      <dgm:t>
        <a:bodyPr/>
        <a:lstStyle/>
        <a:p>
          <a:pPr rtl="0"/>
          <a:r>
            <a:rPr lang="en-CA" dirty="0" smtClean="0"/>
            <a:t>SaaS</a:t>
          </a:r>
          <a:endParaRPr lang="en-CA" dirty="0"/>
        </a:p>
      </dgm:t>
    </dgm:pt>
    <dgm:pt modelId="{8C7FAA8B-2CF7-44FE-B12B-A11B9C0092E8}" type="parTrans" cxnId="{CE07DD72-6B74-482D-A96E-B8C0D2DD7091}">
      <dgm:prSet/>
      <dgm:spPr/>
      <dgm:t>
        <a:bodyPr/>
        <a:lstStyle/>
        <a:p>
          <a:endParaRPr lang="en-CA"/>
        </a:p>
      </dgm:t>
    </dgm:pt>
    <dgm:pt modelId="{43B3D2BB-2EDC-4F3E-81DE-317F13E75A3B}" type="sibTrans" cxnId="{CE07DD72-6B74-482D-A96E-B8C0D2DD7091}">
      <dgm:prSet/>
      <dgm:spPr/>
      <dgm:t>
        <a:bodyPr/>
        <a:lstStyle/>
        <a:p>
          <a:endParaRPr lang="en-CA"/>
        </a:p>
      </dgm:t>
    </dgm:pt>
    <dgm:pt modelId="{92990536-6D08-4767-90B1-7A95D6A7AF72}">
      <dgm:prSet/>
      <dgm:spPr/>
      <dgm:t>
        <a:bodyPr/>
        <a:lstStyle/>
        <a:p>
          <a:pPr rtl="0"/>
          <a:r>
            <a:rPr lang="en-CA" dirty="0" smtClean="0"/>
            <a:t>Platform</a:t>
          </a:r>
          <a:endParaRPr lang="en-CA" dirty="0"/>
        </a:p>
      </dgm:t>
    </dgm:pt>
    <dgm:pt modelId="{4BAA5912-5B66-4065-B068-1D3AA1CFAEDB}" type="parTrans" cxnId="{C52B2730-3B90-4C3A-9731-F3B00A728456}">
      <dgm:prSet/>
      <dgm:spPr/>
      <dgm:t>
        <a:bodyPr/>
        <a:lstStyle/>
        <a:p>
          <a:endParaRPr lang="en-CA"/>
        </a:p>
      </dgm:t>
    </dgm:pt>
    <dgm:pt modelId="{277A3160-D0A3-49EC-B1F5-709749D7EC10}" type="sibTrans" cxnId="{C52B2730-3B90-4C3A-9731-F3B00A728456}">
      <dgm:prSet/>
      <dgm:spPr/>
      <dgm:t>
        <a:bodyPr/>
        <a:lstStyle/>
        <a:p>
          <a:endParaRPr lang="en-CA"/>
        </a:p>
      </dgm:t>
    </dgm:pt>
    <dgm:pt modelId="{BA350A8D-F576-4164-975F-FF0D8F3F09BD}">
      <dgm:prSet/>
      <dgm:spPr/>
      <dgm:t>
        <a:bodyPr/>
        <a:lstStyle/>
        <a:p>
          <a:pPr rtl="0"/>
          <a:r>
            <a:rPr lang="en-CA" dirty="0" smtClean="0"/>
            <a:t>Infrastructure</a:t>
          </a:r>
          <a:endParaRPr lang="en-CA" dirty="0"/>
        </a:p>
      </dgm:t>
    </dgm:pt>
    <dgm:pt modelId="{5BA398F5-E9EA-4F59-9625-9020DBF22EB5}" type="parTrans" cxnId="{45781E2E-1FD6-4C21-A71F-5D228FC0EA67}">
      <dgm:prSet/>
      <dgm:spPr/>
      <dgm:t>
        <a:bodyPr/>
        <a:lstStyle/>
        <a:p>
          <a:endParaRPr lang="en-CA"/>
        </a:p>
      </dgm:t>
    </dgm:pt>
    <dgm:pt modelId="{331B4447-61AB-4852-9980-47640334E97B}" type="sibTrans" cxnId="{45781E2E-1FD6-4C21-A71F-5D228FC0EA67}">
      <dgm:prSet/>
      <dgm:spPr/>
      <dgm:t>
        <a:bodyPr/>
        <a:lstStyle/>
        <a:p>
          <a:endParaRPr lang="en-CA"/>
        </a:p>
      </dgm:t>
    </dgm:pt>
    <dgm:pt modelId="{20E05159-5FE9-410E-A294-7C3868F61580}">
      <dgm:prSet/>
      <dgm:spPr/>
      <dgm:t>
        <a:bodyPr/>
        <a:lstStyle/>
        <a:p>
          <a:pPr rtl="0"/>
          <a:r>
            <a:rPr lang="en-CA" dirty="0" smtClean="0"/>
            <a:t>Service</a:t>
          </a:r>
          <a:endParaRPr lang="en-CA" dirty="0"/>
        </a:p>
      </dgm:t>
    </dgm:pt>
    <dgm:pt modelId="{14F19E98-A04C-48A4-9EBF-0A4A99720B86}" type="parTrans" cxnId="{3493E675-8F3A-4AA0-BC4D-015DE597F8D5}">
      <dgm:prSet/>
      <dgm:spPr/>
      <dgm:t>
        <a:bodyPr/>
        <a:lstStyle/>
        <a:p>
          <a:endParaRPr lang="en-CA"/>
        </a:p>
      </dgm:t>
    </dgm:pt>
    <dgm:pt modelId="{EA9B2FA0-DD48-4F2C-BF83-752D1797D4E3}" type="sibTrans" cxnId="{3493E675-8F3A-4AA0-BC4D-015DE597F8D5}">
      <dgm:prSet/>
      <dgm:spPr/>
      <dgm:t>
        <a:bodyPr/>
        <a:lstStyle/>
        <a:p>
          <a:endParaRPr lang="en-CA"/>
        </a:p>
      </dgm:t>
    </dgm:pt>
    <dgm:pt modelId="{9E9117DC-3AD2-4FE0-994A-93B02E24FDF3}" type="pres">
      <dgm:prSet presAssocID="{13C82FAD-C2E9-4B2D-B554-CCE4031856D5}" presName="Name0" presStyleCnt="0">
        <dgm:presLayoutVars>
          <dgm:chPref val="1"/>
          <dgm:dir/>
          <dgm:animOne val="branch"/>
          <dgm:animLvl val="lvl"/>
          <dgm:resizeHandles/>
        </dgm:presLayoutVars>
      </dgm:prSet>
      <dgm:spPr/>
      <dgm:t>
        <a:bodyPr/>
        <a:lstStyle/>
        <a:p>
          <a:endParaRPr lang="en-US"/>
        </a:p>
      </dgm:t>
    </dgm:pt>
    <dgm:pt modelId="{F6F538C4-298F-4AB3-ABAD-094D1BC54756}" type="pres">
      <dgm:prSet presAssocID="{93840ED2-742F-42AD-A609-B91C78C23F57}" presName="vertOne" presStyleCnt="0"/>
      <dgm:spPr/>
    </dgm:pt>
    <dgm:pt modelId="{ACD0B7AC-2712-48F0-9673-E12A850A0E42}" type="pres">
      <dgm:prSet presAssocID="{93840ED2-742F-42AD-A609-B91C78C23F57}" presName="txOne" presStyleLbl="node0" presStyleIdx="0" presStyleCnt="3">
        <dgm:presLayoutVars>
          <dgm:chPref val="3"/>
        </dgm:presLayoutVars>
      </dgm:prSet>
      <dgm:spPr/>
      <dgm:t>
        <a:bodyPr/>
        <a:lstStyle/>
        <a:p>
          <a:endParaRPr lang="en-US"/>
        </a:p>
      </dgm:t>
    </dgm:pt>
    <dgm:pt modelId="{A1FC5FDD-DF36-483D-AE8F-A64FD7CD09F5}" type="pres">
      <dgm:prSet presAssocID="{93840ED2-742F-42AD-A609-B91C78C23F57}" presName="parTransOne" presStyleCnt="0"/>
      <dgm:spPr/>
    </dgm:pt>
    <dgm:pt modelId="{B5420D13-B807-4EFA-944E-51CE3108DA11}" type="pres">
      <dgm:prSet presAssocID="{93840ED2-742F-42AD-A609-B91C78C23F57}" presName="horzOne" presStyleCnt="0"/>
      <dgm:spPr/>
    </dgm:pt>
    <dgm:pt modelId="{DAC5E926-ABCD-4724-8444-6B4BB1D34AF5}" type="pres">
      <dgm:prSet presAssocID="{92990536-6D08-4767-90B1-7A95D6A7AF72}" presName="vertTwo" presStyleCnt="0"/>
      <dgm:spPr/>
    </dgm:pt>
    <dgm:pt modelId="{26F0D24A-5698-4B56-A194-19D704BDBF94}" type="pres">
      <dgm:prSet presAssocID="{92990536-6D08-4767-90B1-7A95D6A7AF72}" presName="txTwo" presStyleLbl="node2" presStyleIdx="0" presStyleCnt="3">
        <dgm:presLayoutVars>
          <dgm:chPref val="3"/>
        </dgm:presLayoutVars>
      </dgm:prSet>
      <dgm:spPr/>
      <dgm:t>
        <a:bodyPr/>
        <a:lstStyle/>
        <a:p>
          <a:endParaRPr lang="en-US"/>
        </a:p>
      </dgm:t>
    </dgm:pt>
    <dgm:pt modelId="{FB861121-6D5C-4FF0-A5AC-38BB5522B414}" type="pres">
      <dgm:prSet presAssocID="{92990536-6D08-4767-90B1-7A95D6A7AF72}" presName="horzTwo" presStyleCnt="0"/>
      <dgm:spPr/>
    </dgm:pt>
    <dgm:pt modelId="{1698C8FC-28FF-4BFE-B63A-7FDE7397BF1F}" type="pres">
      <dgm:prSet presAssocID="{99E58491-E187-43F7-8724-18A240BEFAE5}" presName="sibSpaceOne" presStyleCnt="0"/>
      <dgm:spPr/>
    </dgm:pt>
    <dgm:pt modelId="{AE380E56-2573-4646-B5A9-F65591BDAC17}" type="pres">
      <dgm:prSet presAssocID="{F64C284E-C80F-4FB7-932B-589178F1347B}" presName="vertOne" presStyleCnt="0"/>
      <dgm:spPr/>
    </dgm:pt>
    <dgm:pt modelId="{9139F2FB-099D-4E64-BC44-D8C182F76B87}" type="pres">
      <dgm:prSet presAssocID="{F64C284E-C80F-4FB7-932B-589178F1347B}" presName="txOne" presStyleLbl="node0" presStyleIdx="1" presStyleCnt="3">
        <dgm:presLayoutVars>
          <dgm:chPref val="3"/>
        </dgm:presLayoutVars>
      </dgm:prSet>
      <dgm:spPr/>
      <dgm:t>
        <a:bodyPr/>
        <a:lstStyle/>
        <a:p>
          <a:endParaRPr lang="en-US"/>
        </a:p>
      </dgm:t>
    </dgm:pt>
    <dgm:pt modelId="{9A39D165-A68E-448D-9012-8962E04F6336}" type="pres">
      <dgm:prSet presAssocID="{F64C284E-C80F-4FB7-932B-589178F1347B}" presName="parTransOne" presStyleCnt="0"/>
      <dgm:spPr/>
    </dgm:pt>
    <dgm:pt modelId="{FCD6485A-8C08-402C-951B-EF19461176CE}" type="pres">
      <dgm:prSet presAssocID="{F64C284E-C80F-4FB7-932B-589178F1347B}" presName="horzOne" presStyleCnt="0"/>
      <dgm:spPr/>
    </dgm:pt>
    <dgm:pt modelId="{732A8285-A12A-4572-9476-F6829CEB6FBF}" type="pres">
      <dgm:prSet presAssocID="{BA350A8D-F576-4164-975F-FF0D8F3F09BD}" presName="vertTwo" presStyleCnt="0"/>
      <dgm:spPr/>
    </dgm:pt>
    <dgm:pt modelId="{8E128F1D-1FEB-4E44-8570-558D2157C3D2}" type="pres">
      <dgm:prSet presAssocID="{BA350A8D-F576-4164-975F-FF0D8F3F09BD}" presName="txTwo" presStyleLbl="node2" presStyleIdx="1" presStyleCnt="3">
        <dgm:presLayoutVars>
          <dgm:chPref val="3"/>
        </dgm:presLayoutVars>
      </dgm:prSet>
      <dgm:spPr/>
      <dgm:t>
        <a:bodyPr/>
        <a:lstStyle/>
        <a:p>
          <a:endParaRPr lang="en-US"/>
        </a:p>
      </dgm:t>
    </dgm:pt>
    <dgm:pt modelId="{D7AFEC8A-8404-41AB-805E-38A91D375FD1}" type="pres">
      <dgm:prSet presAssocID="{BA350A8D-F576-4164-975F-FF0D8F3F09BD}" presName="horzTwo" presStyleCnt="0"/>
      <dgm:spPr/>
    </dgm:pt>
    <dgm:pt modelId="{9FD5777C-7B99-4BC7-A1D6-458133A4408F}" type="pres">
      <dgm:prSet presAssocID="{163CC1E8-6300-4D68-BF6D-C378D77C13A2}" presName="sibSpaceOne" presStyleCnt="0"/>
      <dgm:spPr/>
    </dgm:pt>
    <dgm:pt modelId="{A1462CEE-5DAA-4A5A-A6EF-22DB9006824E}" type="pres">
      <dgm:prSet presAssocID="{8FBC9C78-9637-49C3-B4E3-7D9203AF78A9}" presName="vertOne" presStyleCnt="0"/>
      <dgm:spPr/>
    </dgm:pt>
    <dgm:pt modelId="{67DA6D24-C586-42C6-9CF1-BECE2497783D}" type="pres">
      <dgm:prSet presAssocID="{8FBC9C78-9637-49C3-B4E3-7D9203AF78A9}" presName="txOne" presStyleLbl="node0" presStyleIdx="2" presStyleCnt="3">
        <dgm:presLayoutVars>
          <dgm:chPref val="3"/>
        </dgm:presLayoutVars>
      </dgm:prSet>
      <dgm:spPr/>
      <dgm:t>
        <a:bodyPr/>
        <a:lstStyle/>
        <a:p>
          <a:endParaRPr lang="en-US"/>
        </a:p>
      </dgm:t>
    </dgm:pt>
    <dgm:pt modelId="{6C1B961A-F259-43C2-99F0-595433966052}" type="pres">
      <dgm:prSet presAssocID="{8FBC9C78-9637-49C3-B4E3-7D9203AF78A9}" presName="parTransOne" presStyleCnt="0"/>
      <dgm:spPr/>
    </dgm:pt>
    <dgm:pt modelId="{09103E5D-0D44-4908-8C47-1102A1FA4A30}" type="pres">
      <dgm:prSet presAssocID="{8FBC9C78-9637-49C3-B4E3-7D9203AF78A9}" presName="horzOne" presStyleCnt="0"/>
      <dgm:spPr/>
    </dgm:pt>
    <dgm:pt modelId="{D21F202B-C7F8-4D81-8F91-6667E11FE059}" type="pres">
      <dgm:prSet presAssocID="{20E05159-5FE9-410E-A294-7C3868F61580}" presName="vertTwo" presStyleCnt="0"/>
      <dgm:spPr/>
    </dgm:pt>
    <dgm:pt modelId="{35D9CB08-65FA-42C8-97B2-6DA49B4CA8F9}" type="pres">
      <dgm:prSet presAssocID="{20E05159-5FE9-410E-A294-7C3868F61580}" presName="txTwo" presStyleLbl="node2" presStyleIdx="2" presStyleCnt="3">
        <dgm:presLayoutVars>
          <dgm:chPref val="3"/>
        </dgm:presLayoutVars>
      </dgm:prSet>
      <dgm:spPr/>
      <dgm:t>
        <a:bodyPr/>
        <a:lstStyle/>
        <a:p>
          <a:endParaRPr lang="en-US"/>
        </a:p>
      </dgm:t>
    </dgm:pt>
    <dgm:pt modelId="{5F276EC7-E89F-49BD-B8EB-7F7DA042A499}" type="pres">
      <dgm:prSet presAssocID="{20E05159-5FE9-410E-A294-7C3868F61580}" presName="horzTwo" presStyleCnt="0"/>
      <dgm:spPr/>
    </dgm:pt>
  </dgm:ptLst>
  <dgm:cxnLst>
    <dgm:cxn modelId="{45781E2E-1FD6-4C21-A71F-5D228FC0EA67}" srcId="{F64C284E-C80F-4FB7-932B-589178F1347B}" destId="{BA350A8D-F576-4164-975F-FF0D8F3F09BD}" srcOrd="0" destOrd="0" parTransId="{5BA398F5-E9EA-4F59-9625-9020DBF22EB5}" sibTransId="{331B4447-61AB-4852-9980-47640334E97B}"/>
    <dgm:cxn modelId="{3493E675-8F3A-4AA0-BC4D-015DE597F8D5}" srcId="{8FBC9C78-9637-49C3-B4E3-7D9203AF78A9}" destId="{20E05159-5FE9-410E-A294-7C3868F61580}" srcOrd="0" destOrd="0" parTransId="{14F19E98-A04C-48A4-9EBF-0A4A99720B86}" sibTransId="{EA9B2FA0-DD48-4F2C-BF83-752D1797D4E3}"/>
    <dgm:cxn modelId="{E350DC30-4C73-48BD-A2F6-A0A8C8141AFB}" type="presOf" srcId="{20E05159-5FE9-410E-A294-7C3868F61580}" destId="{35D9CB08-65FA-42C8-97B2-6DA49B4CA8F9}" srcOrd="0" destOrd="0" presId="urn:microsoft.com/office/officeart/2005/8/layout/architecture"/>
    <dgm:cxn modelId="{FA77C097-5DC9-44B5-87C5-D4FC6B94FC1C}" type="presOf" srcId="{92990536-6D08-4767-90B1-7A95D6A7AF72}" destId="{26F0D24A-5698-4B56-A194-19D704BDBF94}" srcOrd="0" destOrd="0" presId="urn:microsoft.com/office/officeart/2005/8/layout/architecture"/>
    <dgm:cxn modelId="{753E69B3-8FAA-4A27-918B-A5DFA08465E2}" type="presOf" srcId="{8FBC9C78-9637-49C3-B4E3-7D9203AF78A9}" destId="{67DA6D24-C586-42C6-9CF1-BECE2497783D}" srcOrd="0" destOrd="0" presId="urn:microsoft.com/office/officeart/2005/8/layout/architecture"/>
    <dgm:cxn modelId="{89157BCA-6616-4EC0-8F95-D901592C7F06}" type="presOf" srcId="{F64C284E-C80F-4FB7-932B-589178F1347B}" destId="{9139F2FB-099D-4E64-BC44-D8C182F76B87}" srcOrd="0" destOrd="0" presId="urn:microsoft.com/office/officeart/2005/8/layout/architecture"/>
    <dgm:cxn modelId="{C52B2730-3B90-4C3A-9731-F3B00A728456}" srcId="{93840ED2-742F-42AD-A609-B91C78C23F57}" destId="{92990536-6D08-4767-90B1-7A95D6A7AF72}" srcOrd="0" destOrd="0" parTransId="{4BAA5912-5B66-4065-B068-1D3AA1CFAEDB}" sibTransId="{277A3160-D0A3-49EC-B1F5-709749D7EC10}"/>
    <dgm:cxn modelId="{D3357EFD-F4D9-4D1C-BCEC-1B9D044892BF}" srcId="{13C82FAD-C2E9-4B2D-B554-CCE4031856D5}" destId="{F64C284E-C80F-4FB7-932B-589178F1347B}" srcOrd="1" destOrd="0" parTransId="{894C5BDE-DB79-496E-9D02-EEFAE72B8C89}" sibTransId="{163CC1E8-6300-4D68-BF6D-C378D77C13A2}"/>
    <dgm:cxn modelId="{CE07DD72-6B74-482D-A96E-B8C0D2DD7091}" srcId="{13C82FAD-C2E9-4B2D-B554-CCE4031856D5}" destId="{8FBC9C78-9637-49C3-B4E3-7D9203AF78A9}" srcOrd="2" destOrd="0" parTransId="{8C7FAA8B-2CF7-44FE-B12B-A11B9C0092E8}" sibTransId="{43B3D2BB-2EDC-4F3E-81DE-317F13E75A3B}"/>
    <dgm:cxn modelId="{E4D0D19A-58B3-4453-884B-4FE0995CFD21}" type="presOf" srcId="{93840ED2-742F-42AD-A609-B91C78C23F57}" destId="{ACD0B7AC-2712-48F0-9673-E12A850A0E42}" srcOrd="0" destOrd="0" presId="urn:microsoft.com/office/officeart/2005/8/layout/architecture"/>
    <dgm:cxn modelId="{ACAF2867-52C5-4F22-A0C2-7905B73CEF22}" type="presOf" srcId="{13C82FAD-C2E9-4B2D-B554-CCE4031856D5}" destId="{9E9117DC-3AD2-4FE0-994A-93B02E24FDF3}" srcOrd="0" destOrd="0" presId="urn:microsoft.com/office/officeart/2005/8/layout/architecture"/>
    <dgm:cxn modelId="{7AE46FC0-2F93-4BF1-8E92-BEE57C84A6E4}" type="presOf" srcId="{BA350A8D-F576-4164-975F-FF0D8F3F09BD}" destId="{8E128F1D-1FEB-4E44-8570-558D2157C3D2}" srcOrd="0" destOrd="0" presId="urn:microsoft.com/office/officeart/2005/8/layout/architecture"/>
    <dgm:cxn modelId="{75D63A40-2022-4F6A-BCA6-7C3285FFCE11}" srcId="{13C82FAD-C2E9-4B2D-B554-CCE4031856D5}" destId="{93840ED2-742F-42AD-A609-B91C78C23F57}" srcOrd="0" destOrd="0" parTransId="{D2E346D1-F74D-47B6-8553-1BEFD9F9A966}" sibTransId="{99E58491-E187-43F7-8724-18A240BEFAE5}"/>
    <dgm:cxn modelId="{785106CD-AC10-4393-9FA7-C834EEA8E285}" type="presParOf" srcId="{9E9117DC-3AD2-4FE0-994A-93B02E24FDF3}" destId="{F6F538C4-298F-4AB3-ABAD-094D1BC54756}" srcOrd="0" destOrd="0" presId="urn:microsoft.com/office/officeart/2005/8/layout/architecture"/>
    <dgm:cxn modelId="{B957381B-C17B-4E71-B81E-7B4C07326875}" type="presParOf" srcId="{F6F538C4-298F-4AB3-ABAD-094D1BC54756}" destId="{ACD0B7AC-2712-48F0-9673-E12A850A0E42}" srcOrd="0" destOrd="0" presId="urn:microsoft.com/office/officeart/2005/8/layout/architecture"/>
    <dgm:cxn modelId="{D5B489CF-EA23-42B9-8160-D6D809CF91AD}" type="presParOf" srcId="{F6F538C4-298F-4AB3-ABAD-094D1BC54756}" destId="{A1FC5FDD-DF36-483D-AE8F-A64FD7CD09F5}" srcOrd="1" destOrd="0" presId="urn:microsoft.com/office/officeart/2005/8/layout/architecture"/>
    <dgm:cxn modelId="{177BEE49-9E41-42D6-A935-5E572C6BECC8}" type="presParOf" srcId="{F6F538C4-298F-4AB3-ABAD-094D1BC54756}" destId="{B5420D13-B807-4EFA-944E-51CE3108DA11}" srcOrd="2" destOrd="0" presId="urn:microsoft.com/office/officeart/2005/8/layout/architecture"/>
    <dgm:cxn modelId="{2E000245-914B-4E10-8931-8B64DA571D3F}" type="presParOf" srcId="{B5420D13-B807-4EFA-944E-51CE3108DA11}" destId="{DAC5E926-ABCD-4724-8444-6B4BB1D34AF5}" srcOrd="0" destOrd="0" presId="urn:microsoft.com/office/officeart/2005/8/layout/architecture"/>
    <dgm:cxn modelId="{4B3B46EC-C225-4905-9025-785E3ACF7D45}" type="presParOf" srcId="{DAC5E926-ABCD-4724-8444-6B4BB1D34AF5}" destId="{26F0D24A-5698-4B56-A194-19D704BDBF94}" srcOrd="0" destOrd="0" presId="urn:microsoft.com/office/officeart/2005/8/layout/architecture"/>
    <dgm:cxn modelId="{6FF63245-8FCA-48A9-A717-84F2DA38659F}" type="presParOf" srcId="{DAC5E926-ABCD-4724-8444-6B4BB1D34AF5}" destId="{FB861121-6D5C-4FF0-A5AC-38BB5522B414}" srcOrd="1" destOrd="0" presId="urn:microsoft.com/office/officeart/2005/8/layout/architecture"/>
    <dgm:cxn modelId="{897EF7CC-C104-49B5-9CFE-0559E31A2467}" type="presParOf" srcId="{9E9117DC-3AD2-4FE0-994A-93B02E24FDF3}" destId="{1698C8FC-28FF-4BFE-B63A-7FDE7397BF1F}" srcOrd="1" destOrd="0" presId="urn:microsoft.com/office/officeart/2005/8/layout/architecture"/>
    <dgm:cxn modelId="{63286B34-30D8-4BFE-BEE3-0F0ABAD45B76}" type="presParOf" srcId="{9E9117DC-3AD2-4FE0-994A-93B02E24FDF3}" destId="{AE380E56-2573-4646-B5A9-F65591BDAC17}" srcOrd="2" destOrd="0" presId="urn:microsoft.com/office/officeart/2005/8/layout/architecture"/>
    <dgm:cxn modelId="{2E905F41-57B9-4F64-8F71-651527CEFC60}" type="presParOf" srcId="{AE380E56-2573-4646-B5A9-F65591BDAC17}" destId="{9139F2FB-099D-4E64-BC44-D8C182F76B87}" srcOrd="0" destOrd="0" presId="urn:microsoft.com/office/officeart/2005/8/layout/architecture"/>
    <dgm:cxn modelId="{92F91CA0-8067-4D61-A5D6-FDEF8E7C4673}" type="presParOf" srcId="{AE380E56-2573-4646-B5A9-F65591BDAC17}" destId="{9A39D165-A68E-448D-9012-8962E04F6336}" srcOrd="1" destOrd="0" presId="urn:microsoft.com/office/officeart/2005/8/layout/architecture"/>
    <dgm:cxn modelId="{38AEEC8D-C0A9-4111-B709-AC3387355329}" type="presParOf" srcId="{AE380E56-2573-4646-B5A9-F65591BDAC17}" destId="{FCD6485A-8C08-402C-951B-EF19461176CE}" srcOrd="2" destOrd="0" presId="urn:microsoft.com/office/officeart/2005/8/layout/architecture"/>
    <dgm:cxn modelId="{C149B9EC-88B9-41DC-A040-547CE5237477}" type="presParOf" srcId="{FCD6485A-8C08-402C-951B-EF19461176CE}" destId="{732A8285-A12A-4572-9476-F6829CEB6FBF}" srcOrd="0" destOrd="0" presId="urn:microsoft.com/office/officeart/2005/8/layout/architecture"/>
    <dgm:cxn modelId="{079E503D-3E69-4742-A29E-0F343734195E}" type="presParOf" srcId="{732A8285-A12A-4572-9476-F6829CEB6FBF}" destId="{8E128F1D-1FEB-4E44-8570-558D2157C3D2}" srcOrd="0" destOrd="0" presId="urn:microsoft.com/office/officeart/2005/8/layout/architecture"/>
    <dgm:cxn modelId="{6248E6BF-90A6-4A1E-A422-65FBA3FFBE6B}" type="presParOf" srcId="{732A8285-A12A-4572-9476-F6829CEB6FBF}" destId="{D7AFEC8A-8404-41AB-805E-38A91D375FD1}" srcOrd="1" destOrd="0" presId="urn:microsoft.com/office/officeart/2005/8/layout/architecture"/>
    <dgm:cxn modelId="{82FFA57A-34FC-428D-89B6-549335012E65}" type="presParOf" srcId="{9E9117DC-3AD2-4FE0-994A-93B02E24FDF3}" destId="{9FD5777C-7B99-4BC7-A1D6-458133A4408F}" srcOrd="3" destOrd="0" presId="urn:microsoft.com/office/officeart/2005/8/layout/architecture"/>
    <dgm:cxn modelId="{F67C8604-25BE-4960-844F-A81E3A27D192}" type="presParOf" srcId="{9E9117DC-3AD2-4FE0-994A-93B02E24FDF3}" destId="{A1462CEE-5DAA-4A5A-A6EF-22DB9006824E}" srcOrd="4" destOrd="0" presId="urn:microsoft.com/office/officeart/2005/8/layout/architecture"/>
    <dgm:cxn modelId="{D249311C-8787-4F4B-8B23-14C8F6EFD0BA}" type="presParOf" srcId="{A1462CEE-5DAA-4A5A-A6EF-22DB9006824E}" destId="{67DA6D24-C586-42C6-9CF1-BECE2497783D}" srcOrd="0" destOrd="0" presId="urn:microsoft.com/office/officeart/2005/8/layout/architecture"/>
    <dgm:cxn modelId="{AA56A5A5-7D5A-4045-B9A4-00CA77163C4B}" type="presParOf" srcId="{A1462CEE-5DAA-4A5A-A6EF-22DB9006824E}" destId="{6C1B961A-F259-43C2-99F0-595433966052}" srcOrd="1" destOrd="0" presId="urn:microsoft.com/office/officeart/2005/8/layout/architecture"/>
    <dgm:cxn modelId="{B4E91657-0876-4809-88EB-C1961D21A141}" type="presParOf" srcId="{A1462CEE-5DAA-4A5A-A6EF-22DB9006824E}" destId="{09103E5D-0D44-4908-8C47-1102A1FA4A30}" srcOrd="2" destOrd="0" presId="urn:microsoft.com/office/officeart/2005/8/layout/architecture"/>
    <dgm:cxn modelId="{D3D4DE91-66C5-4C3A-B137-6E740BBD190A}" type="presParOf" srcId="{09103E5D-0D44-4908-8C47-1102A1FA4A30}" destId="{D21F202B-C7F8-4D81-8F91-6667E11FE059}" srcOrd="0" destOrd="0" presId="urn:microsoft.com/office/officeart/2005/8/layout/architecture"/>
    <dgm:cxn modelId="{881CB30C-4B9F-43B1-970F-7B870048036A}" type="presParOf" srcId="{D21F202B-C7F8-4D81-8F91-6667E11FE059}" destId="{35D9CB08-65FA-42C8-97B2-6DA49B4CA8F9}" srcOrd="0" destOrd="0" presId="urn:microsoft.com/office/officeart/2005/8/layout/architecture"/>
    <dgm:cxn modelId="{B61DC9BD-0B4F-47A2-9759-8945EE97F137}" type="presParOf" srcId="{D21F202B-C7F8-4D81-8F91-6667E11FE059}" destId="{5F276EC7-E89F-49BD-B8EB-7F7DA042A499}"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71098-2698-4997-8A71-2BBE8E12EB41}">
      <dsp:nvSpPr>
        <dsp:cNvPr id="0" name=""/>
        <dsp:cNvSpPr/>
      </dsp:nvSpPr>
      <dsp:spPr>
        <a:xfrm>
          <a:off x="0" y="0"/>
          <a:ext cx="6296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03278D-418E-4B4B-BEB8-12B8D31A189B}">
      <dsp:nvSpPr>
        <dsp:cNvPr id="0" name=""/>
        <dsp:cNvSpPr/>
      </dsp:nvSpPr>
      <dsp:spPr>
        <a:xfrm>
          <a:off x="0" y="0"/>
          <a:ext cx="1259231" cy="215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smtClean="0"/>
            <a:t>NoSQL 101</a:t>
          </a:r>
          <a:endParaRPr lang="en-CA" sz="2000" kern="1200"/>
        </a:p>
      </dsp:txBody>
      <dsp:txXfrm>
        <a:off x="0" y="0"/>
        <a:ext cx="1259231" cy="2155151"/>
      </dsp:txXfrm>
    </dsp:sp>
    <dsp:sp modelId="{D8540959-660F-41AF-98AB-55D52BF54FFF}">
      <dsp:nvSpPr>
        <dsp:cNvPr id="0" name=""/>
        <dsp:cNvSpPr/>
      </dsp:nvSpPr>
      <dsp:spPr>
        <a:xfrm>
          <a:off x="1353674" y="33674"/>
          <a:ext cx="4942484" cy="67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Comparison to relational</a:t>
          </a:r>
          <a:endParaRPr lang="en-CA" sz="2300" kern="1200"/>
        </a:p>
      </dsp:txBody>
      <dsp:txXfrm>
        <a:off x="1353674" y="33674"/>
        <a:ext cx="4942484" cy="673484"/>
      </dsp:txXfrm>
    </dsp:sp>
    <dsp:sp modelId="{BF5753B1-F251-46F5-99C1-0DA288E3E992}">
      <dsp:nvSpPr>
        <dsp:cNvPr id="0" name=""/>
        <dsp:cNvSpPr/>
      </dsp:nvSpPr>
      <dsp:spPr>
        <a:xfrm>
          <a:off x="1259231" y="707159"/>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B47BB0-8EFD-4353-B684-285443BAFBEB}">
      <dsp:nvSpPr>
        <dsp:cNvPr id="0" name=""/>
        <dsp:cNvSpPr/>
      </dsp:nvSpPr>
      <dsp:spPr>
        <a:xfrm>
          <a:off x="1353674" y="740833"/>
          <a:ext cx="4942484" cy="67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Not Only SQL </a:t>
          </a:r>
          <a:endParaRPr lang="en-CA" sz="2300" kern="1200" dirty="0"/>
        </a:p>
      </dsp:txBody>
      <dsp:txXfrm>
        <a:off x="1353674" y="740833"/>
        <a:ext cx="4942484" cy="673484"/>
      </dsp:txXfrm>
    </dsp:sp>
    <dsp:sp modelId="{71E5DFEC-7453-499C-8017-A98EE9861B04}">
      <dsp:nvSpPr>
        <dsp:cNvPr id="0" name=""/>
        <dsp:cNvSpPr/>
      </dsp:nvSpPr>
      <dsp:spPr>
        <a:xfrm>
          <a:off x="1259231" y="1414318"/>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522ED8-E6D2-4520-9242-B79F837DCC5B}">
      <dsp:nvSpPr>
        <dsp:cNvPr id="0" name=""/>
        <dsp:cNvSpPr/>
      </dsp:nvSpPr>
      <dsp:spPr>
        <a:xfrm>
          <a:off x="1353674" y="1447992"/>
          <a:ext cx="4942484" cy="673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Terminology</a:t>
          </a:r>
          <a:endParaRPr lang="en-CA" sz="2300" kern="1200"/>
        </a:p>
      </dsp:txBody>
      <dsp:txXfrm>
        <a:off x="1353674" y="1447992"/>
        <a:ext cx="4942484" cy="673484"/>
      </dsp:txXfrm>
    </dsp:sp>
    <dsp:sp modelId="{F3076F04-FB94-42BF-88DD-1BB3EF6A9798}">
      <dsp:nvSpPr>
        <dsp:cNvPr id="0" name=""/>
        <dsp:cNvSpPr/>
      </dsp:nvSpPr>
      <dsp:spPr>
        <a:xfrm>
          <a:off x="1259231" y="2121477"/>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514A5-C50C-460C-9DF5-7CB158817DDF}">
      <dsp:nvSpPr>
        <dsp:cNvPr id="0" name=""/>
        <dsp:cNvSpPr/>
      </dsp:nvSpPr>
      <dsp:spPr>
        <a:xfrm>
          <a:off x="0" y="2155151"/>
          <a:ext cx="6296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CDE9F-9510-4A5B-8911-B54334C1ADFF}">
      <dsp:nvSpPr>
        <dsp:cNvPr id="0" name=""/>
        <dsp:cNvSpPr/>
      </dsp:nvSpPr>
      <dsp:spPr>
        <a:xfrm>
          <a:off x="0" y="2155151"/>
          <a:ext cx="1259231" cy="215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smtClean="0"/>
            <a:t>Categories</a:t>
          </a:r>
          <a:endParaRPr lang="en-CA" sz="2000" kern="1200"/>
        </a:p>
      </dsp:txBody>
      <dsp:txXfrm>
        <a:off x="0" y="2155151"/>
        <a:ext cx="1259231" cy="2155151"/>
      </dsp:txXfrm>
    </dsp:sp>
    <dsp:sp modelId="{EDF1BFF0-F774-4277-A9F6-D7CE0188323D}">
      <dsp:nvSpPr>
        <dsp:cNvPr id="0" name=""/>
        <dsp:cNvSpPr/>
      </dsp:nvSpPr>
      <dsp:spPr>
        <a:xfrm>
          <a:off x="1353674" y="2180486"/>
          <a:ext cx="4942484" cy="50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What they are</a:t>
          </a:r>
          <a:endParaRPr lang="en-CA" sz="2300" kern="1200"/>
        </a:p>
      </dsp:txBody>
      <dsp:txXfrm>
        <a:off x="1353674" y="2180486"/>
        <a:ext cx="4942484" cy="506692"/>
      </dsp:txXfrm>
    </dsp:sp>
    <dsp:sp modelId="{67B34489-761B-4E24-A454-3A277AF18C4C}">
      <dsp:nvSpPr>
        <dsp:cNvPr id="0" name=""/>
        <dsp:cNvSpPr/>
      </dsp:nvSpPr>
      <dsp:spPr>
        <a:xfrm>
          <a:off x="1259231" y="2687178"/>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15DAFE-E8D1-4696-BA6E-DFBF1B3F7406}">
      <dsp:nvSpPr>
        <dsp:cNvPr id="0" name=""/>
        <dsp:cNvSpPr/>
      </dsp:nvSpPr>
      <dsp:spPr>
        <a:xfrm>
          <a:off x="1353674" y="2712512"/>
          <a:ext cx="4942484" cy="50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Why you use them</a:t>
          </a:r>
          <a:endParaRPr lang="en-CA" sz="2300" kern="1200"/>
        </a:p>
      </dsp:txBody>
      <dsp:txXfrm>
        <a:off x="1353674" y="2712512"/>
        <a:ext cx="4942484" cy="506692"/>
      </dsp:txXfrm>
    </dsp:sp>
    <dsp:sp modelId="{36CF06AC-8485-40D7-A106-B6CCCFABCF4E}">
      <dsp:nvSpPr>
        <dsp:cNvPr id="0" name=""/>
        <dsp:cNvSpPr/>
      </dsp:nvSpPr>
      <dsp:spPr>
        <a:xfrm>
          <a:off x="1259231" y="3219204"/>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FCB718-A536-4678-9C09-09F7987B3AB2}">
      <dsp:nvSpPr>
        <dsp:cNvPr id="0" name=""/>
        <dsp:cNvSpPr/>
      </dsp:nvSpPr>
      <dsp:spPr>
        <a:xfrm>
          <a:off x="1353674" y="3244539"/>
          <a:ext cx="4942484" cy="50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When you use them</a:t>
          </a:r>
          <a:endParaRPr lang="en-CA" sz="2300" kern="1200" dirty="0"/>
        </a:p>
      </dsp:txBody>
      <dsp:txXfrm>
        <a:off x="1353674" y="3244539"/>
        <a:ext cx="4942484" cy="506692"/>
      </dsp:txXfrm>
    </dsp:sp>
    <dsp:sp modelId="{D53537D6-3295-4320-B0A1-2D5FEE3BBC33}">
      <dsp:nvSpPr>
        <dsp:cNvPr id="0" name=""/>
        <dsp:cNvSpPr/>
      </dsp:nvSpPr>
      <dsp:spPr>
        <a:xfrm>
          <a:off x="1259231" y="3751231"/>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40BC74-68CE-41FC-87D2-B0097E7E2F29}">
      <dsp:nvSpPr>
        <dsp:cNvPr id="0" name=""/>
        <dsp:cNvSpPr/>
      </dsp:nvSpPr>
      <dsp:spPr>
        <a:xfrm>
          <a:off x="1353674" y="3776566"/>
          <a:ext cx="4942484" cy="50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CA" sz="2300" kern="1200" dirty="0" smtClean="0"/>
            <a:t>A little of how to use them</a:t>
          </a:r>
          <a:endParaRPr lang="en-CA" sz="2300" kern="1200" dirty="0"/>
        </a:p>
      </dsp:txBody>
      <dsp:txXfrm>
        <a:off x="1353674" y="3776566"/>
        <a:ext cx="4942484" cy="506692"/>
      </dsp:txXfrm>
    </dsp:sp>
    <dsp:sp modelId="{8EDC3961-EDCB-4FB1-8A9F-2D9FBAB10A06}">
      <dsp:nvSpPr>
        <dsp:cNvPr id="0" name=""/>
        <dsp:cNvSpPr/>
      </dsp:nvSpPr>
      <dsp:spPr>
        <a:xfrm>
          <a:off x="1259231" y="4283258"/>
          <a:ext cx="50369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9F223-0023-4DFC-8AD6-DA314A72AF34}">
      <dsp:nvSpPr>
        <dsp:cNvPr id="0" name=""/>
        <dsp:cNvSpPr/>
      </dsp:nvSpPr>
      <dsp:spPr>
        <a:xfrm>
          <a:off x="0" y="1250577"/>
          <a:ext cx="2644796" cy="122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rtl="0">
            <a:lnSpc>
              <a:spcPct val="90000"/>
            </a:lnSpc>
            <a:spcBef>
              <a:spcPct val="0"/>
            </a:spcBef>
            <a:spcAft>
              <a:spcPct val="35000"/>
            </a:spcAft>
          </a:pPr>
          <a:r>
            <a:rPr lang="en-US" sz="3400" kern="1200" dirty="0" smtClean="0"/>
            <a:t>Polyglot persistence</a:t>
          </a:r>
          <a:endParaRPr lang="en-CA" sz="3400" kern="1200" dirty="0"/>
        </a:p>
      </dsp:txBody>
      <dsp:txXfrm>
        <a:off x="0" y="1250577"/>
        <a:ext cx="2644796" cy="1220175"/>
      </dsp:txXfrm>
    </dsp:sp>
    <dsp:sp modelId="{57F01BBC-1D35-4B7E-9E6F-60A0C2507A0A}">
      <dsp:nvSpPr>
        <dsp:cNvPr id="0" name=""/>
        <dsp:cNvSpPr/>
      </dsp:nvSpPr>
      <dsp:spPr>
        <a:xfrm>
          <a:off x="2644796" y="1155251"/>
          <a:ext cx="528959" cy="1410827"/>
        </a:xfrm>
        <a:prstGeom prst="leftBrace">
          <a:avLst>
            <a:gd name="adj1" fmla="val 35000"/>
            <a:gd name="adj2" fmla="val 50000"/>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DDA883-2861-4183-99E5-9A1CE17B2351}">
      <dsp:nvSpPr>
        <dsp:cNvPr id="0" name=""/>
        <dsp:cNvSpPr/>
      </dsp:nvSpPr>
      <dsp:spPr>
        <a:xfrm>
          <a:off x="3385339" y="1155251"/>
          <a:ext cx="7193845" cy="1410827"/>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rtl="0">
            <a:lnSpc>
              <a:spcPct val="90000"/>
            </a:lnSpc>
            <a:spcBef>
              <a:spcPct val="0"/>
            </a:spcBef>
            <a:spcAft>
              <a:spcPct val="15000"/>
            </a:spcAft>
            <a:buChar char="••"/>
          </a:pPr>
          <a:r>
            <a:rPr lang="en-CA" sz="3400" kern="1200" dirty="0" smtClean="0"/>
            <a:t>Optimized for data</a:t>
          </a:r>
          <a:endParaRPr lang="en-CA" sz="3400" kern="1200" dirty="0"/>
        </a:p>
        <a:p>
          <a:pPr marL="285750" lvl="1" indent="-285750" algn="l" defTabSz="1511300" rtl="0">
            <a:lnSpc>
              <a:spcPct val="90000"/>
            </a:lnSpc>
            <a:spcBef>
              <a:spcPct val="0"/>
            </a:spcBef>
            <a:spcAft>
              <a:spcPct val="15000"/>
            </a:spcAft>
            <a:buChar char="••"/>
          </a:pPr>
          <a:r>
            <a:rPr lang="en-CA" sz="3400" kern="1200" dirty="0" smtClean="0"/>
            <a:t>Optimized for workload</a:t>
          </a:r>
          <a:endParaRPr lang="en-CA" sz="3400" kern="1200" dirty="0"/>
        </a:p>
      </dsp:txBody>
      <dsp:txXfrm>
        <a:off x="3385339" y="1155251"/>
        <a:ext cx="7193845" cy="1410827"/>
      </dsp:txXfrm>
    </dsp:sp>
    <dsp:sp modelId="{3AC7FE1F-3DA3-435B-ADA8-74B4EB65145D}">
      <dsp:nvSpPr>
        <dsp:cNvPr id="0" name=""/>
        <dsp:cNvSpPr/>
      </dsp:nvSpPr>
      <dsp:spPr>
        <a:xfrm>
          <a:off x="0" y="3336696"/>
          <a:ext cx="2642213" cy="122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lvl="0" algn="r" defTabSz="1511300" rtl="0">
            <a:lnSpc>
              <a:spcPct val="90000"/>
            </a:lnSpc>
            <a:spcBef>
              <a:spcPct val="0"/>
            </a:spcBef>
            <a:spcAft>
              <a:spcPct val="35000"/>
            </a:spcAft>
          </a:pPr>
          <a:r>
            <a:rPr lang="en-US" sz="3400" kern="1200" dirty="0" smtClean="0"/>
            <a:t>Not all new </a:t>
          </a:r>
          <a:endParaRPr lang="en-CA" sz="3400" kern="1200" dirty="0"/>
        </a:p>
      </dsp:txBody>
      <dsp:txXfrm>
        <a:off x="0" y="3336696"/>
        <a:ext cx="2642213" cy="1220175"/>
      </dsp:txXfrm>
    </dsp:sp>
    <dsp:sp modelId="{50A282ED-5A1A-41FD-B7BD-3816225DA1B8}">
      <dsp:nvSpPr>
        <dsp:cNvPr id="0" name=""/>
        <dsp:cNvSpPr/>
      </dsp:nvSpPr>
      <dsp:spPr>
        <a:xfrm>
          <a:off x="2642213" y="2688478"/>
          <a:ext cx="528442" cy="2516610"/>
        </a:xfrm>
        <a:prstGeom prst="leftBrace">
          <a:avLst>
            <a:gd name="adj1" fmla="val 35000"/>
            <a:gd name="adj2" fmla="val 50000"/>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2353F8-BCC2-41C2-AAC8-32E733589BFF}">
      <dsp:nvSpPr>
        <dsp:cNvPr id="0" name=""/>
        <dsp:cNvSpPr/>
      </dsp:nvSpPr>
      <dsp:spPr>
        <a:xfrm>
          <a:off x="3382033" y="2688478"/>
          <a:ext cx="7186820" cy="2516610"/>
        </a:xfrm>
        <a:prstGeom prst="rect">
          <a:avLst/>
        </a:prstGeom>
        <a:solidFill>
          <a:schemeClr val="accent4">
            <a:hueOff val="9695422"/>
            <a:satOff val="-13663"/>
            <a:lumOff val="137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rtl="0">
            <a:lnSpc>
              <a:spcPct val="90000"/>
            </a:lnSpc>
            <a:spcBef>
              <a:spcPct val="0"/>
            </a:spcBef>
            <a:spcAft>
              <a:spcPct val="15000"/>
            </a:spcAft>
            <a:buChar char="••"/>
          </a:pPr>
          <a:r>
            <a:rPr lang="en-US" sz="3400" kern="1200" smtClean="0"/>
            <a:t>EAV</a:t>
          </a:r>
          <a:endParaRPr lang="en-CA" sz="3400" kern="1200"/>
        </a:p>
        <a:p>
          <a:pPr marL="285750" lvl="1" indent="-285750" algn="l" defTabSz="1511300" rtl="0">
            <a:lnSpc>
              <a:spcPct val="90000"/>
            </a:lnSpc>
            <a:spcBef>
              <a:spcPct val="0"/>
            </a:spcBef>
            <a:spcAft>
              <a:spcPct val="15000"/>
            </a:spcAft>
            <a:buChar char="••"/>
          </a:pPr>
          <a:r>
            <a:rPr lang="en-US" sz="3400" kern="1200" dirty="0" smtClean="0"/>
            <a:t>XML</a:t>
          </a:r>
          <a:endParaRPr lang="en-CA" sz="3400" kern="1200" dirty="0"/>
        </a:p>
        <a:p>
          <a:pPr marL="285750" lvl="1" indent="-285750" algn="l" defTabSz="1511300" rtl="0">
            <a:lnSpc>
              <a:spcPct val="90000"/>
            </a:lnSpc>
            <a:spcBef>
              <a:spcPct val="0"/>
            </a:spcBef>
            <a:spcAft>
              <a:spcPct val="15000"/>
            </a:spcAft>
            <a:buChar char="••"/>
          </a:pPr>
          <a:r>
            <a:rPr lang="en-US" sz="3400" kern="1200" dirty="0" smtClean="0"/>
            <a:t>Architecture paradigm: OLAP/DW and OLTP</a:t>
          </a:r>
          <a:endParaRPr lang="en-CA" sz="3400" kern="1200" dirty="0"/>
        </a:p>
      </dsp:txBody>
      <dsp:txXfrm>
        <a:off x="3382033" y="2688478"/>
        <a:ext cx="7186820" cy="2516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5F70A-BA42-466F-94B7-CBE76DEA5551}">
      <dsp:nvSpPr>
        <dsp:cNvPr id="0" name=""/>
        <dsp:cNvSpPr/>
      </dsp:nvSpPr>
      <dsp:spPr>
        <a:xfrm>
          <a:off x="0" y="0"/>
          <a:ext cx="10777085" cy="1942623"/>
        </a:xfrm>
        <a:prstGeom prst="rect">
          <a:avLst/>
        </a:prstGeom>
        <a:solidFill>
          <a:schemeClr val="accent1">
            <a:shade val="5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rtl="0">
            <a:lnSpc>
              <a:spcPct val="90000"/>
            </a:lnSpc>
            <a:spcBef>
              <a:spcPct val="0"/>
            </a:spcBef>
            <a:spcAft>
              <a:spcPct val="35000"/>
            </a:spcAft>
          </a:pPr>
          <a:r>
            <a:rPr lang="en-US" sz="3500" kern="1200" smtClean="0"/>
            <a:t>Polyschematic</a:t>
          </a:r>
          <a:endParaRPr lang="en-CA" sz="3500" kern="1200"/>
        </a:p>
      </dsp:txBody>
      <dsp:txXfrm>
        <a:off x="0" y="0"/>
        <a:ext cx="10777085" cy="1049016"/>
      </dsp:txXfrm>
    </dsp:sp>
    <dsp:sp modelId="{F6E19651-9F8B-4BB4-B751-B30D17AEA7DB}">
      <dsp:nvSpPr>
        <dsp:cNvPr id="0" name=""/>
        <dsp:cNvSpPr/>
      </dsp:nvSpPr>
      <dsp:spPr>
        <a:xfrm>
          <a:off x="5262" y="1010163"/>
          <a:ext cx="3588853" cy="893606"/>
        </a:xfrm>
        <a:prstGeom prst="rect">
          <a:avLst/>
        </a:prstGeom>
        <a:solidFill>
          <a:schemeClr val="accent1">
            <a:alpha val="90000"/>
            <a:tint val="55000"/>
            <a:hueOff val="0"/>
            <a:satOff val="0"/>
            <a:lumOff val="0"/>
            <a:alphaOff val="0"/>
          </a:schemeClr>
        </a:solidFill>
        <a:ln w="9525" cap="flat"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rtl="0">
            <a:lnSpc>
              <a:spcPct val="90000"/>
            </a:lnSpc>
            <a:spcBef>
              <a:spcPct val="0"/>
            </a:spcBef>
            <a:spcAft>
              <a:spcPct val="35000"/>
            </a:spcAft>
          </a:pPr>
          <a:r>
            <a:rPr lang="en-US" sz="2600" kern="1200" dirty="0" smtClean="0"/>
            <a:t>Multiple schemas over the same data</a:t>
          </a:r>
          <a:endParaRPr lang="en-CA" sz="2600" kern="1200" dirty="0"/>
        </a:p>
      </dsp:txBody>
      <dsp:txXfrm>
        <a:off x="5262" y="1010163"/>
        <a:ext cx="3588853" cy="893606"/>
      </dsp:txXfrm>
    </dsp:sp>
    <dsp:sp modelId="{13178EF8-3B15-4F62-81CE-EFCBFE084577}">
      <dsp:nvSpPr>
        <dsp:cNvPr id="0" name=""/>
        <dsp:cNvSpPr/>
      </dsp:nvSpPr>
      <dsp:spPr>
        <a:xfrm>
          <a:off x="3594115" y="1010163"/>
          <a:ext cx="3588853" cy="893606"/>
        </a:xfrm>
        <a:prstGeom prst="rect">
          <a:avLst/>
        </a:prstGeom>
        <a:solidFill>
          <a:schemeClr val="accent1">
            <a:alpha val="90000"/>
            <a:tint val="55000"/>
            <a:hueOff val="0"/>
            <a:satOff val="0"/>
            <a:lumOff val="0"/>
            <a:alphaOff val="0"/>
          </a:schemeClr>
        </a:solidFill>
        <a:ln w="9525" cap="flat"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rtl="0">
            <a:lnSpc>
              <a:spcPct val="90000"/>
            </a:lnSpc>
            <a:spcBef>
              <a:spcPct val="0"/>
            </a:spcBef>
            <a:spcAft>
              <a:spcPct val="35000"/>
            </a:spcAft>
          </a:pPr>
          <a:r>
            <a:rPr lang="en-US" sz="2600" kern="1200" dirty="0" smtClean="0"/>
            <a:t>Schema on </a:t>
          </a:r>
          <a:r>
            <a:rPr lang="en-US" sz="2600" b="1" kern="1200" dirty="0" smtClean="0"/>
            <a:t>read</a:t>
          </a:r>
          <a:r>
            <a:rPr lang="en-US" sz="2600" kern="1200" dirty="0" smtClean="0"/>
            <a:t>, not on </a:t>
          </a:r>
          <a:r>
            <a:rPr lang="en-US" sz="2600" b="1" kern="1200" dirty="0" smtClean="0"/>
            <a:t>write</a:t>
          </a:r>
          <a:endParaRPr lang="en-CA" sz="2600" b="1" kern="1200" dirty="0"/>
        </a:p>
      </dsp:txBody>
      <dsp:txXfrm>
        <a:off x="3594115" y="1010163"/>
        <a:ext cx="3588853" cy="893606"/>
      </dsp:txXfrm>
    </dsp:sp>
    <dsp:sp modelId="{B676DF10-3598-4B6F-95E5-A37272E5265E}">
      <dsp:nvSpPr>
        <dsp:cNvPr id="0" name=""/>
        <dsp:cNvSpPr/>
      </dsp:nvSpPr>
      <dsp:spPr>
        <a:xfrm>
          <a:off x="7182969" y="1010163"/>
          <a:ext cx="3588853" cy="893606"/>
        </a:xfrm>
        <a:prstGeom prst="rect">
          <a:avLst/>
        </a:prstGeom>
        <a:solidFill>
          <a:schemeClr val="accent1">
            <a:alpha val="90000"/>
            <a:tint val="55000"/>
            <a:hueOff val="0"/>
            <a:satOff val="0"/>
            <a:lumOff val="0"/>
            <a:alphaOff val="0"/>
          </a:schemeClr>
        </a:solidFill>
        <a:ln w="9525" cap="flat"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lvl="0" algn="ctr" defTabSz="1155700" rtl="0">
            <a:lnSpc>
              <a:spcPct val="90000"/>
            </a:lnSpc>
            <a:spcBef>
              <a:spcPct val="0"/>
            </a:spcBef>
            <a:spcAft>
              <a:spcPct val="35000"/>
            </a:spcAft>
          </a:pPr>
          <a:r>
            <a:rPr lang="en-CA" sz="2600" kern="1200" dirty="0" smtClean="0"/>
            <a:t>Data integrity may be managed elsewhere</a:t>
          </a:r>
          <a:endParaRPr lang="en-CA" sz="2600" kern="1200" dirty="0"/>
        </a:p>
      </dsp:txBody>
      <dsp:txXfrm>
        <a:off x="7182969" y="1010163"/>
        <a:ext cx="3588853" cy="893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0B7AC-2712-48F0-9673-E12A850A0E42}">
      <dsp:nvSpPr>
        <dsp:cNvPr id="0" name=""/>
        <dsp:cNvSpPr/>
      </dsp:nvSpPr>
      <dsp:spPr>
        <a:xfrm>
          <a:off x="8135" y="2298527"/>
          <a:ext cx="3289565" cy="20098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err="1" smtClean="0"/>
            <a:t>PaaS</a:t>
          </a:r>
          <a:endParaRPr lang="en-CA" sz="6500" kern="1200" dirty="0"/>
        </a:p>
      </dsp:txBody>
      <dsp:txXfrm>
        <a:off x="67001" y="2357393"/>
        <a:ext cx="3171833" cy="1892087"/>
      </dsp:txXfrm>
    </dsp:sp>
    <dsp:sp modelId="{26F0D24A-5698-4B56-A194-19D704BDBF94}">
      <dsp:nvSpPr>
        <dsp:cNvPr id="0" name=""/>
        <dsp:cNvSpPr/>
      </dsp:nvSpPr>
      <dsp:spPr>
        <a:xfrm>
          <a:off x="8135" y="1716"/>
          <a:ext cx="3289565" cy="200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CA" sz="4000" kern="1200" dirty="0" smtClean="0"/>
            <a:t>Platform</a:t>
          </a:r>
          <a:endParaRPr lang="en-CA" sz="4000" kern="1200" dirty="0"/>
        </a:p>
      </dsp:txBody>
      <dsp:txXfrm>
        <a:off x="67001" y="60582"/>
        <a:ext cx="3171833" cy="1892087"/>
      </dsp:txXfrm>
    </dsp:sp>
    <dsp:sp modelId="{9139F2FB-099D-4E64-BC44-D8C182F76B87}">
      <dsp:nvSpPr>
        <dsp:cNvPr id="0" name=""/>
        <dsp:cNvSpPr/>
      </dsp:nvSpPr>
      <dsp:spPr>
        <a:xfrm>
          <a:off x="3850348" y="2298527"/>
          <a:ext cx="3289565" cy="20098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IaaS</a:t>
          </a:r>
          <a:endParaRPr lang="en-CA" sz="6500" kern="1200" dirty="0"/>
        </a:p>
      </dsp:txBody>
      <dsp:txXfrm>
        <a:off x="3909214" y="2357393"/>
        <a:ext cx="3171833" cy="1892087"/>
      </dsp:txXfrm>
    </dsp:sp>
    <dsp:sp modelId="{8E128F1D-1FEB-4E44-8570-558D2157C3D2}">
      <dsp:nvSpPr>
        <dsp:cNvPr id="0" name=""/>
        <dsp:cNvSpPr/>
      </dsp:nvSpPr>
      <dsp:spPr>
        <a:xfrm>
          <a:off x="3850348" y="1716"/>
          <a:ext cx="3289565" cy="200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CA" sz="4000" kern="1200" dirty="0" smtClean="0"/>
            <a:t>Infrastructure</a:t>
          </a:r>
          <a:endParaRPr lang="en-CA" sz="4000" kern="1200" dirty="0"/>
        </a:p>
      </dsp:txBody>
      <dsp:txXfrm>
        <a:off x="3909214" y="60582"/>
        <a:ext cx="3171833" cy="1892087"/>
      </dsp:txXfrm>
    </dsp:sp>
    <dsp:sp modelId="{67DA6D24-C586-42C6-9CF1-BECE2497783D}">
      <dsp:nvSpPr>
        <dsp:cNvPr id="0" name=""/>
        <dsp:cNvSpPr/>
      </dsp:nvSpPr>
      <dsp:spPr>
        <a:xfrm>
          <a:off x="7692560" y="2298527"/>
          <a:ext cx="3289565" cy="20098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SaaS</a:t>
          </a:r>
          <a:endParaRPr lang="en-CA" sz="6500" kern="1200" dirty="0"/>
        </a:p>
      </dsp:txBody>
      <dsp:txXfrm>
        <a:off x="7751426" y="2357393"/>
        <a:ext cx="3171833" cy="1892087"/>
      </dsp:txXfrm>
    </dsp:sp>
    <dsp:sp modelId="{35D9CB08-65FA-42C8-97B2-6DA49B4CA8F9}">
      <dsp:nvSpPr>
        <dsp:cNvPr id="0" name=""/>
        <dsp:cNvSpPr/>
      </dsp:nvSpPr>
      <dsp:spPr>
        <a:xfrm>
          <a:off x="7692560" y="1716"/>
          <a:ext cx="3289565" cy="20098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CA" sz="4000" kern="1200" dirty="0" smtClean="0"/>
            <a:t>Service</a:t>
          </a:r>
          <a:endParaRPr lang="en-CA" sz="4000" kern="1200" dirty="0"/>
        </a:p>
      </dsp:txBody>
      <dsp:txXfrm>
        <a:off x="7751426" y="60582"/>
        <a:ext cx="3171833" cy="18920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3FA39-66D9-4196-A4EA-4202A51FF9A1}" type="datetimeFigureOut">
              <a:rPr lang="en-US" smtClean="0"/>
              <a:t>3/19/2015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D9E7-2D76-4171-9163-240F21E1FAB4}" type="slidenum">
              <a:rPr lang="en-US" smtClean="0"/>
              <a:t>‹#›</a:t>
            </a:fld>
            <a:endParaRPr lang="en-US"/>
          </a:p>
        </p:txBody>
      </p:sp>
    </p:spTree>
    <p:extLst>
      <p:ext uri="{BB962C8B-B14F-4D97-AF65-F5344CB8AC3E}">
        <p14:creationId xmlns:p14="http://schemas.microsoft.com/office/powerpoint/2010/main" val="1317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4258629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236413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Drop Partition Tolerance</a:t>
            </a:r>
            <a:endParaRPr lang="en-US" dirty="0" smtClean="0"/>
          </a:p>
          <a:p>
            <a:r>
              <a:rPr lang="en-US" dirty="0" smtClean="0"/>
              <a:t>Put it on one machine and you are fine…. Except this</a:t>
            </a:r>
            <a:r>
              <a:rPr lang="en-US" baseline="0" dirty="0" smtClean="0"/>
              <a:t> imposes scale limitations.</a:t>
            </a:r>
            <a:endParaRPr lang="en-US" dirty="0" smtClean="0"/>
          </a:p>
          <a:p>
            <a:r>
              <a:rPr lang="en-US" b="1" dirty="0" smtClean="0"/>
              <a:t>Drop Availability</a:t>
            </a:r>
            <a:endParaRPr lang="en-US" dirty="0" smtClean="0"/>
          </a:p>
          <a:p>
            <a:r>
              <a:rPr lang="en-US" dirty="0" smtClean="0"/>
              <a:t>Just wait</a:t>
            </a:r>
            <a:r>
              <a:rPr lang="en-US" baseline="0" dirty="0" smtClean="0"/>
              <a:t> for the data to be consistent on all nodes in the cluster.  No services may access nodes in the cluster until it is consistent.</a:t>
            </a:r>
            <a:endParaRPr lang="en-US" dirty="0" smtClean="0"/>
          </a:p>
          <a:p>
            <a:r>
              <a:rPr lang="en-US" b="1" dirty="0" smtClean="0"/>
              <a:t>Drop Consistency</a:t>
            </a:r>
            <a:endParaRPr lang="en-US" dirty="0" smtClean="0"/>
          </a:p>
          <a:p>
            <a:r>
              <a:rPr lang="en-US" dirty="0" smtClean="0"/>
              <a:t>Wait for things to be eventually consistent.  Can you get “close enough” or feed stale data?  </a:t>
            </a:r>
            <a:r>
              <a:rPr lang="en-US" dirty="0" err="1" smtClean="0"/>
              <a:t>Hm</a:t>
            </a:r>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194524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a:t>
            </a:r>
            <a:r>
              <a:rPr lang="en-US" sz="1200" b="0" kern="1200" dirty="0" smtClean="0">
                <a:solidFill>
                  <a:schemeClr val="tx1"/>
                </a:solidFill>
                <a:effectLst/>
                <a:latin typeface="+mn-lt"/>
                <a:ea typeface="+mn-ea"/>
                <a:cs typeface="+mn-cs"/>
              </a:rPr>
              <a:t>tomic: Everything in a transaction succeeds or the entire transaction is rolled back.</a:t>
            </a:r>
          </a:p>
          <a:p>
            <a:r>
              <a:rPr lang="en-US" sz="1200" b="1" kern="1200" dirty="0" smtClean="0">
                <a:solidFill>
                  <a:schemeClr val="tx1"/>
                </a:solidFill>
                <a:effectLst/>
                <a:latin typeface="+mn-lt"/>
                <a:ea typeface="+mn-ea"/>
                <a:cs typeface="+mn-cs"/>
              </a:rPr>
              <a:t>C</a:t>
            </a:r>
            <a:r>
              <a:rPr lang="en-US" sz="1200" b="0" kern="1200" dirty="0" smtClean="0">
                <a:solidFill>
                  <a:schemeClr val="tx1"/>
                </a:solidFill>
                <a:effectLst/>
                <a:latin typeface="+mn-lt"/>
                <a:ea typeface="+mn-ea"/>
                <a:cs typeface="+mn-cs"/>
              </a:rPr>
              <a:t>onsistent: A transaction cannot leave the database in an inconsistent state.</a:t>
            </a:r>
          </a:p>
          <a:p>
            <a:r>
              <a:rPr lang="en-US" sz="1200" b="1" kern="1200" dirty="0"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solated: Transactions cannot interfere with each other.</a:t>
            </a:r>
          </a:p>
          <a:p>
            <a:r>
              <a:rPr lang="en-US" sz="1200" b="1" kern="1200" dirty="0" smtClean="0">
                <a:solidFill>
                  <a:schemeClr val="tx1"/>
                </a:solidFill>
                <a:effectLst/>
                <a:latin typeface="+mn-lt"/>
                <a:ea typeface="+mn-ea"/>
                <a:cs typeface="+mn-cs"/>
              </a:rPr>
              <a:t>D</a:t>
            </a:r>
            <a:r>
              <a:rPr lang="en-US" sz="1200" b="0" kern="1200" dirty="0" smtClean="0">
                <a:solidFill>
                  <a:schemeClr val="tx1"/>
                </a:solidFill>
                <a:effectLst/>
                <a:latin typeface="+mn-lt"/>
                <a:ea typeface="+mn-ea"/>
                <a:cs typeface="+mn-cs"/>
              </a:rPr>
              <a:t>urable: Completed transactions persist, even when servers restart etc.</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188622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155312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b="1" dirty="0" smtClean="0"/>
              <a:t>Presenter</a:t>
            </a:r>
            <a:r>
              <a:rPr lang="en-US" sz="1200" b="1" baseline="0" dirty="0" smtClean="0"/>
              <a:t> guidance:</a:t>
            </a:r>
          </a:p>
          <a:p>
            <a:pPr marL="0" marR="0" indent="0" algn="l" defTabSz="914400" rtl="0" eaLnBrk="1" fontAlgn="auto" latinLnBrk="0" hangingPunct="1">
              <a:lnSpc>
                <a:spcPct val="100000"/>
              </a:lnSpc>
              <a:spcBef>
                <a:spcPct val="0"/>
              </a:spcBef>
              <a:spcAft>
                <a:spcPts val="0"/>
              </a:spcAft>
              <a:buClrTx/>
              <a:buSzTx/>
              <a:buFontTx/>
              <a:buNone/>
              <a:tabLst/>
              <a:defRPr/>
            </a:pPr>
            <a:r>
              <a:rPr lang="en-US" sz="1200" dirty="0" smtClean="0"/>
              <a:t>Introduce the family portrait.</a:t>
            </a:r>
            <a:endParaRPr lang="en-US" sz="1200"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endParaRPr lang="en-US" sz="1200" b="1" dirty="0" smtClean="0"/>
          </a:p>
          <a:p>
            <a:pPr eaLnBrk="1" hangingPunct="1">
              <a:spcBef>
                <a:spcPct val="0"/>
              </a:spcBef>
            </a:pPr>
            <a:r>
              <a:rPr lang="en-US" sz="1200" b="1" dirty="0" smtClean="0"/>
              <a:t>Slide talk track:</a:t>
            </a:r>
          </a:p>
          <a:p>
            <a:pPr marL="171450" indent="-171450" eaLnBrk="1" hangingPunct="1">
              <a:spcBef>
                <a:spcPct val="0"/>
              </a:spcBef>
              <a:buFont typeface="Arial" panose="020B0604020202020204" pitchFamily="34" charset="0"/>
              <a:buChar char="•"/>
            </a:pPr>
            <a:r>
              <a:rPr lang="en-US" sz="1200" b="0" dirty="0" smtClean="0"/>
              <a:t>This</a:t>
            </a:r>
            <a:r>
              <a:rPr lang="en-US" sz="1200" b="0" baseline="0" dirty="0" smtClean="0"/>
              <a:t> is how we think about the core differences across the data services for capturing and managing data</a:t>
            </a:r>
          </a:p>
          <a:p>
            <a:pPr marL="171450" indent="-171450" eaLnBrk="1" hangingPunct="1">
              <a:spcBef>
                <a:spcPct val="0"/>
              </a:spcBef>
              <a:buFont typeface="Arial" panose="020B0604020202020204" pitchFamily="34" charset="0"/>
              <a:buChar char="•"/>
            </a:pPr>
            <a:r>
              <a:rPr lang="en-US" sz="1200" b="0" baseline="0" dirty="0" smtClean="0"/>
              <a:t>On the left, you have more database imposed structure on the left and this loosens as you move to the right, ending in blobs which is just large containers of binary data.</a:t>
            </a:r>
          </a:p>
          <a:p>
            <a:pPr marL="171450" indent="-171450" eaLnBrk="1" hangingPunct="1">
              <a:spcBef>
                <a:spcPct val="0"/>
              </a:spcBef>
              <a:buFont typeface="Arial" panose="020B0604020202020204" pitchFamily="34" charset="0"/>
              <a:buChar char="•"/>
            </a:pPr>
            <a:endParaRPr lang="en-US" sz="1200" b="0" dirty="0" smtClean="0"/>
          </a:p>
        </p:txBody>
      </p:sp>
      <p:sp>
        <p:nvSpPr>
          <p:cNvPr id="4" name="Slide Number Placeholder 3"/>
          <p:cNvSpPr>
            <a:spLocks noGrp="1"/>
          </p:cNvSpPr>
          <p:nvPr>
            <p:ph type="sldNum" sz="quarter" idx="10"/>
          </p:nvPr>
        </p:nvSpPr>
        <p:spPr/>
        <p:txBody>
          <a:bodyPr/>
          <a:lstStyle/>
          <a:p>
            <a:fld id="{D43DDAC6-747A-4F9E-82DD-C589F449FBBC}"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48507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 for the purposes of this presentation – let me set the context for what is meant by Big Data.  When we refer to Big Data we are referring to data sets that have the following characteristics or attributes: </a:t>
            </a:r>
            <a:endParaRPr lang="en-US" dirty="0" smtClean="0"/>
          </a:p>
          <a:p>
            <a:r>
              <a:rPr lang="en-US" dirty="0" smtClean="0"/>
              <a:t>1.	Large Data Volume (Size) &gt;10TB </a:t>
            </a:r>
          </a:p>
          <a:p>
            <a:r>
              <a:rPr lang="en-US" dirty="0" smtClean="0"/>
              <a:t>2.	High Data Velocity (Growth) &gt;25% </a:t>
            </a:r>
            <a:r>
              <a:rPr lang="en-US" dirty="0" err="1" smtClean="0"/>
              <a:t>YoY</a:t>
            </a:r>
            <a:endParaRPr lang="en-US" dirty="0" smtClean="0"/>
          </a:p>
          <a:p>
            <a:r>
              <a:rPr lang="en-US" dirty="0" smtClean="0"/>
              <a:t>3.	Wide Data Variety (Form) &gt;15% Unstructured Data (Text, E-Mail) Weblogs, Video, Images, Sound, </a:t>
            </a:r>
          </a:p>
          <a:p>
            <a:r>
              <a:rPr lang="en-US" dirty="0" smtClean="0"/>
              <a:t>We  traditionally look at Data through two lenses – traditional structured data – which accounts for 20% of all data and is what enterprises historically focused on – and unstructured data -  which accounts for </a:t>
            </a:r>
            <a:r>
              <a:rPr lang="en-US" dirty="0" err="1" smtClean="0"/>
              <a:t>appx</a:t>
            </a:r>
            <a:r>
              <a:rPr lang="en-US" dirty="0" smtClean="0"/>
              <a:t>. 80% of all data, but nobody much cared about until recently – it’s often referred to as dark data and sits beneath the surface.  Again – historically we did not have the tools to do much with unstructured data – so it was just noise.</a:t>
            </a:r>
          </a:p>
          <a:p>
            <a:endParaRPr lang="en-US" dirty="0"/>
          </a:p>
        </p:txBody>
      </p:sp>
      <p:sp>
        <p:nvSpPr>
          <p:cNvPr id="4" name="Header Placeholder 3"/>
          <p:cNvSpPr>
            <a:spLocks noGrp="1"/>
          </p:cNvSpPr>
          <p:nvPr>
            <p:ph type="hdr" sz="quarter" idx="10"/>
          </p:nvPr>
        </p:nvSpPr>
        <p:spPr/>
        <p:txBody>
          <a:bodyPr/>
          <a:lstStyle/>
          <a:p>
            <a:r>
              <a:rPr lang="en-US" smtClean="0"/>
              <a:t>Microsoft Consumer Channels and Central Marketing Group</a:t>
            </a:r>
            <a:endParaRPr lang="en-US" dirty="0"/>
          </a:p>
        </p:txBody>
      </p:sp>
      <p:sp>
        <p:nvSpPr>
          <p:cNvPr id="5" name="Date Placeholder 4"/>
          <p:cNvSpPr>
            <a:spLocks noGrp="1"/>
          </p:cNvSpPr>
          <p:nvPr>
            <p:ph type="dt" idx="11"/>
          </p:nvPr>
        </p:nvSpPr>
        <p:spPr/>
        <p:txBody>
          <a:bodyPr/>
          <a:lstStyle/>
          <a:p>
            <a:fld id="{08CF13D7-ECE8-44A4-B58A-1BB1605DE975}" type="datetime1">
              <a:rPr lang="en-US" smtClean="0"/>
              <a:t>3/19/2015</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6724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3D9E7-2D76-4171-9163-240F21E1FAB4}" type="slidenum">
              <a:rPr lang="en-US" smtClean="0"/>
              <a:t>3</a:t>
            </a:fld>
            <a:endParaRPr lang="en-US"/>
          </a:p>
        </p:txBody>
      </p:sp>
    </p:spTree>
    <p:extLst>
      <p:ext uri="{BB962C8B-B14F-4D97-AF65-F5344CB8AC3E}">
        <p14:creationId xmlns:p14="http://schemas.microsoft.com/office/powerpoint/2010/main" val="135824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collect</a:t>
            </a:r>
            <a:r>
              <a:rPr lang="en-US" baseline="0" dirty="0" smtClean="0"/>
              <a:t> and manage data for a reason.  We want to answer questions.  We find that almost all questions fall fit into four categories of questions.  </a:t>
            </a:r>
            <a:endParaRPr lang="en-US" dirty="0"/>
          </a:p>
        </p:txBody>
      </p:sp>
      <p:sp>
        <p:nvSpPr>
          <p:cNvPr id="4" name="Slide Number Placeholder 3"/>
          <p:cNvSpPr>
            <a:spLocks noGrp="1"/>
          </p:cNvSpPr>
          <p:nvPr>
            <p:ph type="sldNum" sz="quarter" idx="10"/>
          </p:nvPr>
        </p:nvSpPr>
        <p:spPr/>
        <p:txBody>
          <a:bodyPr/>
          <a:lstStyle/>
          <a:p>
            <a:fld id="{91A3D9E7-2D76-4171-9163-240F21E1FAB4}" type="slidenum">
              <a:rPr lang="en-US" smtClean="0"/>
              <a:t>4</a:t>
            </a:fld>
            <a:endParaRPr lang="en-US"/>
          </a:p>
        </p:txBody>
      </p:sp>
    </p:spTree>
    <p:extLst>
      <p:ext uri="{BB962C8B-B14F-4D97-AF65-F5344CB8AC3E}">
        <p14:creationId xmlns:p14="http://schemas.microsoft.com/office/powerpoint/2010/main" val="403657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category</a:t>
            </a:r>
            <a:r>
              <a:rPr lang="en-US" baseline="0" dirty="0" smtClean="0"/>
              <a:t> of questions is “What Happened?” These are month-over-month, year-over-year, period-over-period types of questions. </a:t>
            </a:r>
            <a:r>
              <a:rPr lang="en-US" baseline="0" dirty="0" smtClean="0"/>
              <a:t>In the world of data platforms, we would consider these answers in the data warehouse.  </a:t>
            </a:r>
          </a:p>
          <a:p>
            <a:endParaRPr lang="en-US" baseline="0" dirty="0" smtClean="0"/>
          </a:p>
          <a:p>
            <a:r>
              <a:rPr lang="en-US" baseline="0" dirty="0" smtClean="0"/>
              <a:t>The new world of data has presented new challenges and new opportunities.  &lt;click for build&gt; We recognize that the Enterprise Data Warehouse – a single data warehouse to store all data – doesn’t exist.  We have many data warehouses, data exists in other forms, some data sits on systems outside our organizations.  In addition, new forms of data storage have been showing up - Hadoop.  </a:t>
            </a:r>
          </a:p>
          <a:p>
            <a:endParaRPr lang="en-US" baseline="0" dirty="0" smtClean="0"/>
          </a:p>
          <a:p>
            <a:r>
              <a:rPr lang="en-US" baseline="0" dirty="0" smtClean="0"/>
              <a:t>We need to look across these systems</a:t>
            </a:r>
            <a:endParaRPr lang="en-US" dirty="0"/>
          </a:p>
        </p:txBody>
      </p:sp>
      <p:sp>
        <p:nvSpPr>
          <p:cNvPr id="4" name="Slide Number Placeholder 3"/>
          <p:cNvSpPr>
            <a:spLocks noGrp="1"/>
          </p:cNvSpPr>
          <p:nvPr>
            <p:ph type="sldNum" sz="quarter" idx="10"/>
          </p:nvPr>
        </p:nvSpPr>
        <p:spPr/>
        <p:txBody>
          <a:bodyPr/>
          <a:lstStyle/>
          <a:p>
            <a:fld id="{91A3D9E7-2D76-4171-9163-240F21E1FAB4}" type="slidenum">
              <a:rPr lang="en-US" smtClean="0"/>
              <a:t>5</a:t>
            </a:fld>
            <a:endParaRPr lang="en-US"/>
          </a:p>
        </p:txBody>
      </p:sp>
    </p:spTree>
    <p:extLst>
      <p:ext uri="{BB962C8B-B14F-4D97-AF65-F5344CB8AC3E}">
        <p14:creationId xmlns:p14="http://schemas.microsoft.com/office/powerpoint/2010/main" val="424011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3D9E7-2D76-4171-9163-240F21E1FAB4}" type="slidenum">
              <a:rPr lang="en-US" smtClean="0"/>
              <a:t>7</a:t>
            </a:fld>
            <a:endParaRPr lang="en-US"/>
          </a:p>
        </p:txBody>
      </p:sp>
    </p:spTree>
    <p:extLst>
      <p:ext uri="{BB962C8B-B14F-4D97-AF65-F5344CB8AC3E}">
        <p14:creationId xmlns:p14="http://schemas.microsoft.com/office/powerpoint/2010/main" val="480616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627079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295110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76072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Hadoop suits multiple data platform needs in a variety of workloads.  In a canonical IoT scenario you will find Hadoop supporting streaming, realtime, and batch oriented workloads.  Microsoft Azure will support all these workloads </a:t>
            </a:r>
            <a:r>
              <a:rPr lang="en-US" b="1" baseline="0" dirty="0"/>
              <a:t>from a 1st party (Microsoft developed) service, as well as 3rd party (Partner developed) solutions. </a:t>
            </a:r>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41F5E1-0F7F-4ABB-A5CC-E4A04EB74652}" type="datetime1">
              <a:rPr lang="en-US" smtClean="0">
                <a:solidFill>
                  <a:prstClr val="black"/>
                </a:solidFill>
              </a:rPr>
              <a:pPr/>
              <a:t>3/19/2015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63389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70914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134581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68124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602355"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6182661"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6184575"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6934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609315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algn="ctr" defTabSz="761310"/>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82362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5380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White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11856659" y="6583703"/>
            <a:ext cx="157136" cy="153888"/>
          </a:xfrm>
          <a:prstGeom prst="rect">
            <a:avLst/>
          </a:prstGeom>
          <a:noFill/>
        </p:spPr>
        <p:txBody>
          <a:bodyPr wrap="none" lIns="0" tIns="0" rIns="0" bIns="0" rtlCol="0">
            <a:spAutoFit/>
          </a:bodyPr>
          <a:lstStyle/>
          <a:p>
            <a:pPr algn="r"/>
            <a:fld id="{BAAF4389-025E-448A-AEEE-02333ADE33C4}" type="slidenum">
              <a:rPr lang="en-US" sz="1000" smtClean="0">
                <a:gradFill>
                  <a:gsLst>
                    <a:gs pos="2917">
                      <a:schemeClr val="tx1"/>
                    </a:gs>
                    <a:gs pos="30000">
                      <a:schemeClr val="tx1"/>
                    </a:gs>
                  </a:gsLst>
                  <a:lin ang="5400000" scaled="0"/>
                </a:gradFill>
              </a:rPr>
              <a:pPr algn="r"/>
              <a:t>‹#›</a:t>
            </a:fld>
            <a:endParaRPr lang="en-US" sz="1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09163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60046" y="6149922"/>
            <a:ext cx="1383368" cy="296380"/>
          </a:xfrm>
          <a:prstGeom prst="rect">
            <a:avLst/>
          </a:prstGeom>
        </p:spPr>
      </p:pic>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2"/>
                    </a:gs>
                    <a:gs pos="39000">
                      <a:schemeClr val="tx2"/>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548399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461180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40230200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2E3B-13C9-4CAA-A64E-7AB14231C6B3}"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423890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492199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accent3"/>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7" cy="1794661"/>
          </a:xfrm>
          <a:noFill/>
        </p:spPr>
        <p:txBody>
          <a:bodyPr lIns="146252" tIns="109688" rIns="146252" bIns="109688">
            <a:noAutofit/>
          </a:bodyPr>
          <a:lstStyle>
            <a:lvl1pPr marL="0" indent="0">
              <a:spcBef>
                <a:spcPts val="0"/>
              </a:spcBef>
              <a:buNone/>
              <a:defRPr sz="3431" spc="0" baseline="0">
                <a:gradFill>
                  <a:gsLst>
                    <a:gs pos="1250">
                      <a:schemeClr val="bg1">
                        <a:lumMod val="50000"/>
                      </a:schemeClr>
                    </a:gs>
                    <a:gs pos="100000">
                      <a:schemeClr val="bg1">
                        <a:lumMod val="50000"/>
                      </a:schemeClr>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52" tIns="91409" rIns="146252" bIns="91409" anchor="t" anchorCtr="0"/>
          <a:lstStyle>
            <a:lvl1pPr>
              <a:defRPr sz="5784" spc="-99" baseline="0">
                <a:gradFill>
                  <a:gsLst>
                    <a:gs pos="1250">
                      <a:schemeClr val="bg1">
                        <a:lumMod val="50000"/>
                      </a:schemeClr>
                    </a:gs>
                    <a:gs pos="100000">
                      <a:schemeClr val="bg1">
                        <a:lumMod val="50000"/>
                      </a:schemeClr>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00604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8"/>
            <a:ext cx="9859116" cy="2697988"/>
          </a:xfrm>
          <a:noFill/>
        </p:spPr>
        <p:txBody>
          <a:bodyPr tIns="91409" bIns="9140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51894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505050">
                      <a:lumMod val="50000"/>
                    </a:srgbClr>
                  </a:gs>
                  <a:gs pos="100000">
                    <a:srgbClr val="505050">
                      <a:lumMod val="50000"/>
                    </a:srgbClr>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2" y="3877281"/>
            <a:ext cx="9860673" cy="1793881"/>
          </a:xfrm>
          <a:noFill/>
        </p:spPr>
        <p:txBody>
          <a:bodyPr lIns="182814" tIns="146252" rIns="182814" bIns="146252">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46960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247591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190464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lumMod val="50000"/>
                      </a:schemeClr>
                    </a:gs>
                    <a:gs pos="100000">
                      <a:schemeClr val="tx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82121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gs>
                    <a:gs pos="10000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70427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0887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09202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02E3B-13C9-4CAA-A64E-7AB14231C6B3}"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4118715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Video slid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bg1">
                        <a:lumMod val="50000"/>
                      </a:schemeClr>
                    </a:gs>
                    <a:gs pos="10000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48852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Video slide 2">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0" tIns="143377" rIns="179220" bIns="143377" numCol="1" spcCol="0" rtlCol="0" fromWordArt="0" anchor="t" anchorCtr="0" forceAA="0" compatLnSpc="1">
            <a:prstTxWarp prst="textNoShape">
              <a:avLst/>
            </a:prstTxWarp>
            <a:noAutofit/>
          </a:bodyPr>
          <a:lstStyle/>
          <a:p>
            <a:pPr algn="ctr" defTabSz="91377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8"/>
            <a:ext cx="9859116" cy="2697988"/>
          </a:xfrm>
          <a:noFill/>
        </p:spPr>
        <p:txBody>
          <a:bodyPr tIns="91409" bIns="91409" anchor="t" anchorCtr="0"/>
          <a:lstStyle>
            <a:lvl1pPr>
              <a:defRPr sz="7058" spc="-99" baseline="0">
                <a:gradFill>
                  <a:gsLst>
                    <a:gs pos="5833">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94861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5301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64700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744590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6"/>
            <a:ext cx="11653523" cy="1796217"/>
          </a:xfrm>
          <a:noFill/>
        </p:spPr>
        <p:txBody>
          <a:bodyPr tIns="91409" bIns="91409" anchor="t" anchorCtr="0"/>
          <a:lstStyle>
            <a:lvl1pPr>
              <a:defRPr sz="8529" spc="-99"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400159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38805"/>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15" indent="0">
              <a:buNone/>
              <a:defRPr/>
            </a:lvl3pPr>
            <a:lvl4pPr marL="448029" indent="0">
              <a:buNone/>
              <a:defRPr/>
            </a:lvl4pPr>
            <a:lvl5pPr marL="67204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818118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0217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sz="5294"/>
            </a:lvl1pPr>
          </a:lstStyle>
          <a:p>
            <a:r>
              <a:rPr lang="en-US" smtClean="0"/>
              <a:t>Click to edit Master title style</a:t>
            </a:r>
            <a:endParaRPr lang="en-US" dirty="0"/>
          </a:p>
        </p:txBody>
      </p:sp>
    </p:spTree>
    <p:extLst>
      <p:ext uri="{BB962C8B-B14F-4D97-AF65-F5344CB8AC3E}">
        <p14:creationId xmlns:p14="http://schemas.microsoft.com/office/powerpoint/2010/main" val="208498782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359773"/>
          </a:xfrm>
        </p:spPr>
        <p:txBody>
          <a:bodyPr wrap="square">
            <a:spAutoFit/>
          </a:bodyPr>
          <a:lstStyle>
            <a:lvl1pPr marL="0" indent="0">
              <a:spcBef>
                <a:spcPts val="1200"/>
              </a:spcBef>
              <a:buClr>
                <a:schemeClr val="tx1"/>
              </a:buClr>
              <a:buFont typeface="Wingdings" pitchFamily="2" charset="2"/>
              <a:buNone/>
              <a:defRPr sz="3431"/>
            </a:lvl1pPr>
            <a:lvl2pPr marL="0" indent="0">
              <a:buNone/>
              <a:defRPr sz="1863"/>
            </a:lvl2pPr>
            <a:lvl3pPr marL="227126" indent="0">
              <a:buNone/>
              <a:tabLst/>
              <a:defRPr sz="1863"/>
            </a:lvl3pPr>
            <a:lvl4pPr marL="451143" indent="0">
              <a:buNone/>
              <a:defRPr/>
            </a:lvl4pPr>
            <a:lvl5pPr marL="67204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70173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9"/>
            <a:ext cx="5378548" cy="2442760"/>
          </a:xfrm>
        </p:spPr>
        <p:txBody>
          <a:bodyPr wrap="square">
            <a:spAutoFit/>
          </a:bodyPr>
          <a:lstStyle>
            <a:lvl1pPr marL="281576" indent="-281576">
              <a:spcBef>
                <a:spcPts val="1200"/>
              </a:spcBef>
              <a:buClr>
                <a:schemeClr val="tx1"/>
              </a:buClr>
              <a:buFont typeface="Arial" pitchFamily="34" charset="0"/>
              <a:buChar char="•"/>
              <a:defRPr sz="3431"/>
            </a:lvl1pPr>
            <a:lvl2pPr marL="520513" indent="-228519">
              <a:defRPr sz="2353"/>
            </a:lvl2pPr>
            <a:lvl3pPr marL="685555" indent="-165042">
              <a:tabLst/>
              <a:defRPr sz="1863"/>
            </a:lvl3pPr>
            <a:lvl4pPr marL="863290" indent="-177736">
              <a:defRPr/>
            </a:lvl4pPr>
            <a:lvl5pPr marL="1028331" indent="-16504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62097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02E3B-13C9-4CAA-A64E-7AB14231C6B3}"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14659285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294"/>
            </a:lvl1pPr>
          </a:lstStyle>
          <a:p>
            <a:r>
              <a:rPr lang="en-US" smtClean="0"/>
              <a:t>Click to edit Master title style</a:t>
            </a:r>
            <a:endParaRPr lang="en-US"/>
          </a:p>
        </p:txBody>
      </p:sp>
    </p:spTree>
    <p:extLst>
      <p:ext uri="{BB962C8B-B14F-4D97-AF65-F5344CB8AC3E}">
        <p14:creationId xmlns:p14="http://schemas.microsoft.com/office/powerpoint/2010/main" val="413302747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117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4762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1651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01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4489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80"/>
            <a:ext cx="11653523" cy="2399003"/>
          </a:xfrm>
          <a:prstGeom prst="rect">
            <a:avLst/>
          </a:prstGeom>
        </p:spPr>
        <p:txBody>
          <a:bodyPr/>
          <a:lstStyle>
            <a:lvl1pPr marL="284688" indent="-284688">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39" indent="-275353">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26" indent="-284688">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41" indent="-22401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56" indent="-224015">
              <a:buClr>
                <a:schemeClr val="tx1"/>
              </a:buClr>
              <a:buSzPct val="90000"/>
              <a:buFont typeface="Arial" pitchFamily="34" charset="0"/>
              <a:buChar char="•"/>
              <a:defRPr sz="186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9"/>
            <a:ext cx="12192001" cy="619126"/>
          </a:xfrm>
          <a:prstGeom prst="rect">
            <a:avLst/>
          </a:prstGeom>
          <a:solidFill>
            <a:srgbClr val="FFFF99"/>
          </a:solidFill>
        </p:spPr>
        <p:txBody>
          <a:bodyPr wrap="square" lIns="155401" tIns="77700" rIns="155401" bIns="77700" anchor="b" anchorCtr="0">
            <a:noAutofit/>
          </a:bodyPr>
          <a:lstStyle>
            <a:lvl1pPr algn="r">
              <a:buFont typeface="Arial" pitchFamily="34" charset="0"/>
              <a:buNone/>
              <a:defRPr sz="352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6314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6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inAzure_rgb_Wht_S.png"/>
          <p:cNvPicPr>
            <a:picLocks noChangeAspect="1"/>
          </p:cNvPicPr>
          <p:nvPr userDrawn="1"/>
        </p:nvPicPr>
        <p:blipFill>
          <a:blip r:embed="rId6"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58902" y="6297934"/>
            <a:ext cx="1703189" cy="408657"/>
          </a:xfrm>
          <a:prstGeom prst="rect">
            <a:avLst/>
          </a:prstGeom>
        </p:spPr>
      </p:pic>
      <p:sp>
        <p:nvSpPr>
          <p:cNvPr id="7" name="Slide Number Placeholder 6"/>
          <p:cNvSpPr>
            <a:spLocks noGrp="1"/>
          </p:cNvSpPr>
          <p:nvPr>
            <p:ph type="sldNum" sz="quarter" idx="4"/>
          </p:nvPr>
        </p:nvSpPr>
        <p:spPr>
          <a:xfrm>
            <a:off x="8737029" y="6356803"/>
            <a:ext cx="2844904" cy="364224"/>
          </a:xfrm>
          <a:prstGeom prst="rect">
            <a:avLst/>
          </a:prstGeom>
        </p:spPr>
        <p:txBody>
          <a:bodyPr vert="horz" lIns="91432" tIns="45715" rIns="91432" bIns="45715" rtlCol="0" anchor="ctr"/>
          <a:lstStyle>
            <a:lvl1pPr algn="r">
              <a:defRPr sz="980">
                <a:solidFill>
                  <a:schemeClr val="tx1">
                    <a:tint val="75000"/>
                  </a:schemeClr>
                </a:solidFill>
              </a:defRPr>
            </a:lvl1pPr>
          </a:lstStyle>
          <a:p>
            <a:pPr defTabSz="457200"/>
            <a:fld id="{FFB82908-4842-4340-9D73-01C813DDC308}" type="slidenum">
              <a:rPr lang="en-US" smtClean="0">
                <a:solidFill>
                  <a:srgbClr val="505050">
                    <a:tint val="75000"/>
                  </a:srgbClr>
                </a:solidFill>
              </a:rPr>
              <a:pPr defTabSz="457200"/>
              <a:t>‹#›</a:t>
            </a:fld>
            <a:endParaRPr lang="en-US" dirty="0">
              <a:solidFill>
                <a:srgbClr val="505050">
                  <a:tint val="75000"/>
                </a:srgbClr>
              </a:solidFill>
            </a:endParaRPr>
          </a:p>
        </p:txBody>
      </p:sp>
    </p:spTree>
    <p:extLst>
      <p:ext uri="{BB962C8B-B14F-4D97-AF65-F5344CB8AC3E}">
        <p14:creationId xmlns:p14="http://schemas.microsoft.com/office/powerpoint/2010/main" val="75956579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Contact Page">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8" cy="810478"/>
          </a:xfrm>
          <a:prstGeom prst="rect">
            <a:avLst/>
          </a:prstGeom>
          <a:noFill/>
        </p:spPr>
        <p:txBody>
          <a:bodyPr wrap="square" rtlCol="0">
            <a:spAutoFit/>
          </a:bodyPr>
          <a:lstStyle/>
          <a:p>
            <a:pPr defTabSz="914332">
              <a:lnSpc>
                <a:spcPts val="1413"/>
              </a:lnSpc>
            </a:pPr>
            <a:r>
              <a:rPr lang="en-US" sz="1067" dirty="0">
                <a:solidFill>
                  <a:srgbClr val="000000">
                    <a:lumMod val="50000"/>
                    <a:lumOff val="50000"/>
                  </a:srgbClr>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977660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pPr defTabSz="457200"/>
            <a:fld id="{4AAD347D-5ACD-4C99-B74B-A9C85AD731AF}" type="datetimeFigureOut">
              <a:rPr lang="en-US" dirty="0">
                <a:solidFill>
                  <a:srgbClr val="505050"/>
                </a:solidFill>
              </a:rPr>
              <a:pPr defTabSz="457200"/>
              <a:t>3/19/2015</a:t>
            </a:fld>
            <a:endParaRPr lang="en-US" dirty="0">
              <a:solidFill>
                <a:srgbClr val="505050"/>
              </a:solidFill>
            </a:endParaRPr>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pPr defTabSz="457200"/>
            <a:endParaRPr lang="en-US" dirty="0">
              <a:solidFill>
                <a:srgbClr val="505050"/>
              </a:solidFill>
            </a:endParaRP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pPr defTabSz="457200"/>
            <a:fld id="{D57F1E4F-1CFF-5643-939E-02111984F565}" type="slidenum">
              <a:rPr lang="en-US" dirty="0">
                <a:solidFill>
                  <a:srgbClr val="505050"/>
                </a:solidFill>
              </a:rPr>
              <a:pPr defTabSz="457200"/>
              <a:t>‹#›</a:t>
            </a:fld>
            <a:endParaRPr lang="en-US" dirty="0">
              <a:solidFill>
                <a:srgbClr val="505050"/>
              </a:solidFill>
            </a:endParaRPr>
          </a:p>
        </p:txBody>
      </p:sp>
    </p:spTree>
    <p:extLst>
      <p:ext uri="{BB962C8B-B14F-4D97-AF65-F5344CB8AC3E}">
        <p14:creationId xmlns:p14="http://schemas.microsoft.com/office/powerpoint/2010/main" val="40784229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02E3B-13C9-4CAA-A64E-7AB14231C6B3}" type="datetimeFigureOut">
              <a:rPr lang="en-US" smtClean="0"/>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3371385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White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4" name="TextBox 3"/>
          <p:cNvSpPr txBox="1"/>
          <p:nvPr userDrawn="1"/>
        </p:nvSpPr>
        <p:spPr>
          <a:xfrm>
            <a:off x="11856659" y="6583703"/>
            <a:ext cx="157136" cy="153888"/>
          </a:xfrm>
          <a:prstGeom prst="rect">
            <a:avLst/>
          </a:prstGeom>
          <a:noFill/>
        </p:spPr>
        <p:txBody>
          <a:bodyPr wrap="none" lIns="0" tIns="0" rIns="0" bIns="0" rtlCol="0">
            <a:spAutoFit/>
          </a:bodyPr>
          <a:lstStyle/>
          <a:p>
            <a:pPr algn="r" defTabSz="457200"/>
            <a:fld id="{BAAF4389-025E-448A-AEEE-02333ADE33C4}" type="slidenum">
              <a:rPr lang="en-US" sz="1000">
                <a:gradFill>
                  <a:gsLst>
                    <a:gs pos="2917">
                      <a:srgbClr val="505050"/>
                    </a:gs>
                    <a:gs pos="30000">
                      <a:srgbClr val="505050"/>
                    </a:gs>
                  </a:gsLst>
                  <a:lin ang="5400000" scaled="0"/>
                </a:gradFill>
              </a:rPr>
              <a:pPr algn="r" defTabSz="457200"/>
              <a:t>‹#›</a:t>
            </a:fld>
            <a:endParaRPr lang="en-US" sz="1000" dirty="0">
              <a:gradFill>
                <a:gsLst>
                  <a:gs pos="2917">
                    <a:srgbClr val="505050"/>
                  </a:gs>
                  <a:gs pos="30000">
                    <a:srgbClr val="505050"/>
                  </a:gs>
                </a:gsLst>
                <a:lin ang="5400000" scaled="0"/>
              </a:gradFill>
            </a:endParaRPr>
          </a:p>
        </p:txBody>
      </p:sp>
    </p:spTree>
    <p:extLst>
      <p:ext uri="{BB962C8B-B14F-4D97-AF65-F5344CB8AC3E}">
        <p14:creationId xmlns:p14="http://schemas.microsoft.com/office/powerpoint/2010/main" val="6833885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_no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99971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Sub_1 Column">
    <p:spTree>
      <p:nvGrpSpPr>
        <p:cNvPr id="1" name=""/>
        <p:cNvGrpSpPr/>
        <p:nvPr/>
      </p:nvGrpSpPr>
      <p:grpSpPr>
        <a:xfrm>
          <a:off x="0" y="0"/>
          <a:ext cx="0" cy="0"/>
          <a:chOff x="0" y="0"/>
          <a:chExt cx="0" cy="0"/>
        </a:xfrm>
      </p:grpSpPr>
      <p:sp>
        <p:nvSpPr>
          <p:cNvPr id="17" name="Text Placeholder 14"/>
          <p:cNvSpPr>
            <a:spLocks noGrp="1"/>
          </p:cNvSpPr>
          <p:nvPr>
            <p:ph type="body" sz="quarter" idx="10" hasCustomPrompt="1"/>
          </p:nvPr>
        </p:nvSpPr>
        <p:spPr>
          <a:xfrm>
            <a:off x="698193" y="809568"/>
            <a:ext cx="11164801" cy="304699"/>
          </a:xfrm>
          <a:prstGeom prst="rect">
            <a:avLst/>
          </a:prstGeom>
        </p:spPr>
        <p:txBody>
          <a:bodyPr lIns="0" tIns="0" rIns="0" bIns="0"/>
          <a:lstStyle>
            <a:lvl1pPr marL="0" indent="0">
              <a:buFontTx/>
              <a:buNone/>
              <a:defRPr sz="2200" spc="-115">
                <a:solidFill>
                  <a:schemeClr val="accent2">
                    <a:lumMod val="20000"/>
                    <a:lumOff val="80000"/>
                  </a:schemeClr>
                </a:solidFill>
                <a:latin typeface="Segoe UI" pitchFamily="34" charset="0"/>
                <a:ea typeface="Segoe UI" pitchFamily="34" charset="0"/>
                <a:cs typeface="Segoe UI" pitchFamily="34" charset="0"/>
              </a:defRPr>
            </a:lvl1pPr>
          </a:lstStyle>
          <a:p>
            <a:pPr lvl="0"/>
            <a:r>
              <a:rPr lang="en-US" dirty="0" smtClean="0"/>
              <a:t>Sub Title for the slide</a:t>
            </a:r>
            <a:endParaRPr lang="en-US" dirty="0"/>
          </a:p>
        </p:txBody>
      </p:sp>
      <p:pic>
        <p:nvPicPr>
          <p:cNvPr id="13" name="Picture 12"/>
          <p:cNvPicPr>
            <a:picLocks noChangeAspect="1"/>
          </p:cNvPicPr>
          <p:nvPr userDrawn="1"/>
        </p:nvPicPr>
        <p:blipFill rotWithShape="1">
          <a:blip r:embed="rId2"/>
          <a:srcRect l="10118" t="62265" r="58499" b="11268"/>
          <a:stretch/>
        </p:blipFill>
        <p:spPr>
          <a:xfrm>
            <a:off x="213872" y="6347641"/>
            <a:ext cx="1013603" cy="357963"/>
          </a:xfrm>
          <a:prstGeom prst="rect">
            <a:avLst/>
          </a:prstGeom>
        </p:spPr>
      </p:pic>
      <p:sp>
        <p:nvSpPr>
          <p:cNvPr id="5" name="Title 1"/>
          <p:cNvSpPr>
            <a:spLocks noGrp="1"/>
          </p:cNvSpPr>
          <p:nvPr>
            <p:ph type="title"/>
          </p:nvPr>
        </p:nvSpPr>
        <p:spPr>
          <a:xfrm>
            <a:off x="609600" y="274638"/>
            <a:ext cx="10972801" cy="563562"/>
          </a:xfrm>
        </p:spPr>
        <p:txBody>
          <a:bodyPr>
            <a:normAutofit/>
          </a:bodyPr>
          <a:lstStyle>
            <a:lvl1pPr>
              <a:defRPr sz="2700">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7474437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8" name="Title 1"/>
          <p:cNvSpPr>
            <a:spLocks noGrp="1"/>
          </p:cNvSpPr>
          <p:nvPr>
            <p:ph type="title"/>
          </p:nvPr>
        </p:nvSpPr>
        <p:spPr>
          <a:xfrm>
            <a:off x="609600" y="274638"/>
            <a:ext cx="10972801" cy="914544"/>
          </a:xfrm>
          <a:prstGeom prst="rect">
            <a:avLst/>
          </a:prstGeom>
        </p:spPr>
        <p:txBody>
          <a:bodyPr lIns="0" tIns="0" rIns="0" bIns="0" anchor="ctr">
            <a:normAutofit/>
          </a:bodyPr>
          <a:lstStyle>
            <a:lvl1pPr>
              <a:defRPr>
                <a:solidFill>
                  <a:srgbClr val="58D1FF"/>
                </a:solidFill>
                <a:effectLst/>
                <a:latin typeface="Segoe"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53370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pPr defTabSz="457200"/>
            <a:fld id="{9796027F-7875-4030-9381-8BD8C4F21935}" type="datetimeFigureOut">
              <a:rPr lang="en-US" dirty="0">
                <a:solidFill>
                  <a:srgbClr val="505050"/>
                </a:solidFill>
              </a:rPr>
              <a:pPr defTabSz="457200"/>
              <a:t>3/19/2015</a:t>
            </a:fld>
            <a:endParaRPr lang="en-US" dirty="0">
              <a:solidFill>
                <a:srgbClr val="505050"/>
              </a:solidFill>
            </a:endParaRPr>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pPr defTabSz="457200"/>
            <a:endParaRPr lang="en-US" dirty="0">
              <a:solidFill>
                <a:srgbClr val="505050"/>
              </a:solidFill>
            </a:endParaRPr>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pPr defTabSz="457200"/>
            <a:fld id="{D57F1E4F-1CFF-5643-939E-02111984F565}" type="slidenum">
              <a:rPr lang="en-US" dirty="0">
                <a:solidFill>
                  <a:srgbClr val="505050"/>
                </a:solidFill>
              </a:rPr>
              <a:pPr defTabSz="457200"/>
              <a:t>‹#›</a:t>
            </a:fld>
            <a:endParaRPr lang="en-US" dirty="0">
              <a:solidFill>
                <a:srgbClr val="505050"/>
              </a:solidFill>
            </a:endParaRPr>
          </a:p>
        </p:txBody>
      </p:sp>
    </p:spTree>
    <p:extLst>
      <p:ext uri="{BB962C8B-B14F-4D97-AF65-F5344CB8AC3E}">
        <p14:creationId xmlns:p14="http://schemas.microsoft.com/office/powerpoint/2010/main" val="21315494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21114" y="2115608"/>
            <a:ext cx="5378548" cy="2051844"/>
          </a:xfrm>
        </p:spPr>
        <p:txBody>
          <a:bodyPr wrap="square">
            <a:spAutoFit/>
          </a:bodyPr>
          <a:lstStyle>
            <a:lvl1pPr marL="0" indent="0">
              <a:spcBef>
                <a:spcPts val="1200"/>
              </a:spcBef>
              <a:buClr>
                <a:schemeClr val="tx2"/>
              </a:buClr>
              <a:buFont typeface="Arial" pitchFamily="34" charset="0"/>
              <a:buNone/>
              <a:defRPr sz="2800">
                <a:gradFill>
                  <a:gsLst>
                    <a:gs pos="1250">
                      <a:schemeClr val="tx2"/>
                    </a:gs>
                    <a:gs pos="99000">
                      <a:schemeClr val="tx2"/>
                    </a:gs>
                  </a:gsLst>
                  <a:lin ang="5400000" scaled="0"/>
                </a:gradFill>
              </a:defRPr>
            </a:lvl1pPr>
            <a:lvl2pPr marL="520702" indent="-228601">
              <a:defRPr sz="1800"/>
            </a:lvl2pPr>
            <a:lvl3pPr marL="685803" indent="-165101">
              <a:tabLst/>
              <a:defRPr sz="1800"/>
            </a:lvl3pPr>
            <a:lvl4pPr marL="863603" indent="-177801">
              <a:defRPr sz="1400"/>
            </a:lvl4pPr>
            <a:lvl5pPr marL="1028704" indent="-165101">
              <a:tabLs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96087" y="2115608"/>
            <a:ext cx="5378548" cy="2051844"/>
          </a:xfrm>
        </p:spPr>
        <p:txBody>
          <a:bodyPr wrap="square">
            <a:spAutoFit/>
          </a:bodyPr>
          <a:lstStyle>
            <a:lvl1pPr marL="0" indent="0">
              <a:spcBef>
                <a:spcPts val="1200"/>
              </a:spcBef>
              <a:buClr>
                <a:schemeClr val="tx2"/>
              </a:buClr>
              <a:buFont typeface="Arial" pitchFamily="34" charset="0"/>
              <a:buNone/>
              <a:defRPr sz="2800">
                <a:gradFill>
                  <a:gsLst>
                    <a:gs pos="1250">
                      <a:schemeClr val="tx2"/>
                    </a:gs>
                    <a:gs pos="99000">
                      <a:schemeClr val="tx2"/>
                    </a:gs>
                  </a:gsLst>
                  <a:lin ang="5400000" scaled="0"/>
                </a:gradFill>
              </a:defRPr>
            </a:lvl1pPr>
            <a:lvl2pPr marL="520702" indent="-228601">
              <a:defRPr sz="1800"/>
            </a:lvl2pPr>
            <a:lvl3pPr marL="685803" indent="-165101">
              <a:tabLst/>
              <a:defRPr sz="1800"/>
            </a:lvl3pPr>
            <a:lvl4pPr marL="863603" indent="-177801">
              <a:defRPr sz="1400"/>
            </a:lvl4pPr>
            <a:lvl5pPr marL="1028704" indent="-165101">
              <a:tabLs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84329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447803"/>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5953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096623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3"/>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2" y="1447803"/>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84574600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0" hasCustomPrompt="1"/>
          </p:nvPr>
        </p:nvSpPr>
        <p:spPr>
          <a:xfrm>
            <a:off x="602355"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13" name="Content Placeholder 5"/>
          <p:cNvSpPr>
            <a:spLocks noGrp="1"/>
          </p:cNvSpPr>
          <p:nvPr>
            <p:ph sz="quarter" idx="11" hasCustomPrompt="1"/>
          </p:nvPr>
        </p:nvSpPr>
        <p:spPr>
          <a:xfrm>
            <a:off x="6182661" y="1835306"/>
            <a:ext cx="5387812" cy="409575"/>
          </a:xfrm>
          <a:prstGeom prst="rect">
            <a:avLst/>
          </a:prstGeom>
          <a:solidFill>
            <a:schemeClr val="accent1"/>
          </a:solidFill>
          <a:ln>
            <a:noFill/>
          </a:ln>
        </p:spPr>
        <p:txBody>
          <a:bodyPr anchor="ctr">
            <a:noAutofit/>
          </a:bodyPr>
          <a:lstStyle>
            <a:lvl1pPr algn="ctr">
              <a:defRPr sz="3200">
                <a:solidFill>
                  <a:schemeClr val="bg1"/>
                </a:solidFill>
                <a:latin typeface="+mj-lt"/>
              </a:defRPr>
            </a:lvl1pPr>
          </a:lstStyle>
          <a:p>
            <a:pPr lvl="0"/>
            <a:r>
              <a:rPr lang="en-US" dirty="0" smtClean="0"/>
              <a:t>Title Here</a:t>
            </a:r>
            <a:endParaRPr lang="en-US" dirty="0"/>
          </a:p>
        </p:txBody>
      </p:sp>
      <p:sp>
        <p:nvSpPr>
          <p:cNvPr id="9" name="Content Placeholder 2"/>
          <p:cNvSpPr>
            <a:spLocks noGrp="1"/>
          </p:cNvSpPr>
          <p:nvPr>
            <p:ph sz="half" idx="12"/>
          </p:nvPr>
        </p:nvSpPr>
        <p:spPr>
          <a:xfrm>
            <a:off x="6184575" y="2338305"/>
            <a:ext cx="5384800" cy="4015651"/>
          </a:xfrm>
          <a:prstGeom prst="rect">
            <a:avLst/>
          </a:prstGeom>
        </p:spPr>
        <p:txBody>
          <a:bodyPr>
            <a:normAutofit/>
          </a:bodyPr>
          <a:lstStyle>
            <a:lvl1pPr marL="226478" indent="-226478">
              <a:spcAft>
                <a:spcPts val="800"/>
              </a:spcAft>
              <a:buClr>
                <a:schemeClr val="accent4"/>
              </a:buClr>
              <a:buFont typeface="Arial"/>
              <a:buChar char="•"/>
              <a:defRPr sz="2400">
                <a:solidFill>
                  <a:srgbClr val="595959"/>
                </a:solidFill>
                <a:latin typeface="+mn-lt"/>
                <a:cs typeface="Segoe"/>
              </a:defRPr>
            </a:lvl1pPr>
            <a:lvl2pPr marL="226478" indent="-226478">
              <a:spcAft>
                <a:spcPts val="800"/>
              </a:spcAft>
              <a:buClr>
                <a:schemeClr val="accent4"/>
              </a:buClr>
              <a:buFont typeface="Arial"/>
              <a:buChar char="•"/>
              <a:defRPr sz="2400">
                <a:solidFill>
                  <a:srgbClr val="595959"/>
                </a:solidFill>
                <a:latin typeface="+mn-lt"/>
                <a:cs typeface="Segoe"/>
              </a:defRPr>
            </a:lvl2pPr>
            <a:lvl3pPr marL="226478" indent="-226478">
              <a:spcAft>
                <a:spcPts val="800"/>
              </a:spcAft>
              <a:buClr>
                <a:schemeClr val="accent4"/>
              </a:buClr>
              <a:buFont typeface="Arial"/>
              <a:buChar char="•"/>
              <a:defRPr sz="2400">
                <a:solidFill>
                  <a:srgbClr val="595959"/>
                </a:solidFill>
                <a:latin typeface="+mn-lt"/>
                <a:cs typeface="Segoe"/>
              </a:defRPr>
            </a:lvl3pPr>
            <a:lvl4pPr marL="226478" indent="-226478">
              <a:spcAft>
                <a:spcPts val="800"/>
              </a:spcAft>
              <a:buClr>
                <a:schemeClr val="accent4"/>
              </a:buClr>
              <a:buFont typeface="Arial"/>
              <a:buChar char="•"/>
              <a:defRPr sz="2400">
                <a:solidFill>
                  <a:srgbClr val="595959"/>
                </a:solidFill>
                <a:latin typeface="+mn-lt"/>
                <a:cs typeface="Segoe"/>
              </a:defRPr>
            </a:lvl4pPr>
            <a:lvl5pPr marL="226478" indent="-226478">
              <a:spcAft>
                <a:spcPts val="800"/>
              </a:spcAft>
              <a:buClr>
                <a:schemeClr val="accent4"/>
              </a:buClr>
              <a:buFont typeface="Arial"/>
              <a:buChar char="•"/>
              <a:defRPr sz="2400">
                <a:solidFill>
                  <a:srgbClr val="595959"/>
                </a:solidFill>
                <a:latin typeface="+mn-lt"/>
                <a:cs typeface="Sego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212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02E3B-13C9-4CAA-A64E-7AB14231C6B3}" type="datetimeFigureOut">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1364162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de">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579512" y="1903177"/>
            <a:ext cx="10972800" cy="4380263"/>
          </a:xfrm>
          <a:prstGeom prst="rect">
            <a:avLst/>
          </a:prstGeom>
        </p:spPr>
        <p:txBody>
          <a:bodyPr>
            <a:normAutofit/>
          </a:bodyPr>
          <a:lstStyle>
            <a:lvl1pPr marL="0" indent="0">
              <a:buClr>
                <a:schemeClr val="accent3"/>
              </a:buClr>
              <a:buFontTx/>
              <a:buNone/>
              <a:defRPr sz="2667">
                <a:solidFill>
                  <a:schemeClr val="tx1">
                    <a:lumMod val="75000"/>
                    <a:lumOff val="25000"/>
                  </a:schemeClr>
                </a:solidFill>
                <a:latin typeface="Consolas"/>
                <a:cs typeface="Consolas"/>
              </a:defRPr>
            </a:lvl1pPr>
            <a:lvl2pPr marL="0" indent="0">
              <a:buClr>
                <a:schemeClr val="accent3"/>
              </a:buClr>
              <a:buFontTx/>
              <a:buNone/>
              <a:defRPr sz="2400">
                <a:solidFill>
                  <a:schemeClr val="tx1">
                    <a:lumMod val="75000"/>
                    <a:lumOff val="25000"/>
                  </a:schemeClr>
                </a:solidFill>
                <a:latin typeface="Consolas"/>
                <a:cs typeface="Consolas"/>
              </a:defRPr>
            </a:lvl2pPr>
            <a:lvl3pPr marL="393690" indent="0">
              <a:buClr>
                <a:schemeClr val="accent3"/>
              </a:buClr>
              <a:buFontTx/>
              <a:buNone/>
              <a:defRPr sz="2133">
                <a:solidFill>
                  <a:schemeClr val="tx1">
                    <a:lumMod val="75000"/>
                    <a:lumOff val="25000"/>
                  </a:schemeClr>
                </a:solidFill>
                <a:latin typeface="Consolas"/>
                <a:cs typeface="Consolas"/>
              </a:defRPr>
            </a:lvl3pPr>
            <a:lvl4pPr marL="772565" indent="0">
              <a:buClr>
                <a:schemeClr val="accent3"/>
              </a:buClr>
              <a:buFontTx/>
              <a:buNone/>
              <a:defRPr sz="2133">
                <a:solidFill>
                  <a:schemeClr val="tx1">
                    <a:lumMod val="75000"/>
                    <a:lumOff val="25000"/>
                  </a:schemeClr>
                </a:solidFill>
                <a:latin typeface="Consolas"/>
                <a:cs typeface="Consolas"/>
              </a:defRPr>
            </a:lvl4pPr>
            <a:lvl5pPr marL="1128156" indent="0">
              <a:buClr>
                <a:schemeClr val="accent3"/>
              </a:buClr>
              <a:buFontTx/>
              <a:buNone/>
              <a:defRPr sz="2133">
                <a:solidFill>
                  <a:schemeClr val="tx1">
                    <a:lumMod val="75000"/>
                    <a:lumOff val="25000"/>
                  </a:schemeClr>
                </a:solidFill>
                <a:latin typeface="Consolas"/>
                <a:cs typeface="Consola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nchor="t"/>
          <a:lstStyle/>
          <a:p>
            <a:r>
              <a:rPr lang="en-US" smtClean="0"/>
              <a:t>Click to edit Master title style</a:t>
            </a:r>
            <a:endParaRPr lang="en-US"/>
          </a:p>
        </p:txBody>
      </p:sp>
      <p:pic>
        <p:nvPicPr>
          <p:cNvPr id="5" name="Content Placeholder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flipV="1">
            <a:off x="-1" y="6527029"/>
            <a:ext cx="12192001" cy="138547"/>
          </a:xfrm>
          <a:prstGeom prst="rect">
            <a:avLst/>
          </a:prstGeom>
        </p:spPr>
      </p:pic>
      <p:sp>
        <p:nvSpPr>
          <p:cNvPr id="7" name="Rectangle 6"/>
          <p:cNvSpPr/>
          <p:nvPr userDrawn="1"/>
        </p:nvSpPr>
        <p:spPr>
          <a:xfrm>
            <a:off x="144401" y="6392050"/>
            <a:ext cx="551348" cy="46595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9" name="Picture 8" descr="PASS_Logo_gray.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536" y="6521727"/>
            <a:ext cx="371075" cy="296895"/>
          </a:xfrm>
          <a:prstGeom prst="rect">
            <a:avLst/>
          </a:prstGeom>
        </p:spPr>
      </p:pic>
    </p:spTree>
    <p:extLst>
      <p:ext uri="{BB962C8B-B14F-4D97-AF65-F5344CB8AC3E}">
        <p14:creationId xmlns:p14="http://schemas.microsoft.com/office/powerpoint/2010/main" val="9034570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79512" y="6673686"/>
            <a:ext cx="660459" cy="194684"/>
          </a:xfrm>
          <a:prstGeom prst="rect">
            <a:avLst/>
          </a:prstGeom>
        </p:spPr>
        <p:txBody>
          <a:bodyPr vert="horz" lIns="91440" tIns="0" rIns="91440" bIns="45720" rtlCol="0" anchor="ctr"/>
          <a:lstStyle>
            <a:lvl1pPr algn="l">
              <a:defRPr sz="1067" b="0">
                <a:solidFill>
                  <a:schemeClr val="bg1"/>
                </a:solidFill>
              </a:defRPr>
            </a:lvl1pPr>
          </a:lstStyle>
          <a:p>
            <a:fld id="{D372AB51-BDCC-4F95-83CF-1CBB2D34E9E5}" type="slidenum">
              <a:rPr lang="en-US" smtClean="0"/>
              <a:pPr/>
              <a:t>‹#›</a:t>
            </a:fld>
            <a:endParaRPr lang="en-US" dirty="0"/>
          </a:p>
        </p:txBody>
      </p:sp>
      <p:sp>
        <p:nvSpPr>
          <p:cNvPr id="8" name="Text Placeholder 2"/>
          <p:cNvSpPr>
            <a:spLocks noGrp="1"/>
          </p:cNvSpPr>
          <p:nvPr>
            <p:ph idx="1" hasCustomPrompt="1"/>
          </p:nvPr>
        </p:nvSpPr>
        <p:spPr>
          <a:xfrm>
            <a:off x="579512" y="1816516"/>
            <a:ext cx="10972800" cy="4201283"/>
          </a:xfrm>
          <a:prstGeom prst="rect">
            <a:avLst/>
          </a:prstGeom>
        </p:spPr>
        <p:txBody>
          <a:bodyPr vert="horz" lIns="91440" tIns="45720" rIns="91440" bIns="45720" rtlCol="0">
            <a:noAutofit/>
          </a:bodyPr>
          <a:lstStyle>
            <a:lvl1pPr marL="0" indent="0">
              <a:buNone/>
              <a:defRPr>
                <a:solidFill>
                  <a:srgbClr val="0084CC"/>
                </a:solidFill>
                <a:latin typeface="+mn-lt"/>
              </a:defRPr>
            </a:lvl1pPr>
            <a:lvl2pPr marL="457189" indent="-457189">
              <a:buClr>
                <a:schemeClr val="accent4"/>
              </a:buClr>
              <a:buFont typeface="Arial"/>
              <a:buChar char="•"/>
              <a:defRPr>
                <a:solidFill>
                  <a:schemeClr val="tx1">
                    <a:lumMod val="75000"/>
                    <a:lumOff val="25000"/>
                  </a:schemeClr>
                </a:solidFill>
                <a:latin typeface="+mn-lt"/>
              </a:defRPr>
            </a:lvl2pPr>
            <a:lvl3pPr marL="850879" indent="-457189">
              <a:buClr>
                <a:schemeClr val="accent4"/>
              </a:buClr>
              <a:buFont typeface="Arial"/>
              <a:buChar char="•"/>
              <a:defRPr sz="2400" b="0">
                <a:solidFill>
                  <a:srgbClr val="0084CC"/>
                </a:solidFill>
                <a:latin typeface="+mn-lt"/>
              </a:defRPr>
            </a:lvl3pPr>
            <a:lvl4pPr marL="1229753" indent="-457189">
              <a:buClr>
                <a:schemeClr val="accent4"/>
              </a:buClr>
              <a:buFont typeface="Arial"/>
              <a:buChar char="•"/>
              <a:defRPr>
                <a:solidFill>
                  <a:schemeClr val="tx1">
                    <a:lumMod val="75000"/>
                    <a:lumOff val="25000"/>
                  </a:schemeClr>
                </a:solidFill>
                <a:latin typeface="+mn-lt"/>
              </a:defRPr>
            </a:lvl4pPr>
            <a:lvl5pPr marL="1585344" indent="-457189">
              <a:buClr>
                <a:schemeClr val="accent4"/>
              </a:buClr>
              <a:buFont typeface="Arial"/>
              <a:buChar char="•"/>
              <a:defRPr>
                <a:solidFill>
                  <a:schemeClr val="tx1">
                    <a:lumMod val="75000"/>
                    <a:lumOff val="25000"/>
                  </a:schemeClr>
                </a:solidFill>
                <a:latin typeface="+mn-lt"/>
              </a:defRPr>
            </a:lvl5pPr>
          </a:lstStyle>
          <a:p>
            <a:pPr marL="393690" lvl="2" indent="-393690">
              <a:buNone/>
            </a:pPr>
            <a:r>
              <a:rPr lang="en-US" sz="3200" dirty="0" smtClean="0">
                <a:solidFill>
                  <a:schemeClr val="accent4"/>
                </a:solidFill>
              </a:rPr>
              <a:t>Heading One Style </a:t>
            </a:r>
          </a:p>
          <a:p>
            <a:pPr marL="393690" lvl="2" indent="-393690">
              <a:buNone/>
            </a:pPr>
            <a:r>
              <a:rPr lang="en-US" dirty="0" smtClean="0">
                <a:solidFill>
                  <a:schemeClr val="tx1">
                    <a:lumMod val="65000"/>
                    <a:lumOff val="35000"/>
                  </a:schemeClr>
                </a:solidFill>
              </a:rPr>
              <a:t>Body content, 18pt Segoe UI (gray)</a:t>
            </a:r>
          </a:p>
          <a:p>
            <a:pPr marL="393690" lvl="2" indent="-393690">
              <a:buNone/>
            </a:pPr>
            <a:endParaRPr lang="en-US" dirty="0" smtClean="0">
              <a:solidFill>
                <a:schemeClr val="tx1">
                  <a:lumMod val="65000"/>
                  <a:lumOff val="35000"/>
                </a:schemeClr>
              </a:solidFill>
            </a:endParaRPr>
          </a:p>
          <a:p>
            <a:pPr marL="393690" lvl="2" indent="-393690">
              <a:buNone/>
            </a:pPr>
            <a:r>
              <a:rPr lang="en-US" sz="2667" dirty="0" smtClean="0">
                <a:solidFill>
                  <a:schemeClr val="accent6"/>
                </a:solidFill>
              </a:rPr>
              <a:t>Heading Two Style</a:t>
            </a:r>
          </a:p>
          <a:p>
            <a:pPr marL="393690" lvl="2" indent="-393690">
              <a:buNone/>
            </a:pPr>
            <a:r>
              <a:rPr lang="en-US" dirty="0" smtClean="0">
                <a:solidFill>
                  <a:schemeClr val="tx1">
                    <a:lumMod val="65000"/>
                    <a:lumOff val="35000"/>
                  </a:schemeClr>
                </a:solidFill>
              </a:rPr>
              <a:t>Body content, 18pt Segoe UI (gray)</a:t>
            </a:r>
          </a:p>
          <a:p>
            <a:pPr marL="393690" lvl="2" indent="-393690">
              <a:buNone/>
            </a:pPr>
            <a:endParaRPr lang="en-US" sz="2667" dirty="0" smtClean="0">
              <a:solidFill>
                <a:schemeClr val="accent3"/>
              </a:solidFill>
            </a:endParaRPr>
          </a:p>
          <a:p>
            <a:pPr marL="393690" lvl="2" indent="-393690">
              <a:buNone/>
            </a:pPr>
            <a:r>
              <a:rPr lang="en-US" b="1" dirty="0" smtClean="0">
                <a:solidFill>
                  <a:schemeClr val="accent1"/>
                </a:solidFill>
              </a:rPr>
              <a:t>HEADING THREE STYLE</a:t>
            </a:r>
          </a:p>
          <a:p>
            <a:pPr marL="393690" lvl="2" indent="-393690">
              <a:buNone/>
            </a:pPr>
            <a:r>
              <a:rPr lang="en-US" dirty="0" smtClean="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53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2E3B-13C9-4CAA-A64E-7AB14231C6B3}" type="datetimeFigureOut">
              <a:rPr lang="en-US" smtClean="0"/>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34675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2E3B-13C9-4CAA-A64E-7AB14231C6B3}"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34307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2E3B-13C9-4CAA-A64E-7AB14231C6B3}"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74A7-7D45-448B-B2DD-CA36CA59FD3B}" type="slidenum">
              <a:rPr lang="en-US" smtClean="0"/>
              <a:t>‹#›</a:t>
            </a:fld>
            <a:endParaRPr lang="en-US"/>
          </a:p>
        </p:txBody>
      </p:sp>
    </p:spTree>
    <p:extLst>
      <p:ext uri="{BB962C8B-B14F-4D97-AF65-F5344CB8AC3E}">
        <p14:creationId xmlns:p14="http://schemas.microsoft.com/office/powerpoint/2010/main" val="420689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slideLayout" Target="../slideLayouts/slideLayout58.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45" Type="http://schemas.openxmlformats.org/officeDocument/2006/relationships/slideLayout" Target="../slideLayouts/slideLayout61.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4" Type="http://schemas.openxmlformats.org/officeDocument/2006/relationships/slideLayout" Target="../slideLayouts/slideLayout6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43" Type="http://schemas.openxmlformats.org/officeDocument/2006/relationships/slideLayout" Target="../slideLayouts/slideLayout59.xml"/><Relationship Id="rId8" Type="http://schemas.openxmlformats.org/officeDocument/2006/relationships/slideLayout" Target="../slideLayouts/slideLayout24.xml"/><Relationship Id="rId3" Type="http://schemas.openxmlformats.org/officeDocument/2006/relationships/slideLayout" Target="../slideLayouts/slideLayout19.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46" Type="http://schemas.openxmlformats.org/officeDocument/2006/relationships/theme" Target="../theme/theme2.xml"/><Relationship Id="rId20" Type="http://schemas.openxmlformats.org/officeDocument/2006/relationships/slideLayout" Target="../slideLayouts/slideLayout36.xml"/><Relationship Id="rId4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02E3B-13C9-4CAA-A64E-7AB14231C6B3}" type="datetimeFigureOut">
              <a:rPr lang="en-US" smtClean="0"/>
              <a:t>3/19/2015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D74A7-7D45-448B-B2DD-CA36CA59FD3B}" type="slidenum">
              <a:rPr lang="en-US" smtClean="0"/>
              <a:t>‹#›</a:t>
            </a:fld>
            <a:endParaRPr lang="en-US"/>
          </a:p>
        </p:txBody>
      </p:sp>
    </p:spTree>
    <p:extLst>
      <p:ext uri="{BB962C8B-B14F-4D97-AF65-F5344CB8AC3E}">
        <p14:creationId xmlns:p14="http://schemas.microsoft.com/office/powerpoint/2010/main" val="256327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4" r:id="rId13"/>
    <p:sldLayoutId id="2147483720" r:id="rId14"/>
    <p:sldLayoutId id="2147483721" r:id="rId15"/>
    <p:sldLayoutId id="214748372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252" tIns="91409" rIns="146252" bIns="9140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80"/>
            <a:ext cx="11653520" cy="2021791"/>
          </a:xfrm>
          <a:prstGeom prst="rect">
            <a:avLst/>
          </a:prstGeom>
        </p:spPr>
        <p:txBody>
          <a:bodyPr vert="horz" wrap="square" lIns="146252" tIns="91409" rIns="146252" bIns="91409"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99850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6" r:id="rId43"/>
    <p:sldLayoutId id="2147483717" r:id="rId44"/>
    <p:sldLayoutId id="2147483718" r:id="rId45"/>
  </p:sldLayoutIdLst>
  <p:transition>
    <p:fade/>
  </p:transition>
  <p:timing>
    <p:tnLst>
      <p:par>
        <p:cTn id="1" dur="indefinite" restart="never" nodeType="tmRoot"/>
      </p:par>
    </p:tnLst>
  </p:timing>
  <p:hf hdr="0" ftr="0" dt="0"/>
  <p:txStyles>
    <p:titleStyle>
      <a:lvl1pPr algn="l" defTabSz="914036" rtl="0" eaLnBrk="1" latinLnBrk="0" hangingPunct="1">
        <a:lnSpc>
          <a:spcPct val="90000"/>
        </a:lnSpc>
        <a:spcBef>
          <a:spcPct val="0"/>
        </a:spcBef>
        <a:buNone/>
        <a:defRPr lang="en-US" sz="5196"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23" marR="0" indent="-336023" algn="l" defTabSz="914036"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484" marR="0" indent="-236460" algn="l" defTabSz="91403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05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863" kern="1200" spc="0" baseline="0">
          <a:gradFill>
            <a:gsLst>
              <a:gs pos="1250">
                <a:schemeClr val="tx1"/>
              </a:gs>
              <a:gs pos="100000">
                <a:schemeClr val="tx1"/>
              </a:gs>
            </a:gsLst>
            <a:lin ang="5400000" scaled="0"/>
          </a:gradFill>
          <a:latin typeface="+mn-lt"/>
          <a:ea typeface="+mn-ea"/>
          <a:cs typeface="+mn-cs"/>
        </a:defRPr>
      </a:lvl3pPr>
      <a:lvl4pPr marL="1008069"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085" marR="0" indent="-224015" algn="l" defTabSz="91403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59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6pPr>
      <a:lvl7pPr marL="2970617"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7pPr>
      <a:lvl8pPr marL="3427635"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8pPr>
      <a:lvl9pPr marL="3884654" indent="-228509" algn="l" defTabSz="914036" rtl="0" eaLnBrk="1" latinLnBrk="0" hangingPunct="1">
        <a:spcBef>
          <a:spcPct val="20000"/>
        </a:spcBef>
        <a:buFont typeface="Arial" pitchFamily="34" charset="0"/>
        <a:buChar char="•"/>
        <a:defRPr sz="1863" kern="1200">
          <a:solidFill>
            <a:schemeClr val="tx1"/>
          </a:solidFill>
          <a:latin typeface="+mn-lt"/>
          <a:ea typeface="+mn-ea"/>
          <a:cs typeface="+mn-cs"/>
        </a:defRPr>
      </a:lvl9pPr>
    </p:bodyStyle>
    <p:otherStyle>
      <a:defPPr>
        <a:defRPr lang="en-US"/>
      </a:defPPr>
      <a:lvl1pPr marL="0" algn="l" defTabSz="914036" rtl="0" eaLnBrk="1" latinLnBrk="0" hangingPunct="1">
        <a:defRPr sz="1765" kern="1200">
          <a:solidFill>
            <a:schemeClr val="tx1"/>
          </a:solidFill>
          <a:latin typeface="+mn-lt"/>
          <a:ea typeface="+mn-ea"/>
          <a:cs typeface="+mn-cs"/>
        </a:defRPr>
      </a:lvl1pPr>
      <a:lvl2pPr marL="457019" algn="l" defTabSz="914036" rtl="0" eaLnBrk="1" latinLnBrk="0" hangingPunct="1">
        <a:defRPr sz="1765" kern="1200">
          <a:solidFill>
            <a:schemeClr val="tx1"/>
          </a:solidFill>
          <a:latin typeface="+mn-lt"/>
          <a:ea typeface="+mn-ea"/>
          <a:cs typeface="+mn-cs"/>
        </a:defRPr>
      </a:lvl2pPr>
      <a:lvl3pPr marL="914036" algn="l" defTabSz="914036" rtl="0" eaLnBrk="1" latinLnBrk="0" hangingPunct="1">
        <a:defRPr sz="1765" kern="1200">
          <a:solidFill>
            <a:schemeClr val="tx1"/>
          </a:solidFill>
          <a:latin typeface="+mn-lt"/>
          <a:ea typeface="+mn-ea"/>
          <a:cs typeface="+mn-cs"/>
        </a:defRPr>
      </a:lvl3pPr>
      <a:lvl4pPr marL="1371054" algn="l" defTabSz="914036" rtl="0" eaLnBrk="1" latinLnBrk="0" hangingPunct="1">
        <a:defRPr sz="1765" kern="1200">
          <a:solidFill>
            <a:schemeClr val="tx1"/>
          </a:solidFill>
          <a:latin typeface="+mn-lt"/>
          <a:ea typeface="+mn-ea"/>
          <a:cs typeface="+mn-cs"/>
        </a:defRPr>
      </a:lvl4pPr>
      <a:lvl5pPr marL="1828070" algn="l" defTabSz="914036" rtl="0" eaLnBrk="1" latinLnBrk="0" hangingPunct="1">
        <a:defRPr sz="1765" kern="1200">
          <a:solidFill>
            <a:schemeClr val="tx1"/>
          </a:solidFill>
          <a:latin typeface="+mn-lt"/>
          <a:ea typeface="+mn-ea"/>
          <a:cs typeface="+mn-cs"/>
        </a:defRPr>
      </a:lvl5pPr>
      <a:lvl6pPr marL="2285090" algn="l" defTabSz="914036" rtl="0" eaLnBrk="1" latinLnBrk="0" hangingPunct="1">
        <a:defRPr sz="1765" kern="1200">
          <a:solidFill>
            <a:schemeClr val="tx1"/>
          </a:solidFill>
          <a:latin typeface="+mn-lt"/>
          <a:ea typeface="+mn-ea"/>
          <a:cs typeface="+mn-cs"/>
        </a:defRPr>
      </a:lvl6pPr>
      <a:lvl7pPr marL="2742107" algn="l" defTabSz="914036" rtl="0" eaLnBrk="1" latinLnBrk="0" hangingPunct="1">
        <a:defRPr sz="1765" kern="1200">
          <a:solidFill>
            <a:schemeClr val="tx1"/>
          </a:solidFill>
          <a:latin typeface="+mn-lt"/>
          <a:ea typeface="+mn-ea"/>
          <a:cs typeface="+mn-cs"/>
        </a:defRPr>
      </a:lvl7pPr>
      <a:lvl8pPr marL="3199126" algn="l" defTabSz="914036" rtl="0" eaLnBrk="1" latinLnBrk="0" hangingPunct="1">
        <a:defRPr sz="1765" kern="1200">
          <a:solidFill>
            <a:schemeClr val="tx1"/>
          </a:solidFill>
          <a:latin typeface="+mn-lt"/>
          <a:ea typeface="+mn-ea"/>
          <a:cs typeface="+mn-cs"/>
        </a:defRPr>
      </a:lvl8pPr>
      <a:lvl9pPr marL="3656145" algn="l" defTabSz="914036"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40.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1.xml"/><Relationship Id="rId4" Type="http://schemas.openxmlformats.org/officeDocument/2006/relationships/hyperlink" Target="https://cn2p.codeplex.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hyperlink" Target="http://blogs.technet.com/b/dataplatforminsider/archive/2014/02/18/data-intensive-applications-in-the-cloud-computing-world.aspx?loc=zTS3z&amp;prod=zWAz&amp;tech=zCLz&amp;prog=zOTprogz&amp;type=zBLz&amp;media=zOTmediaz&amp;country=zUSz" TargetMode="Externa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CAP_theore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highscalability.com/blog/2013/5/1/myth-eric-brewer-on-why-banks-are-base-not-acid-availability.html" TargetMode="External"/><Relationship Id="rId4" Type="http://schemas.openxmlformats.org/officeDocument/2006/relationships/hyperlink" Target="http://www.infoq.com/articles/cap-twelve-years-later-how-the-rules-have-changed" TargetMode="Externa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2.wdp"/><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hyperlink" Target="http://www.informationweek.com/big-data/news/big-data-analytics/big-data-a-practical-definition/240160412#disqus_thre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4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US" dirty="0"/>
          </a:p>
        </p:txBody>
      </p:sp>
      <p:sp>
        <p:nvSpPr>
          <p:cNvPr id="4" name="Title 3"/>
          <p:cNvSpPr>
            <a:spLocks noGrp="1"/>
          </p:cNvSpPr>
          <p:nvPr>
            <p:ph type="title"/>
          </p:nvPr>
        </p:nvSpPr>
        <p:spPr/>
        <p:txBody>
          <a:bodyPr/>
          <a:lstStyle/>
          <a:p>
            <a:r>
              <a:rPr lang="en-US" b="1" dirty="0"/>
              <a:t>NoSQL and Relational in the Modern Data Architecture</a:t>
            </a:r>
            <a:r>
              <a:rPr lang="en-US" dirty="0"/>
              <a:t> </a:t>
            </a:r>
          </a:p>
        </p:txBody>
      </p:sp>
    </p:spTree>
    <p:extLst>
      <p:ext uri="{BB962C8B-B14F-4D97-AF65-F5344CB8AC3E}">
        <p14:creationId xmlns:p14="http://schemas.microsoft.com/office/powerpoint/2010/main" val="3778406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894080" y="1481103"/>
          <a:ext cx="10777085" cy="1942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The Why</a:t>
            </a:r>
            <a:endParaRPr lang="en-US" dirty="0"/>
          </a:p>
        </p:txBody>
      </p:sp>
      <p:sp>
        <p:nvSpPr>
          <p:cNvPr id="2" name="TextBox 1"/>
          <p:cNvSpPr txBox="1"/>
          <p:nvPr/>
        </p:nvSpPr>
        <p:spPr>
          <a:xfrm>
            <a:off x="1300689" y="4030988"/>
            <a:ext cx="9590623" cy="666786"/>
          </a:xfrm>
          <a:prstGeom prst="rect">
            <a:avLst/>
          </a:prstGeom>
          <a:noFill/>
        </p:spPr>
        <p:txBody>
          <a:bodyPr wrap="square" rtlCol="0">
            <a:spAutoFit/>
          </a:bodyPr>
          <a:lstStyle/>
          <a:p>
            <a:pPr algn="ctr"/>
            <a:r>
              <a:rPr lang="en-US" sz="3733" i="1" dirty="0">
                <a:solidFill>
                  <a:schemeClr val="accent5"/>
                </a:solidFill>
              </a:rPr>
              <a:t>* ALL DATA HAS STRUCTURE!</a:t>
            </a:r>
          </a:p>
        </p:txBody>
      </p:sp>
      <p:sp>
        <p:nvSpPr>
          <p:cNvPr id="5" name="TextBox 4"/>
          <p:cNvSpPr txBox="1"/>
          <p:nvPr/>
        </p:nvSpPr>
        <p:spPr>
          <a:xfrm>
            <a:off x="1300689" y="5185229"/>
            <a:ext cx="9590623" cy="666786"/>
          </a:xfrm>
          <a:prstGeom prst="rect">
            <a:avLst/>
          </a:prstGeom>
          <a:noFill/>
        </p:spPr>
        <p:txBody>
          <a:bodyPr wrap="square" rtlCol="0">
            <a:spAutoFit/>
          </a:bodyPr>
          <a:lstStyle/>
          <a:p>
            <a:pPr algn="ctr"/>
            <a:r>
              <a:rPr lang="en-US" sz="3733" i="1" dirty="0" smtClean="0">
                <a:solidFill>
                  <a:schemeClr val="accent5"/>
                </a:solidFill>
              </a:rPr>
              <a:t>** EMBRACE DENORMALIZATION</a:t>
            </a:r>
            <a:endParaRPr lang="en-US" sz="3733" i="1" dirty="0">
              <a:solidFill>
                <a:schemeClr val="accent5"/>
              </a:solidFill>
            </a:endParaRPr>
          </a:p>
        </p:txBody>
      </p:sp>
    </p:spTree>
    <p:extLst>
      <p:ext uri="{BB962C8B-B14F-4D97-AF65-F5344CB8AC3E}">
        <p14:creationId xmlns:p14="http://schemas.microsoft.com/office/powerpoint/2010/main" val="1767580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652" t="3232" r="19412" b="5598"/>
          <a:stretch/>
        </p:blipFill>
        <p:spPr>
          <a:xfrm>
            <a:off x="1286358" y="-1"/>
            <a:ext cx="8865031" cy="6895024"/>
          </a:xfrm>
          <a:prstGeom prst="rect">
            <a:avLst/>
          </a:prstGeom>
        </p:spPr>
      </p:pic>
    </p:spTree>
    <p:extLst>
      <p:ext uri="{BB962C8B-B14F-4D97-AF65-F5344CB8AC3E}">
        <p14:creationId xmlns:p14="http://schemas.microsoft.com/office/powerpoint/2010/main" val="3984106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Telemetry Retail Application</a:t>
            </a:r>
            <a:endParaRPr lang="en-US" dirty="0"/>
          </a:p>
        </p:txBody>
      </p:sp>
      <p:grpSp>
        <p:nvGrpSpPr>
          <p:cNvPr id="56" name="Group 55"/>
          <p:cNvGrpSpPr/>
          <p:nvPr/>
        </p:nvGrpSpPr>
        <p:grpSpPr>
          <a:xfrm>
            <a:off x="5431600" y="1169426"/>
            <a:ext cx="1434953" cy="920933"/>
            <a:chOff x="3894169" y="877069"/>
            <a:chExt cx="1076215" cy="690700"/>
          </a:xfrm>
        </p:grpSpPr>
        <p:grpSp>
          <p:nvGrpSpPr>
            <p:cNvPr id="4" name="Group 3"/>
            <p:cNvGrpSpPr/>
            <p:nvPr/>
          </p:nvGrpSpPr>
          <p:grpSpPr>
            <a:xfrm>
              <a:off x="4145970" y="1121075"/>
              <a:ext cx="572615" cy="202689"/>
              <a:chOff x="-3915634" y="3840359"/>
              <a:chExt cx="3627209" cy="1023767"/>
            </a:xfrm>
            <a:solidFill>
              <a:schemeClr val="bg2"/>
            </a:solidFill>
          </p:grpSpPr>
          <p:sp>
            <p:nvSpPr>
              <p:cNvPr id="5" name="Freeform 4"/>
              <p:cNvSpPr>
                <a:spLocks noChangeArrowheads="1"/>
              </p:cNvSpPr>
              <p:nvPr/>
            </p:nvSpPr>
            <p:spPr bwMode="auto">
              <a:xfrm>
                <a:off x="-3915634" y="3840359"/>
                <a:ext cx="3627209" cy="1023767"/>
              </a:xfrm>
              <a:custGeom>
                <a:avLst/>
                <a:gdLst>
                  <a:gd name="connsiteX0" fmla="*/ 456216 w 3627209"/>
                  <a:gd name="connsiteY0" fmla="*/ 90117 h 1023767"/>
                  <a:gd name="connsiteX1" fmla="*/ 236554 w 3627209"/>
                  <a:gd name="connsiteY1" fmla="*/ 321039 h 1023767"/>
                  <a:gd name="connsiteX2" fmla="*/ 456216 w 3627209"/>
                  <a:gd name="connsiteY2" fmla="*/ 551961 h 1023767"/>
                  <a:gd name="connsiteX3" fmla="*/ 675878 w 3627209"/>
                  <a:gd name="connsiteY3" fmla="*/ 321039 h 1023767"/>
                  <a:gd name="connsiteX4" fmla="*/ 456216 w 3627209"/>
                  <a:gd name="connsiteY4" fmla="*/ 90117 h 1023767"/>
                  <a:gd name="connsiteX5" fmla="*/ 0 w 3627209"/>
                  <a:gd name="connsiteY5" fmla="*/ 0 h 1023767"/>
                  <a:gd name="connsiteX6" fmla="*/ 3627209 w 3627209"/>
                  <a:gd name="connsiteY6" fmla="*/ 0 h 1023767"/>
                  <a:gd name="connsiteX7" fmla="*/ 3627209 w 3627209"/>
                  <a:gd name="connsiteY7" fmla="*/ 630809 h 1023767"/>
                  <a:gd name="connsiteX8" fmla="*/ 3627209 w 3627209"/>
                  <a:gd name="connsiteY8" fmla="*/ 630817 h 1023767"/>
                  <a:gd name="connsiteX9" fmla="*/ 3627206 w 3627209"/>
                  <a:gd name="connsiteY9" fmla="*/ 630817 h 1023767"/>
                  <a:gd name="connsiteX10" fmla="*/ 3593415 w 3627209"/>
                  <a:gd name="connsiteY10" fmla="*/ 723132 h 1023767"/>
                  <a:gd name="connsiteX11" fmla="*/ 2613392 w 3627209"/>
                  <a:gd name="connsiteY11" fmla="*/ 723132 h 1023767"/>
                  <a:gd name="connsiteX12" fmla="*/ 2613392 w 3627209"/>
                  <a:gd name="connsiteY12" fmla="*/ 832273 h 1023767"/>
                  <a:gd name="connsiteX13" fmla="*/ 3627209 w 3627209"/>
                  <a:gd name="connsiteY13" fmla="*/ 832273 h 1023767"/>
                  <a:gd name="connsiteX14" fmla="*/ 3627209 w 3627209"/>
                  <a:gd name="connsiteY14" fmla="*/ 1023767 h 1023767"/>
                  <a:gd name="connsiteX15" fmla="*/ 0 w 3627209"/>
                  <a:gd name="connsiteY15" fmla="*/ 1023767 h 1023767"/>
                  <a:gd name="connsiteX16" fmla="*/ 0 w 3627209"/>
                  <a:gd name="connsiteY16" fmla="*/ 832273 h 1023767"/>
                  <a:gd name="connsiteX17" fmla="*/ 1025077 w 3627209"/>
                  <a:gd name="connsiteY17" fmla="*/ 832273 h 1023767"/>
                  <a:gd name="connsiteX18" fmla="*/ 1025077 w 3627209"/>
                  <a:gd name="connsiteY18" fmla="*/ 723132 h 1023767"/>
                  <a:gd name="connsiteX19" fmla="*/ 33794 w 3627209"/>
                  <a:gd name="connsiteY19" fmla="*/ 723132 h 1023767"/>
                  <a:gd name="connsiteX20" fmla="*/ 3 w 3627209"/>
                  <a:gd name="connsiteY20" fmla="*/ 630817 h 1023767"/>
                  <a:gd name="connsiteX21" fmla="*/ 0 w 3627209"/>
                  <a:gd name="connsiteY21" fmla="*/ 630817 h 1023767"/>
                  <a:gd name="connsiteX22" fmla="*/ 0 w 3627209"/>
                  <a:gd name="connsiteY22" fmla="*/ 630809 h 102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27209" h="1023767">
                    <a:moveTo>
                      <a:pt x="456216" y="90117"/>
                    </a:moveTo>
                    <a:cubicBezTo>
                      <a:pt x="334900" y="90117"/>
                      <a:pt x="236554" y="193504"/>
                      <a:pt x="236554" y="321039"/>
                    </a:cubicBezTo>
                    <a:cubicBezTo>
                      <a:pt x="236554" y="448574"/>
                      <a:pt x="334900" y="551961"/>
                      <a:pt x="456216" y="551961"/>
                    </a:cubicBezTo>
                    <a:cubicBezTo>
                      <a:pt x="577532" y="551961"/>
                      <a:pt x="675878" y="448574"/>
                      <a:pt x="675878" y="321039"/>
                    </a:cubicBezTo>
                    <a:cubicBezTo>
                      <a:pt x="675878" y="193504"/>
                      <a:pt x="577532" y="90117"/>
                      <a:pt x="456216" y="90117"/>
                    </a:cubicBezTo>
                    <a:close/>
                    <a:moveTo>
                      <a:pt x="0" y="0"/>
                    </a:moveTo>
                    <a:lnTo>
                      <a:pt x="3627209" y="0"/>
                    </a:lnTo>
                    <a:lnTo>
                      <a:pt x="3627209" y="630809"/>
                    </a:lnTo>
                    <a:lnTo>
                      <a:pt x="3627209" y="630817"/>
                    </a:lnTo>
                    <a:lnTo>
                      <a:pt x="3627206" y="630817"/>
                    </a:lnTo>
                    <a:lnTo>
                      <a:pt x="3593415" y="723132"/>
                    </a:lnTo>
                    <a:lnTo>
                      <a:pt x="2613392" y="723132"/>
                    </a:lnTo>
                    <a:lnTo>
                      <a:pt x="2613392" y="832273"/>
                    </a:lnTo>
                    <a:lnTo>
                      <a:pt x="3627209" y="832273"/>
                    </a:lnTo>
                    <a:lnTo>
                      <a:pt x="3627209" y="1023767"/>
                    </a:lnTo>
                    <a:lnTo>
                      <a:pt x="0" y="1023767"/>
                    </a:lnTo>
                    <a:lnTo>
                      <a:pt x="0" y="832273"/>
                    </a:lnTo>
                    <a:lnTo>
                      <a:pt x="1025077" y="832273"/>
                    </a:lnTo>
                    <a:lnTo>
                      <a:pt x="1025077" y="723132"/>
                    </a:lnTo>
                    <a:lnTo>
                      <a:pt x="33794" y="723132"/>
                    </a:lnTo>
                    <a:lnTo>
                      <a:pt x="3" y="630817"/>
                    </a:lnTo>
                    <a:lnTo>
                      <a:pt x="0" y="630817"/>
                    </a:lnTo>
                    <a:lnTo>
                      <a:pt x="0" y="630809"/>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sp>
            <p:nvSpPr>
              <p:cNvPr id="6" name="Oval 13"/>
              <p:cNvSpPr>
                <a:spLocks noChangeArrowheads="1"/>
              </p:cNvSpPr>
              <p:nvPr/>
            </p:nvSpPr>
            <p:spPr bwMode="auto">
              <a:xfrm>
                <a:off x="-3566434" y="4043122"/>
                <a:ext cx="214031" cy="225292"/>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894169" y="877069"/>
              <a:ext cx="1076215" cy="690700"/>
              <a:chOff x="1342452" y="940002"/>
              <a:chExt cx="1243855" cy="798289"/>
            </a:xfrm>
            <a:solidFill>
              <a:schemeClr val="bg2"/>
            </a:solidFill>
          </p:grpSpPr>
          <p:sp>
            <p:nvSpPr>
              <p:cNvPr id="8" name="Freeform 17"/>
              <p:cNvSpPr>
                <a:spLocks/>
              </p:cNvSpPr>
              <p:nvPr/>
            </p:nvSpPr>
            <p:spPr bwMode="auto">
              <a:xfrm flipH="1">
                <a:off x="1342452" y="1687800"/>
                <a:ext cx="1243855" cy="50491"/>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8"/>
              <p:cNvSpPr>
                <a:spLocks noChangeArrowheads="1"/>
              </p:cNvSpPr>
              <p:nvPr/>
            </p:nvSpPr>
            <p:spPr bwMode="auto">
              <a:xfrm flipH="1">
                <a:off x="1447582" y="940002"/>
                <a:ext cx="1033592" cy="718348"/>
              </a:xfrm>
              <a:custGeom>
                <a:avLst/>
                <a:gdLst>
                  <a:gd name="connsiteX0" fmla="*/ 65525 w 1059462"/>
                  <a:gd name="connsiteY0" fmla="*/ 56659 h 736328"/>
                  <a:gd name="connsiteX1" fmla="*/ 65525 w 1059462"/>
                  <a:gd name="connsiteY1" fmla="*/ 680273 h 736328"/>
                  <a:gd name="connsiteX2" fmla="*/ 993938 w 1059462"/>
                  <a:gd name="connsiteY2" fmla="*/ 680273 h 736328"/>
                  <a:gd name="connsiteX3" fmla="*/ 993938 w 1059462"/>
                  <a:gd name="connsiteY3" fmla="*/ 56659 h 736328"/>
                  <a:gd name="connsiteX4" fmla="*/ 35300 w 1059462"/>
                  <a:gd name="connsiteY4" fmla="*/ 0 h 736328"/>
                  <a:gd name="connsiteX5" fmla="*/ 1024162 w 1059462"/>
                  <a:gd name="connsiteY5" fmla="*/ 0 h 736328"/>
                  <a:gd name="connsiteX6" fmla="*/ 1059462 w 1059462"/>
                  <a:gd name="connsiteY6" fmla="*/ 35300 h 736328"/>
                  <a:gd name="connsiteX7" fmla="*/ 1059462 w 1059462"/>
                  <a:gd name="connsiteY7" fmla="*/ 701028 h 736328"/>
                  <a:gd name="connsiteX8" fmla="*/ 1024162 w 1059462"/>
                  <a:gd name="connsiteY8" fmla="*/ 736328 h 736328"/>
                  <a:gd name="connsiteX9" fmla="*/ 35300 w 1059462"/>
                  <a:gd name="connsiteY9" fmla="*/ 736328 h 736328"/>
                  <a:gd name="connsiteX10" fmla="*/ 0 w 1059462"/>
                  <a:gd name="connsiteY10" fmla="*/ 701028 h 736328"/>
                  <a:gd name="connsiteX11" fmla="*/ 0 w 1059462"/>
                  <a:gd name="connsiteY11" fmla="*/ 35300 h 736328"/>
                  <a:gd name="connsiteX12" fmla="*/ 35300 w 1059462"/>
                  <a:gd name="connsiteY12" fmla="*/ 0 h 73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9462" h="736328">
                    <a:moveTo>
                      <a:pt x="65525" y="56659"/>
                    </a:moveTo>
                    <a:lnTo>
                      <a:pt x="65525" y="680273"/>
                    </a:lnTo>
                    <a:lnTo>
                      <a:pt x="993938" y="680273"/>
                    </a:lnTo>
                    <a:lnTo>
                      <a:pt x="993938" y="56659"/>
                    </a:lnTo>
                    <a:close/>
                    <a:moveTo>
                      <a:pt x="35300" y="0"/>
                    </a:moveTo>
                    <a:lnTo>
                      <a:pt x="1024162" y="0"/>
                    </a:lnTo>
                    <a:cubicBezTo>
                      <a:pt x="1043658" y="0"/>
                      <a:pt x="1059462" y="15804"/>
                      <a:pt x="1059462" y="35300"/>
                    </a:cubicBezTo>
                    <a:lnTo>
                      <a:pt x="1059462" y="701028"/>
                    </a:lnTo>
                    <a:cubicBezTo>
                      <a:pt x="1059462" y="720524"/>
                      <a:pt x="1043658" y="736328"/>
                      <a:pt x="1024162" y="736328"/>
                    </a:cubicBezTo>
                    <a:lnTo>
                      <a:pt x="35300" y="736328"/>
                    </a:lnTo>
                    <a:cubicBezTo>
                      <a:pt x="15804" y="736328"/>
                      <a:pt x="0" y="720524"/>
                      <a:pt x="0" y="701028"/>
                    </a:cubicBezTo>
                    <a:lnTo>
                      <a:pt x="0" y="35300"/>
                    </a:lnTo>
                    <a:cubicBezTo>
                      <a:pt x="0" y="15804"/>
                      <a:pt x="15804" y="0"/>
                      <a:pt x="35300" y="0"/>
                    </a:cubicBez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Cloud 11"/>
          <p:cNvSpPr/>
          <p:nvPr/>
        </p:nvSpPr>
        <p:spPr>
          <a:xfrm>
            <a:off x="360219" y="2481959"/>
            <a:ext cx="11055927" cy="4510800"/>
          </a:xfrm>
          <a:prstGeom prst="cloud">
            <a:avLst/>
          </a:prstGeom>
          <a:solidFill>
            <a:srgbClr val="E7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0" name="Group 49"/>
          <p:cNvGrpSpPr/>
          <p:nvPr/>
        </p:nvGrpSpPr>
        <p:grpSpPr>
          <a:xfrm>
            <a:off x="9097745" y="4033866"/>
            <a:ext cx="2078183" cy="2147455"/>
            <a:chOff x="6521969" y="3013363"/>
            <a:chExt cx="1558637" cy="1610591"/>
          </a:xfrm>
        </p:grpSpPr>
        <p:sp>
          <p:nvSpPr>
            <p:cNvPr id="16" name="Rectangle 15"/>
            <p:cNvSpPr/>
            <p:nvPr/>
          </p:nvSpPr>
          <p:spPr>
            <a:xfrm>
              <a:off x="6521969" y="3013363"/>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Reporting/Analysis</a:t>
              </a:r>
            </a:p>
            <a:p>
              <a:pPr algn="ctr"/>
              <a:endParaRPr lang="en-US" sz="1600" b="1" dirty="0">
                <a:solidFill>
                  <a:schemeClr val="tx2"/>
                </a:solidFill>
              </a:endParaRPr>
            </a:p>
            <a:p>
              <a:pPr algn="ctr"/>
              <a:r>
                <a:rPr lang="en-US" sz="1600" b="1" dirty="0">
                  <a:solidFill>
                    <a:schemeClr val="tx2"/>
                  </a:solidFill>
                </a:rPr>
                <a:t>Hadoop Batch Processing</a:t>
              </a:r>
            </a:p>
          </p:txBody>
        </p:sp>
        <p:pic>
          <p:nvPicPr>
            <p:cNvPr id="17" name="Picture 16"/>
            <p:cNvPicPr>
              <a:picLocks noChangeAspect="1"/>
            </p:cNvPicPr>
            <p:nvPr/>
          </p:nvPicPr>
          <p:blipFill>
            <a:blip r:embed="rId2">
              <a:duotone>
                <a:prstClr val="black"/>
                <a:srgbClr val="0033CC">
                  <a:tint val="45000"/>
                  <a:satMod val="400000"/>
                </a:srgbClr>
              </a:duotone>
            </a:blip>
            <a:stretch>
              <a:fillRect/>
            </a:stretch>
          </p:blipFill>
          <p:spPr>
            <a:xfrm>
              <a:off x="6951916" y="3850751"/>
              <a:ext cx="698743" cy="711106"/>
            </a:xfrm>
            <a:prstGeom prst="rect">
              <a:avLst/>
            </a:prstGeom>
          </p:spPr>
        </p:pic>
      </p:grpSp>
      <p:grpSp>
        <p:nvGrpSpPr>
          <p:cNvPr id="49" name="Group 48"/>
          <p:cNvGrpSpPr/>
          <p:nvPr/>
        </p:nvGrpSpPr>
        <p:grpSpPr>
          <a:xfrm>
            <a:off x="6439238" y="4033866"/>
            <a:ext cx="2078183" cy="2147455"/>
            <a:chOff x="4178259" y="3004617"/>
            <a:chExt cx="1558637" cy="1610591"/>
          </a:xfrm>
        </p:grpSpPr>
        <p:sp>
          <p:nvSpPr>
            <p:cNvPr id="15" name="Rectangle 14"/>
            <p:cNvSpPr/>
            <p:nvPr/>
          </p:nvSpPr>
          <p:spPr>
            <a:xfrm>
              <a:off x="4178259" y="3004617"/>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Sensor Data</a:t>
              </a:r>
            </a:p>
            <a:p>
              <a:pPr algn="ctr"/>
              <a:endParaRPr lang="en-US" sz="1600" b="1" dirty="0">
                <a:solidFill>
                  <a:schemeClr val="tx2"/>
                </a:solidFill>
              </a:endParaRPr>
            </a:p>
            <a:p>
              <a:pPr algn="ctr"/>
              <a:r>
                <a:rPr lang="en-US" sz="1600" b="1" dirty="0">
                  <a:solidFill>
                    <a:schemeClr val="tx2"/>
                  </a:solidFill>
                </a:rPr>
                <a:t>Column Family</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939" y="4084744"/>
              <a:ext cx="1287276" cy="318203"/>
            </a:xfrm>
            <a:prstGeom prst="rect">
              <a:avLst/>
            </a:prstGeom>
          </p:spPr>
        </p:pic>
      </p:grpSp>
      <p:grpSp>
        <p:nvGrpSpPr>
          <p:cNvPr id="46" name="Group 45"/>
          <p:cNvGrpSpPr/>
          <p:nvPr/>
        </p:nvGrpSpPr>
        <p:grpSpPr>
          <a:xfrm>
            <a:off x="1122222" y="4033866"/>
            <a:ext cx="2078183" cy="2147455"/>
            <a:chOff x="540327" y="3013364"/>
            <a:chExt cx="1558637" cy="1610591"/>
          </a:xfrm>
        </p:grpSpPr>
        <p:sp>
          <p:nvSpPr>
            <p:cNvPr id="13" name="Rectangle 12"/>
            <p:cNvSpPr/>
            <p:nvPr/>
          </p:nvSpPr>
          <p:spPr>
            <a:xfrm>
              <a:off x="540327" y="3013364"/>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Price Check</a:t>
              </a:r>
            </a:p>
            <a:p>
              <a:pPr algn="ctr"/>
              <a:endParaRPr lang="en-US" sz="1600" b="1" dirty="0">
                <a:solidFill>
                  <a:schemeClr val="tx2"/>
                </a:solidFill>
              </a:endParaRPr>
            </a:p>
            <a:p>
              <a:pPr algn="ctr"/>
              <a:r>
                <a:rPr lang="en-US" sz="1600" b="1" dirty="0">
                  <a:solidFill>
                    <a:schemeClr val="tx2"/>
                  </a:solidFill>
                </a:rPr>
                <a:t>Key-Value</a:t>
              </a:r>
            </a:p>
          </p:txBody>
        </p:sp>
        <p:pic>
          <p:nvPicPr>
            <p:cNvPr id="34" name="Picture 33"/>
            <p:cNvPicPr>
              <a:picLocks noChangeAspect="1"/>
            </p:cNvPicPr>
            <p:nvPr/>
          </p:nvPicPr>
          <p:blipFill>
            <a:blip r:embed="rId4">
              <a:duotone>
                <a:prstClr val="black"/>
                <a:schemeClr val="accent1">
                  <a:tint val="45000"/>
                  <a:satMod val="400000"/>
                </a:schemeClr>
              </a:duotone>
            </a:blip>
            <a:stretch>
              <a:fillRect/>
            </a:stretch>
          </p:blipFill>
          <p:spPr>
            <a:xfrm>
              <a:off x="986493" y="3876504"/>
              <a:ext cx="666304" cy="562033"/>
            </a:xfrm>
            <a:prstGeom prst="rect">
              <a:avLst/>
            </a:prstGeom>
          </p:spPr>
        </p:pic>
      </p:grpSp>
      <p:cxnSp>
        <p:nvCxnSpPr>
          <p:cNvPr id="36" name="Elbow Connector 35"/>
          <p:cNvCxnSpPr>
            <a:endCxn id="16" idx="0"/>
          </p:cNvCxnSpPr>
          <p:nvPr/>
        </p:nvCxnSpPr>
        <p:spPr>
          <a:xfrm>
            <a:off x="6745268" y="1575999"/>
            <a:ext cx="3391569" cy="245786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5" idx="0"/>
          </p:cNvCxnSpPr>
          <p:nvPr/>
        </p:nvCxnSpPr>
        <p:spPr>
          <a:xfrm rot="16200000" flipH="1">
            <a:off x="6113884" y="2669421"/>
            <a:ext cx="1898021" cy="83086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3780730" y="4033866"/>
            <a:ext cx="2078183" cy="2147455"/>
            <a:chOff x="2251364" y="3009899"/>
            <a:chExt cx="1558637" cy="1610591"/>
          </a:xfrm>
        </p:grpSpPr>
        <p:sp>
          <p:nvSpPr>
            <p:cNvPr id="14" name="Rectangle 13"/>
            <p:cNvSpPr/>
            <p:nvPr/>
          </p:nvSpPr>
          <p:spPr>
            <a:xfrm>
              <a:off x="2251364" y="3009899"/>
              <a:ext cx="1558637" cy="1610591"/>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2"/>
                  </a:solidFill>
                </a:rPr>
                <a:t>Product Catalog</a:t>
              </a:r>
            </a:p>
            <a:p>
              <a:pPr algn="ctr"/>
              <a:endParaRPr lang="en-US" sz="1600" b="1" dirty="0">
                <a:solidFill>
                  <a:schemeClr val="tx2"/>
                </a:solidFill>
              </a:endParaRPr>
            </a:p>
            <a:p>
              <a:pPr algn="ctr"/>
              <a:r>
                <a:rPr lang="en-US" sz="1600" b="1" dirty="0">
                  <a:solidFill>
                    <a:schemeClr val="tx2"/>
                  </a:solidFill>
                </a:rPr>
                <a:t>Document Store</a:t>
              </a:r>
            </a:p>
          </p:txBody>
        </p:sp>
        <p:grpSp>
          <p:nvGrpSpPr>
            <p:cNvPr id="47" name="Group 46"/>
            <p:cNvGrpSpPr/>
            <p:nvPr/>
          </p:nvGrpSpPr>
          <p:grpSpPr>
            <a:xfrm>
              <a:off x="2773507" y="3824926"/>
              <a:ext cx="514350" cy="620713"/>
              <a:chOff x="2771854" y="3824926"/>
              <a:chExt cx="514350" cy="620713"/>
            </a:xfrm>
          </p:grpSpPr>
          <p:sp>
            <p:nvSpPr>
              <p:cNvPr id="44" name="Freeform 29"/>
              <p:cNvSpPr>
                <a:spLocks noEditPoints="1"/>
              </p:cNvSpPr>
              <p:nvPr/>
            </p:nvSpPr>
            <p:spPr bwMode="auto">
              <a:xfrm>
                <a:off x="2771854" y="3824926"/>
                <a:ext cx="514350" cy="620713"/>
              </a:xfrm>
              <a:custGeom>
                <a:avLst/>
                <a:gdLst>
                  <a:gd name="T0" fmla="*/ 0 w 1134"/>
                  <a:gd name="T1" fmla="*/ 1182 h 1371"/>
                  <a:gd name="T2" fmla="*/ 0 w 1134"/>
                  <a:gd name="T3" fmla="*/ 189 h 1371"/>
                  <a:gd name="T4" fmla="*/ 1134 w 1134"/>
                  <a:gd name="T5" fmla="*/ 189 h 1371"/>
                  <a:gd name="T6" fmla="*/ 1134 w 1134"/>
                  <a:gd name="T7" fmla="*/ 1182 h 1371"/>
                  <a:gd name="T8" fmla="*/ 0 w 1134"/>
                  <a:gd name="T9" fmla="*/ 1182 h 1371"/>
                  <a:gd name="T10" fmla="*/ 0 w 1134"/>
                  <a:gd name="T11" fmla="*/ 189 h 1371"/>
                  <a:gd name="T12" fmla="*/ 1134 w 1134"/>
                  <a:gd name="T13" fmla="*/ 189 h 1371"/>
                </a:gdLst>
                <a:ahLst/>
                <a:cxnLst>
                  <a:cxn ang="0">
                    <a:pos x="T0" y="T1"/>
                  </a:cxn>
                  <a:cxn ang="0">
                    <a:pos x="T2" y="T3"/>
                  </a:cxn>
                  <a:cxn ang="0">
                    <a:pos x="T4" y="T5"/>
                  </a:cxn>
                  <a:cxn ang="0">
                    <a:pos x="T6" y="T7"/>
                  </a:cxn>
                  <a:cxn ang="0">
                    <a:pos x="T8" y="T9"/>
                  </a:cxn>
                  <a:cxn ang="0">
                    <a:pos x="T10" y="T11"/>
                  </a:cxn>
                  <a:cxn ang="0">
                    <a:pos x="T12" y="T13"/>
                  </a:cxn>
                </a:cxnLst>
                <a:rect l="0" t="0" r="r" b="b"/>
                <a:pathLst>
                  <a:path w="1134" h="1371">
                    <a:moveTo>
                      <a:pt x="0" y="1182"/>
                    </a:moveTo>
                    <a:lnTo>
                      <a:pt x="0" y="189"/>
                    </a:lnTo>
                    <a:cubicBezTo>
                      <a:pt x="354" y="0"/>
                      <a:pt x="780" y="0"/>
                      <a:pt x="1134" y="189"/>
                    </a:cubicBezTo>
                    <a:lnTo>
                      <a:pt x="1134" y="1182"/>
                    </a:lnTo>
                    <a:cubicBezTo>
                      <a:pt x="780" y="1371"/>
                      <a:pt x="354" y="1371"/>
                      <a:pt x="0" y="1182"/>
                    </a:cubicBezTo>
                    <a:close/>
                    <a:moveTo>
                      <a:pt x="0" y="189"/>
                    </a:moveTo>
                    <a:cubicBezTo>
                      <a:pt x="354" y="378"/>
                      <a:pt x="780" y="378"/>
                      <a:pt x="1134" y="189"/>
                    </a:cubicBezTo>
                  </a:path>
                </a:pathLst>
              </a:custGeom>
              <a:solidFill>
                <a:schemeClr val="tx2"/>
              </a:solidFill>
              <a:ln w="7938" cap="sq">
                <a:solidFill>
                  <a:srgbClr val="C8C8C8"/>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Rectangle 30"/>
              <p:cNvSpPr>
                <a:spLocks noChangeArrowheads="1"/>
              </p:cNvSpPr>
              <p:nvPr/>
            </p:nvSpPr>
            <p:spPr bwMode="auto">
              <a:xfrm>
                <a:off x="2884037" y="4011570"/>
                <a:ext cx="258485" cy="35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r>
                  <a:rPr lang="en-US" altLang="en-US" sz="3067" dirty="0">
                    <a:solidFill>
                      <a:srgbClr val="FEFFFF"/>
                    </a:solidFill>
                    <a:latin typeface="Segoe UI" panose="020B0502040204020203" pitchFamily="34" charset="0"/>
                  </a:rPr>
                  <a:t>{ }</a:t>
                </a:r>
                <a:endParaRPr lang="en-US" altLang="en-US" sz="2400" dirty="0"/>
              </a:p>
            </p:txBody>
          </p:sp>
        </p:grpSp>
      </p:grpSp>
      <p:cxnSp>
        <p:nvCxnSpPr>
          <p:cNvPr id="53" name="Elbow Connector 52"/>
          <p:cNvCxnSpPr/>
          <p:nvPr/>
        </p:nvCxnSpPr>
        <p:spPr>
          <a:xfrm rot="5400000" flipH="1" flipV="1">
            <a:off x="4343399" y="2588452"/>
            <a:ext cx="1881823" cy="95358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0"/>
          </p:cNvCxnSpPr>
          <p:nvPr/>
        </p:nvCxnSpPr>
        <p:spPr>
          <a:xfrm rot="5400000" flipH="1" flipV="1">
            <a:off x="2602410" y="1134906"/>
            <a:ext cx="2457865" cy="334005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6983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Polyglot Persistence Pattern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554" y="1425403"/>
            <a:ext cx="6610737" cy="5298523"/>
          </a:xfrm>
          <a:prstGeom prst="rect">
            <a:avLst/>
          </a:prstGeom>
        </p:spPr>
      </p:pic>
      <p:sp>
        <p:nvSpPr>
          <p:cNvPr id="4" name="TextBox 3"/>
          <p:cNvSpPr txBox="1"/>
          <p:nvPr/>
        </p:nvSpPr>
        <p:spPr>
          <a:xfrm>
            <a:off x="7838082" y="1605499"/>
            <a:ext cx="3527573" cy="1323632"/>
          </a:xfrm>
          <a:prstGeom prst="rect">
            <a:avLst/>
          </a:prstGeom>
          <a:noFill/>
        </p:spPr>
        <p:txBody>
          <a:bodyPr wrap="square" rtlCol="0">
            <a:spAutoFit/>
          </a:bodyPr>
          <a:lstStyle/>
          <a:p>
            <a:pPr algn="ctr"/>
            <a:r>
              <a:rPr lang="en-US" sz="2667" dirty="0">
                <a:hlinkClick r:id="rId4"/>
              </a:rPr>
              <a:t> Cloud Ninja Polyglot Persistence Sample Application</a:t>
            </a:r>
            <a:endParaRPr lang="en-US" sz="2133" dirty="0"/>
          </a:p>
        </p:txBody>
      </p:sp>
    </p:spTree>
    <p:extLst>
      <p:ext uri="{BB962C8B-B14F-4D97-AF65-F5344CB8AC3E}">
        <p14:creationId xmlns:p14="http://schemas.microsoft.com/office/powerpoint/2010/main" val="28431776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0606" y="2102712"/>
            <a:ext cx="4960103" cy="913199"/>
          </a:xfrm>
          <a:prstGeom prst="rect">
            <a:avLst/>
          </a:prstGeom>
          <a:noFill/>
        </p:spPr>
        <p:txBody>
          <a:bodyPr wrap="square" rtlCol="0">
            <a:spAutoFit/>
          </a:bodyPr>
          <a:lstStyle/>
          <a:p>
            <a:pPr algn="ctr"/>
            <a:r>
              <a:rPr lang="en-US" sz="2667" dirty="0">
                <a:hlinkClick r:id="rId2"/>
              </a:rPr>
              <a:t>Data-Intensive Applications in the Cloud Computing World</a:t>
            </a:r>
            <a:endParaRPr lang="en-US" sz="2667" dirty="0"/>
          </a:p>
        </p:txBody>
      </p:sp>
      <p:pic>
        <p:nvPicPr>
          <p:cNvPr id="4" name="Picture 3"/>
          <p:cNvPicPr>
            <a:picLocks noChangeAspect="1"/>
          </p:cNvPicPr>
          <p:nvPr/>
        </p:nvPicPr>
        <p:blipFill>
          <a:blip r:embed="rId3"/>
          <a:stretch>
            <a:fillRect/>
          </a:stretch>
        </p:blipFill>
        <p:spPr>
          <a:xfrm>
            <a:off x="236556" y="0"/>
            <a:ext cx="10313997" cy="6798616"/>
          </a:xfrm>
          <a:prstGeom prst="rect">
            <a:avLst/>
          </a:prstGeom>
        </p:spPr>
      </p:pic>
    </p:spTree>
    <p:extLst>
      <p:ext uri="{BB962C8B-B14F-4D97-AF65-F5344CB8AC3E}">
        <p14:creationId xmlns:p14="http://schemas.microsoft.com/office/powerpoint/2010/main" val="334922526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3"/>
          <p:cNvSpPr/>
          <p:nvPr/>
        </p:nvSpPr>
        <p:spPr bwMode="auto">
          <a:xfrm>
            <a:off x="269240"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1" name="Rectangle 140"/>
          <p:cNvSpPr/>
          <p:nvPr/>
        </p:nvSpPr>
        <p:spPr bwMode="auto">
          <a:xfrm>
            <a:off x="2241685"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2" name="Rectangle 141"/>
          <p:cNvSpPr/>
          <p:nvPr/>
        </p:nvSpPr>
        <p:spPr bwMode="auto">
          <a:xfrm>
            <a:off x="4214131"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3" name="Rectangle 142"/>
          <p:cNvSpPr/>
          <p:nvPr/>
        </p:nvSpPr>
        <p:spPr bwMode="auto">
          <a:xfrm>
            <a:off x="6186576"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4" name="Rectangle 143"/>
          <p:cNvSpPr/>
          <p:nvPr/>
        </p:nvSpPr>
        <p:spPr bwMode="auto">
          <a:xfrm>
            <a:off x="8159021" y="1414595"/>
            <a:ext cx="1792850" cy="4981783"/>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45" name="Rectangle 144"/>
          <p:cNvSpPr/>
          <p:nvPr/>
        </p:nvSpPr>
        <p:spPr bwMode="auto">
          <a:xfrm>
            <a:off x="10131468" y="1350261"/>
            <a:ext cx="1792850" cy="5050539"/>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7" name="Group 166"/>
          <p:cNvGrpSpPr/>
          <p:nvPr/>
        </p:nvGrpSpPr>
        <p:grpSpPr>
          <a:xfrm>
            <a:off x="2420700" y="1598533"/>
            <a:ext cx="7352158" cy="4293518"/>
            <a:chOff x="2469239" y="2130426"/>
            <a:chExt cx="7499584" cy="4379612"/>
          </a:xfrm>
        </p:grpSpPr>
        <p:sp>
          <p:nvSpPr>
            <p:cNvPr id="25" name="Oval 24"/>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60"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63"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6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23" name="Group 22"/>
          <p:cNvGrpSpPr/>
          <p:nvPr/>
        </p:nvGrpSpPr>
        <p:grpSpPr>
          <a:xfrm>
            <a:off x="269240" y="698995"/>
            <a:ext cx="11655078" cy="717140"/>
            <a:chOff x="274638" y="1212850"/>
            <a:chExt cx="11888787" cy="731520"/>
          </a:xfrm>
        </p:grpSpPr>
        <p:sp>
          <p:nvSpPr>
            <p:cNvPr id="136" name="Rectangle 135"/>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smtClean="0">
                  <a:gradFill>
                    <a:gsLst>
                      <a:gs pos="0">
                        <a:srgbClr val="FFFFFF"/>
                      </a:gs>
                      <a:gs pos="100000">
                        <a:srgbClr val="FFFFFF"/>
                      </a:gs>
                    </a:gsLst>
                    <a:lin ang="5400000" scaled="1"/>
                  </a:gradFill>
                  <a:ea typeface="Segoe UI" pitchFamily="34" charset="0"/>
                  <a:cs typeface="Segoe UI" pitchFamily="34" charset="0"/>
                </a:rPr>
                <a:t>Event Queuing System</a:t>
              </a:r>
              <a:endParaRPr lang="en-US" sz="1765" dirty="0">
                <a:gradFill>
                  <a:gsLst>
                    <a:gs pos="0">
                      <a:srgbClr val="FFFFFF"/>
                    </a:gs>
                    <a:gs pos="100000">
                      <a:srgbClr val="FFFFFF"/>
                    </a:gs>
                  </a:gsLst>
                  <a:lin ang="5400000" scaled="1"/>
                </a:gradFill>
                <a:ea typeface="Segoe UI" pitchFamily="34" charset="0"/>
                <a:cs typeface="Segoe UI" pitchFamily="34" charset="0"/>
              </a:endParaRPr>
            </a:p>
          </p:txBody>
        </p:sp>
        <p:sp>
          <p:nvSpPr>
            <p:cNvPr id="137" name="Right Arrow 136"/>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39" name="Rectangle 138"/>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140" name="Right Arrow 139"/>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32" name="Rectangle 131"/>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134" name="Right Arrow 133"/>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9" name="Rectangle 18"/>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130" name="Rectangle 129"/>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131" name="Rectangle 130"/>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defTabSz="914102">
                <a:lnSpc>
                  <a:spcPct val="90000"/>
                </a:lnSpc>
              </a:pPr>
              <a:r>
                <a:rPr lang="en-US" sz="1765"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20" name="Left-Right Arrow 19"/>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sp>
          <p:nvSpPr>
            <p:cNvPr id="133" name="Left-Right Arrow 132"/>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1"/>
                </a:gradFill>
                <a:ea typeface="Segoe UI" pitchFamily="34" charset="0"/>
                <a:cs typeface="Segoe UI" pitchFamily="34" charset="0"/>
              </a:endParaRPr>
            </a:p>
          </p:txBody>
        </p:sp>
      </p:grpSp>
      <p:sp>
        <p:nvSpPr>
          <p:cNvPr id="80" name="Oval 79"/>
          <p:cNvSpPr/>
          <p:nvPr/>
        </p:nvSpPr>
        <p:spPr bwMode="auto">
          <a:xfrm>
            <a:off x="4273126" y="3566831"/>
            <a:ext cx="1508760" cy="150708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00" b="1" dirty="0">
                <a:gradFill>
                  <a:gsLst>
                    <a:gs pos="0">
                      <a:srgbClr val="FFFFFF"/>
                    </a:gs>
                    <a:gs pos="100000">
                      <a:srgbClr val="FFFFFF"/>
                    </a:gs>
                  </a:gsLst>
                  <a:lin ang="5400000" scaled="1"/>
                </a:gradFill>
                <a:ea typeface="Segoe UI" pitchFamily="34" charset="0"/>
                <a:cs typeface="Segoe UI" pitchFamily="34" charset="0"/>
              </a:rPr>
              <a:t>Event </a:t>
            </a:r>
            <a:r>
              <a:rPr lang="en-US" sz="1300" b="1" dirty="0" smtClean="0">
                <a:gradFill>
                  <a:gsLst>
                    <a:gs pos="0">
                      <a:srgbClr val="FFFFFF"/>
                    </a:gs>
                    <a:gs pos="100000">
                      <a:srgbClr val="FFFFFF"/>
                    </a:gs>
                  </a:gsLst>
                  <a:lin ang="5400000" scaled="1"/>
                </a:gradFill>
                <a:ea typeface="Segoe UI" pitchFamily="34" charset="0"/>
                <a:cs typeface="Segoe UI" pitchFamily="34" charset="0"/>
              </a:rPr>
              <a:t>Hubs</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sp>
        <p:nvSpPr>
          <p:cNvPr id="83" name="Freeform 5"/>
          <p:cNvSpPr>
            <a:spLocks noEditPoints="1"/>
          </p:cNvSpPr>
          <p:nvPr/>
        </p:nvSpPr>
        <p:spPr bwMode="auto">
          <a:xfrm>
            <a:off x="4762675" y="4071604"/>
            <a:ext cx="606954" cy="711225"/>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p>
        </p:txBody>
      </p:sp>
      <p:grpSp>
        <p:nvGrpSpPr>
          <p:cNvPr id="171" name="Group 170"/>
          <p:cNvGrpSpPr/>
          <p:nvPr/>
        </p:nvGrpSpPr>
        <p:grpSpPr>
          <a:xfrm>
            <a:off x="6349719" y="5349653"/>
            <a:ext cx="1540528" cy="656345"/>
            <a:chOff x="6401114" y="4959527"/>
            <a:chExt cx="1571419" cy="669506"/>
          </a:xfrm>
        </p:grpSpPr>
        <p:sp>
          <p:nvSpPr>
            <p:cNvPr id="158" name="Freeform 87"/>
            <p:cNvSpPr>
              <a:spLocks noChangeAspect="1" noEditPoints="1"/>
            </p:cNvSpPr>
            <p:nvPr/>
          </p:nvSpPr>
          <p:spPr bwMode="black">
            <a:xfrm flipH="1">
              <a:off x="6401114" y="4959527"/>
              <a:ext cx="822960" cy="66950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sp>
          <p:nvSpPr>
            <p:cNvPr id="170" name="TextBox 169"/>
            <p:cNvSpPr txBox="1"/>
            <p:nvPr/>
          </p:nvSpPr>
          <p:spPr>
            <a:xfrm>
              <a:off x="7284267" y="5121122"/>
              <a:ext cx="688266" cy="387726"/>
            </a:xfrm>
            <a:prstGeom prst="rect">
              <a:avLst/>
            </a:prstGeom>
            <a:noFill/>
          </p:spPr>
          <p:txBody>
            <a:bodyPr wrap="none" lIns="0" tIns="0" rIns="0" bIns="0" rtlCol="0">
              <a:spAutoFit/>
            </a:bodyPr>
            <a:lstStyle/>
            <a:p>
              <a:pPr>
                <a:lnSpc>
                  <a:spcPct val="90000"/>
                </a:lnSpc>
                <a:spcAft>
                  <a:spcPts val="588"/>
                </a:spcAft>
              </a:pPr>
              <a:r>
                <a:rPr lang="en-US" sz="1372" dirty="0">
                  <a:solidFill>
                    <a:srgbClr val="000000"/>
                  </a:solidFill>
                </a:rPr>
                <a:t>Storage </a:t>
              </a:r>
              <a:br>
                <a:rPr lang="en-US" sz="1372" dirty="0">
                  <a:solidFill>
                    <a:srgbClr val="000000"/>
                  </a:solidFill>
                </a:rPr>
              </a:br>
              <a:r>
                <a:rPr lang="en-US" sz="1372" dirty="0">
                  <a:solidFill>
                    <a:srgbClr val="000000"/>
                  </a:solidFill>
                </a:rPr>
                <a:t>adapters</a:t>
              </a:r>
            </a:p>
          </p:txBody>
        </p:sp>
      </p:grpSp>
      <p:sp>
        <p:nvSpPr>
          <p:cNvPr id="174" name="TextBox 173"/>
          <p:cNvSpPr txBox="1"/>
          <p:nvPr/>
        </p:nvSpPr>
        <p:spPr>
          <a:xfrm>
            <a:off x="6792930" y="3604714"/>
            <a:ext cx="861554" cy="380104"/>
          </a:xfrm>
          <a:prstGeom prst="rect">
            <a:avLst/>
          </a:prstGeom>
          <a:noFill/>
        </p:spPr>
        <p:txBody>
          <a:bodyPr wrap="square" lIns="0" tIns="0" rIns="0" bIns="0" rtlCol="0">
            <a:spAutoFit/>
          </a:bodyPr>
          <a:lstStyle/>
          <a:p>
            <a:pPr algn="ctr">
              <a:lnSpc>
                <a:spcPct val="90000"/>
              </a:lnSpc>
              <a:spcAft>
                <a:spcPts val="588"/>
              </a:spcAft>
            </a:pPr>
            <a:r>
              <a:rPr lang="en-US" sz="1372" b="1" dirty="0">
                <a:solidFill>
                  <a:schemeClr val="accent2"/>
                </a:solidFill>
              </a:rPr>
              <a:t>Stream </a:t>
            </a:r>
            <a:br>
              <a:rPr lang="en-US" sz="1372" b="1" dirty="0">
                <a:solidFill>
                  <a:schemeClr val="accent2"/>
                </a:solidFill>
              </a:rPr>
            </a:br>
            <a:r>
              <a:rPr lang="en-US" sz="1372" b="1" dirty="0">
                <a:solidFill>
                  <a:schemeClr val="accent2"/>
                </a:solidFill>
              </a:rPr>
              <a:t>processing</a:t>
            </a:r>
          </a:p>
        </p:txBody>
      </p:sp>
      <p:grpSp>
        <p:nvGrpSpPr>
          <p:cNvPr id="195" name="Group 194"/>
          <p:cNvGrpSpPr/>
          <p:nvPr/>
        </p:nvGrpSpPr>
        <p:grpSpPr>
          <a:xfrm>
            <a:off x="2528413" y="2933904"/>
            <a:ext cx="1286780" cy="1160623"/>
            <a:chOff x="2579112" y="3492574"/>
            <a:chExt cx="1312582" cy="1183896"/>
          </a:xfrm>
        </p:grpSpPr>
        <p:sp>
          <p:nvSpPr>
            <p:cNvPr id="181" name="TextBox 180"/>
            <p:cNvSpPr txBox="1"/>
            <p:nvPr/>
          </p:nvSpPr>
          <p:spPr>
            <a:xfrm>
              <a:off x="2640546" y="4288744"/>
              <a:ext cx="1251148" cy="387726"/>
            </a:xfrm>
            <a:prstGeom prst="rect">
              <a:avLst/>
            </a:prstGeom>
            <a:noFill/>
          </p:spPr>
          <p:txBody>
            <a:bodyPr wrap="none" lIns="0" tIns="0" rIns="0" bIns="0" rtlCol="0">
              <a:spAutoFit/>
            </a:bodyPr>
            <a:lstStyle/>
            <a:p>
              <a:pPr>
                <a:lnSpc>
                  <a:spcPct val="90000"/>
                </a:lnSpc>
                <a:spcAft>
                  <a:spcPts val="588"/>
                </a:spcAft>
              </a:pPr>
              <a:r>
                <a:rPr lang="en-US" sz="1372" dirty="0">
                  <a:solidFill>
                    <a:srgbClr val="000000"/>
                  </a:solidFill>
                </a:rPr>
                <a:t>Cloud gateways</a:t>
              </a:r>
              <a:br>
                <a:rPr lang="en-US" sz="1372" dirty="0">
                  <a:solidFill>
                    <a:srgbClr val="000000"/>
                  </a:solidFill>
                </a:rPr>
              </a:br>
              <a:r>
                <a:rPr lang="en-US" sz="1372" dirty="0">
                  <a:solidFill>
                    <a:srgbClr val="000000"/>
                  </a:solidFill>
                </a:rPr>
                <a:t>(web APIs)</a:t>
              </a:r>
            </a:p>
          </p:txBody>
        </p:sp>
        <p:sp>
          <p:nvSpPr>
            <p:cNvPr id="194"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grpSp>
      <p:grpSp>
        <p:nvGrpSpPr>
          <p:cNvPr id="197" name="Group 196"/>
          <p:cNvGrpSpPr/>
          <p:nvPr/>
        </p:nvGrpSpPr>
        <p:grpSpPr>
          <a:xfrm>
            <a:off x="2420700" y="5280693"/>
            <a:ext cx="1447348" cy="687135"/>
            <a:chOff x="2637890" y="5389538"/>
            <a:chExt cx="1476370" cy="700913"/>
          </a:xfrm>
        </p:grpSpPr>
        <p:sp>
          <p:nvSpPr>
            <p:cNvPr id="185" name="TextBox 184"/>
            <p:cNvSpPr txBox="1"/>
            <p:nvPr/>
          </p:nvSpPr>
          <p:spPr>
            <a:xfrm>
              <a:off x="3379817" y="5546095"/>
              <a:ext cx="734443" cy="387726"/>
            </a:xfrm>
            <a:prstGeom prst="rect">
              <a:avLst/>
            </a:prstGeom>
            <a:noFill/>
          </p:spPr>
          <p:txBody>
            <a:bodyPr wrap="none" lIns="0" tIns="0" rIns="0" bIns="0" rtlCol="0">
              <a:spAutoFit/>
            </a:bodyPr>
            <a:lstStyle/>
            <a:p>
              <a:pPr>
                <a:lnSpc>
                  <a:spcPct val="90000"/>
                </a:lnSpc>
                <a:spcAft>
                  <a:spcPts val="588"/>
                </a:spcAft>
              </a:pPr>
              <a:r>
                <a:rPr lang="en-US" sz="1372" dirty="0">
                  <a:solidFill>
                    <a:srgbClr val="000000"/>
                  </a:solidFill>
                </a:rPr>
                <a:t>Field </a:t>
              </a:r>
              <a:br>
                <a:rPr lang="en-US" sz="1372" dirty="0">
                  <a:solidFill>
                    <a:srgbClr val="000000"/>
                  </a:solidFill>
                </a:rPr>
              </a:br>
              <a:r>
                <a:rPr lang="en-US" sz="1372" dirty="0">
                  <a:solidFill>
                    <a:srgbClr val="000000"/>
                  </a:solidFill>
                </a:rPr>
                <a:t>gateways</a:t>
              </a:r>
            </a:p>
          </p:txBody>
        </p:sp>
        <p:sp>
          <p:nvSpPr>
            <p:cNvPr id="196"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0687" tIns="40344" rIns="80687" bIns="40344" numCol="1" anchor="t" anchorCtr="0" compatLnSpc="1">
              <a:prstTxWarp prst="textNoShape">
                <a:avLst/>
              </a:prstTxWarp>
            </a:bodyPr>
            <a:lstStyle/>
            <a:p>
              <a:endParaRPr lang="en-US" sz="1568">
                <a:solidFill>
                  <a:srgbClr val="000000"/>
                </a:solidFill>
              </a:endParaRPr>
            </a:p>
          </p:txBody>
        </p:sp>
      </p:grpSp>
      <p:grpSp>
        <p:nvGrpSpPr>
          <p:cNvPr id="204" name="Group 203"/>
          <p:cNvGrpSpPr/>
          <p:nvPr/>
        </p:nvGrpSpPr>
        <p:grpSpPr>
          <a:xfrm>
            <a:off x="685566" y="1754914"/>
            <a:ext cx="960199" cy="970385"/>
            <a:chOff x="699313" y="2289942"/>
            <a:chExt cx="979453" cy="989843"/>
          </a:xfrm>
          <a:solidFill>
            <a:schemeClr val="bg1">
              <a:lumMod val="65000"/>
            </a:schemeClr>
          </a:solidFill>
        </p:grpSpPr>
        <p:sp>
          <p:nvSpPr>
            <p:cNvPr id="20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grpFill/>
            <a:ln>
              <a:noFill/>
            </a:ln>
          </p:spPr>
          <p:txBody>
            <a:bodyPr vert="horz" wrap="square" lIns="89642" tIns="44821" rIns="89642" bIns="44821" numCol="1" anchor="t" anchorCtr="0" compatLnSpc="1">
              <a:prstTxWarp prst="textNoShape">
                <a:avLst/>
              </a:prstTxWarp>
            </a:bodyPr>
            <a:lstStyle/>
            <a:p>
              <a:endParaRPr lang="en-US" sz="1765"/>
            </a:p>
          </p:txBody>
        </p:sp>
        <p:sp>
          <p:nvSpPr>
            <p:cNvPr id="203" name="TextBox 202"/>
            <p:cNvSpPr txBox="1"/>
            <p:nvPr/>
          </p:nvSpPr>
          <p:spPr>
            <a:xfrm>
              <a:off x="699313" y="3085922"/>
              <a:ext cx="979453" cy="193863"/>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rPr>
                <a:t>Applications</a:t>
              </a:r>
            </a:p>
          </p:txBody>
        </p:sp>
      </p:grpSp>
      <p:sp>
        <p:nvSpPr>
          <p:cNvPr id="209" name="Freeform 8"/>
          <p:cNvSpPr>
            <a:spLocks noChangeAspect="1" noEditPoints="1"/>
          </p:cNvSpPr>
          <p:nvPr/>
        </p:nvSpPr>
        <p:spPr bwMode="black">
          <a:xfrm>
            <a:off x="10698029" y="2752985"/>
            <a:ext cx="689802" cy="68962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5"/>
          </a:solidFill>
          <a:ln>
            <a:noFill/>
          </a:ln>
        </p:spPr>
        <p:txBody>
          <a:bodyPr vert="horz" wrap="square" lIns="80687" tIns="40344" rIns="80687" bIns="40344" numCol="1" anchor="t" anchorCtr="0" compatLnSpc="1">
            <a:prstTxWarp prst="textNoShape">
              <a:avLst/>
            </a:prstTxWarp>
          </a:bodyPr>
          <a:lstStyle/>
          <a:p>
            <a:endParaRPr lang="en-US" sz="1568" dirty="0">
              <a:solidFill>
                <a:srgbClr val="000000"/>
              </a:solidFill>
            </a:endParaRPr>
          </a:p>
        </p:txBody>
      </p:sp>
      <p:sp>
        <p:nvSpPr>
          <p:cNvPr id="210" name="TextBox 209"/>
          <p:cNvSpPr txBox="1"/>
          <p:nvPr/>
        </p:nvSpPr>
        <p:spPr>
          <a:xfrm>
            <a:off x="10365618" y="3476201"/>
            <a:ext cx="1351267" cy="19005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Search and query</a:t>
            </a:r>
          </a:p>
        </p:txBody>
      </p:sp>
      <p:sp>
        <p:nvSpPr>
          <p:cNvPr id="211" name="Freeform 32"/>
          <p:cNvSpPr>
            <a:spLocks noEditPoints="1"/>
          </p:cNvSpPr>
          <p:nvPr/>
        </p:nvSpPr>
        <p:spPr bwMode="auto">
          <a:xfrm>
            <a:off x="10698030" y="3853590"/>
            <a:ext cx="717394" cy="682837"/>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5"/>
          </a:solidFill>
          <a:ln>
            <a:noFill/>
          </a:ln>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sp>
        <p:nvSpPr>
          <p:cNvPr id="212" name="TextBox 211"/>
          <p:cNvSpPr txBox="1"/>
          <p:nvPr/>
        </p:nvSpPr>
        <p:spPr>
          <a:xfrm>
            <a:off x="10247849" y="4560785"/>
            <a:ext cx="1616596" cy="19005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Data analytics (Excel)</a:t>
            </a:r>
          </a:p>
        </p:txBody>
      </p:sp>
      <p:sp>
        <p:nvSpPr>
          <p:cNvPr id="213" name="Freeform 27"/>
          <p:cNvSpPr>
            <a:spLocks noChangeAspect="1" noEditPoints="1"/>
          </p:cNvSpPr>
          <p:nvPr/>
        </p:nvSpPr>
        <p:spPr bwMode="black">
          <a:xfrm>
            <a:off x="10577266" y="1584285"/>
            <a:ext cx="897970" cy="57844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1"/>
          </a:solidFill>
          <a:extLst/>
        </p:spPr>
        <p:txBody>
          <a:bodyPr vert="horz" wrap="square" lIns="89642" tIns="44821" rIns="89642" bIns="44821" numCol="1" anchor="t" anchorCtr="0" compatLnSpc="1">
            <a:prstTxWarp prst="textNoShape">
              <a:avLst/>
            </a:prstTxWarp>
          </a:bodyPr>
          <a:lstStyle/>
          <a:p>
            <a:endParaRPr lang="en-US" sz="1765">
              <a:solidFill>
                <a:srgbClr val="000000"/>
              </a:solidFill>
            </a:endParaRPr>
          </a:p>
        </p:txBody>
      </p:sp>
      <p:sp>
        <p:nvSpPr>
          <p:cNvPr id="214" name="TextBox 213"/>
          <p:cNvSpPr txBox="1"/>
          <p:nvPr/>
        </p:nvSpPr>
        <p:spPr>
          <a:xfrm>
            <a:off x="10369902" y="2231470"/>
            <a:ext cx="1311834" cy="380104"/>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Web/thick client </a:t>
            </a:r>
            <a:br>
              <a:rPr lang="en-US" sz="1372" dirty="0">
                <a:solidFill>
                  <a:srgbClr val="000000"/>
                </a:solidFill>
              </a:rPr>
            </a:br>
            <a:r>
              <a:rPr lang="en-US" sz="1372" dirty="0">
                <a:solidFill>
                  <a:srgbClr val="000000"/>
                </a:solidFill>
              </a:rPr>
              <a:t>dashboards</a:t>
            </a:r>
          </a:p>
        </p:txBody>
      </p:sp>
      <p:sp>
        <p:nvSpPr>
          <p:cNvPr id="219" name="Right Arrow 218"/>
          <p:cNvSpPr/>
          <p:nvPr/>
        </p:nvSpPr>
        <p:spPr bwMode="auto">
          <a:xfrm>
            <a:off x="7916635" y="4533359"/>
            <a:ext cx="2210170" cy="627498"/>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smtClean="0">
                <a:gradFill>
                  <a:gsLst>
                    <a:gs pos="0">
                      <a:srgbClr val="FFFFFF"/>
                    </a:gs>
                    <a:gs pos="100000">
                      <a:srgbClr val="FFFFFF"/>
                    </a:gs>
                  </a:gsLst>
                  <a:lin ang="5400000" scaled="1"/>
                </a:gradFill>
                <a:ea typeface="Segoe UI" pitchFamily="34" charset="0"/>
                <a:cs typeface="Segoe UI" pitchFamily="34" charset="0"/>
              </a:rPr>
              <a:t>Live Dashboards</a:t>
            </a:r>
            <a:endParaRPr lang="en-US" sz="1176" b="1" dirty="0">
              <a:gradFill>
                <a:gsLst>
                  <a:gs pos="0">
                    <a:srgbClr val="FFFFFF"/>
                  </a:gs>
                  <a:gs pos="100000">
                    <a:srgbClr val="FFFFFF"/>
                  </a:gs>
                </a:gsLst>
                <a:lin ang="5400000" scaled="1"/>
              </a:gradFill>
              <a:ea typeface="Segoe UI" pitchFamily="34" charset="0"/>
              <a:cs typeface="Segoe UI" pitchFamily="34" charset="0"/>
            </a:endParaRPr>
          </a:p>
        </p:txBody>
      </p:sp>
      <p:cxnSp>
        <p:nvCxnSpPr>
          <p:cNvPr id="8" name="Straight Arrow Connector 7"/>
          <p:cNvCxnSpPr/>
          <p:nvPr/>
        </p:nvCxnSpPr>
        <p:spPr>
          <a:xfrm>
            <a:off x="1423191" y="2180778"/>
            <a:ext cx="2820912" cy="954781"/>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0768" y="3522481"/>
            <a:ext cx="470338" cy="6831"/>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927626" y="3476352"/>
            <a:ext cx="647498"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27626" y="4127993"/>
            <a:ext cx="2247015" cy="779628"/>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37236" y="4624841"/>
            <a:ext cx="1160441" cy="77081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694454" y="3091978"/>
            <a:ext cx="771830" cy="702788"/>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bwMode="auto">
          <a:xfrm>
            <a:off x="6303102" y="1699258"/>
            <a:ext cx="1554480" cy="155448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00" b="1" dirty="0" smtClean="0">
                <a:gradFill>
                  <a:gsLst>
                    <a:gs pos="0">
                      <a:srgbClr val="FFFFFF"/>
                    </a:gs>
                    <a:gs pos="100000">
                      <a:srgbClr val="FFFFFF"/>
                    </a:gs>
                  </a:gsLst>
                  <a:lin ang="5400000" scaled="1"/>
                </a:gradFill>
                <a:ea typeface="Segoe UI" pitchFamily="34" charset="0"/>
                <a:cs typeface="Segoe UI" pitchFamily="34" charset="0"/>
              </a:rPr>
              <a:t>Apache Storm on </a:t>
            </a:r>
            <a:br>
              <a:rPr lang="en-US" sz="1300" b="1" dirty="0" smtClean="0">
                <a:gradFill>
                  <a:gsLst>
                    <a:gs pos="0">
                      <a:srgbClr val="FFFFFF"/>
                    </a:gs>
                    <a:gs pos="100000">
                      <a:srgbClr val="FFFFFF"/>
                    </a:gs>
                  </a:gsLst>
                  <a:lin ang="5400000" scaled="1"/>
                </a:gradFill>
                <a:ea typeface="Segoe UI" pitchFamily="34" charset="0"/>
                <a:cs typeface="Segoe UI" pitchFamily="34" charset="0"/>
              </a:rPr>
            </a:br>
            <a:r>
              <a:rPr lang="en-US" sz="1300" b="1" dirty="0" err="1" smtClean="0">
                <a:gradFill>
                  <a:gsLst>
                    <a:gs pos="0">
                      <a:srgbClr val="FFFFFF"/>
                    </a:gs>
                    <a:gs pos="100000">
                      <a:srgbClr val="FFFFFF"/>
                    </a:gs>
                  </a:gsLst>
                  <a:lin ang="5400000" scaled="1"/>
                </a:gradFill>
                <a:ea typeface="Segoe UI" pitchFamily="34" charset="0"/>
                <a:cs typeface="Segoe UI" pitchFamily="34" charset="0"/>
              </a:rPr>
              <a:t>HDInsight</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sp>
        <p:nvSpPr>
          <p:cNvPr id="79" name="Freeform 43"/>
          <p:cNvSpPr>
            <a:spLocks noChangeAspect="1" noEditPoints="1"/>
          </p:cNvSpPr>
          <p:nvPr/>
        </p:nvSpPr>
        <p:spPr bwMode="black">
          <a:xfrm>
            <a:off x="10833396" y="4909437"/>
            <a:ext cx="446660" cy="86102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81" name="TextBox 80"/>
          <p:cNvSpPr txBox="1"/>
          <p:nvPr/>
        </p:nvSpPr>
        <p:spPr>
          <a:xfrm>
            <a:off x="10219509" y="5770466"/>
            <a:ext cx="1697516" cy="190052"/>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sz="1372" dirty="0">
                <a:solidFill>
                  <a:srgbClr val="000000"/>
                </a:solidFill>
              </a:rPr>
              <a:t>Devices to take action</a:t>
            </a:r>
          </a:p>
        </p:txBody>
      </p:sp>
      <p:sp>
        <p:nvSpPr>
          <p:cNvPr id="76" name="Oval 75"/>
          <p:cNvSpPr/>
          <p:nvPr/>
        </p:nvSpPr>
        <p:spPr bwMode="auto">
          <a:xfrm>
            <a:off x="4273125" y="1938348"/>
            <a:ext cx="1508760" cy="150708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a:r>
              <a:rPr lang="en-US" sz="1300" b="1" dirty="0" smtClean="0">
                <a:gradFill>
                  <a:gsLst>
                    <a:gs pos="0">
                      <a:srgbClr val="FFFFFF"/>
                    </a:gs>
                    <a:gs pos="100000">
                      <a:srgbClr val="FFFFFF"/>
                    </a:gs>
                  </a:gsLst>
                  <a:lin ang="5400000" scaled="1"/>
                </a:gradFill>
                <a:ea typeface="Segoe UI" pitchFamily="34" charset="0"/>
                <a:cs typeface="Segoe UI" pitchFamily="34" charset="0"/>
              </a:rPr>
              <a:t>Kafka /</a:t>
            </a:r>
            <a:endParaRPr lang="en-US" sz="1300" b="1" i="1" dirty="0"/>
          </a:p>
          <a:p>
            <a:pPr algn="ctr"/>
            <a:r>
              <a:rPr lang="en-US" sz="1300" b="1" i="1" dirty="0" err="1" smtClean="0"/>
              <a:t>RabbitMQ</a:t>
            </a:r>
            <a:r>
              <a:rPr lang="en-US" sz="1300" b="1" i="1" dirty="0" smtClean="0"/>
              <a:t> /</a:t>
            </a:r>
            <a:endParaRPr lang="en-US" sz="1300" b="1" i="1" dirty="0"/>
          </a:p>
          <a:p>
            <a:pPr algn="ctr"/>
            <a:r>
              <a:rPr lang="en-US" sz="1300" b="1" i="1" dirty="0" err="1"/>
              <a:t>ActiveMQ</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sp>
        <p:nvSpPr>
          <p:cNvPr id="102" name="TextBox 101"/>
          <p:cNvSpPr txBox="1"/>
          <p:nvPr/>
        </p:nvSpPr>
        <p:spPr>
          <a:xfrm>
            <a:off x="661115" y="5815053"/>
            <a:ext cx="1094521" cy="380104"/>
          </a:xfrm>
          <a:prstGeom prst="rect">
            <a:avLst/>
          </a:prstGeom>
          <a:noFill/>
        </p:spPr>
        <p:txBody>
          <a:bodyPr wrap="square" lIns="0" tIns="0" rIns="0" bIns="0" rtlCol="0">
            <a:spAutoFit/>
          </a:bodyPr>
          <a:lstStyle/>
          <a:p>
            <a:pPr algn="ctr">
              <a:lnSpc>
                <a:spcPct val="90000"/>
              </a:lnSpc>
            </a:pPr>
            <a:r>
              <a:rPr lang="en-US" sz="1372" dirty="0" smtClean="0">
                <a:solidFill>
                  <a:srgbClr val="000000"/>
                </a:solidFill>
              </a:rPr>
              <a:t>Web and Social</a:t>
            </a:r>
            <a:endParaRPr lang="en-US" sz="1372" dirty="0">
              <a:solidFill>
                <a:srgbClr val="000000"/>
              </a:solidFill>
            </a:endParaRPr>
          </a:p>
        </p:txBody>
      </p:sp>
      <p:grpSp>
        <p:nvGrpSpPr>
          <p:cNvPr id="13" name="Group 12"/>
          <p:cNvGrpSpPr/>
          <p:nvPr/>
        </p:nvGrpSpPr>
        <p:grpSpPr>
          <a:xfrm>
            <a:off x="682780" y="5121475"/>
            <a:ext cx="951571" cy="548358"/>
            <a:chOff x="1157890" y="5857031"/>
            <a:chExt cx="731059" cy="356127"/>
          </a:xfrm>
        </p:grpSpPr>
        <p:sp>
          <p:nvSpPr>
            <p:cNvPr id="106" name="Freeform 30"/>
            <p:cNvSpPr>
              <a:spLocks noChangeAspect="1" noEditPoints="1"/>
            </p:cNvSpPr>
            <p:nvPr/>
          </p:nvSpPr>
          <p:spPr bwMode="auto">
            <a:xfrm>
              <a:off x="1157890" y="5870448"/>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A5A5A5"/>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08" name="Freeform 13"/>
            <p:cNvSpPr>
              <a:spLocks noChangeAspect="1" noEditPoints="1"/>
            </p:cNvSpPr>
            <p:nvPr/>
          </p:nvSpPr>
          <p:spPr bwMode="black">
            <a:xfrm>
              <a:off x="1479671" y="585703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A5A5A5"/>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rgbClr val="000000"/>
                </a:solidFill>
                <a:latin typeface="Segoe Light" pitchFamily="34" charset="0"/>
              </a:endParaRPr>
            </a:p>
          </p:txBody>
        </p:sp>
      </p:grpSp>
      <p:sp>
        <p:nvSpPr>
          <p:cNvPr id="119" name="Rectangle 118">
            <a:hlinkClick r:id="" action="ppaction://noaction"/>
          </p:cNvPr>
          <p:cNvSpPr/>
          <p:nvPr/>
        </p:nvSpPr>
        <p:spPr bwMode="auto">
          <a:xfrm>
            <a:off x="519971" y="3213333"/>
            <a:ext cx="1450513" cy="1028159"/>
          </a:xfrm>
          <a:prstGeom prst="rect">
            <a:avLst/>
          </a:prstGeom>
          <a:noFill/>
          <a:ln w="19050" cap="flat" cmpd="sng" algn="ctr">
            <a:noFill/>
            <a:prstDash val="solid"/>
            <a:miter lim="800000"/>
            <a:headEnd type="none" w="med" len="med"/>
            <a:tailEnd type="none" w="med" len="med"/>
          </a:ln>
          <a:effectLst/>
        </p:spPr>
        <p:txBody>
          <a:bodyPr rot="0" spcFirstLastPara="0" vertOverflow="overflow" horzOverflow="overflow" vert="horz" wrap="square" lIns="91440" tIns="146304" rIns="0" bIns="146304" numCol="1" spcCol="0" rtlCol="0" fromWordArt="0" anchor="t" anchorCtr="0" forceAA="0" compatLnSpc="1">
            <a:prstTxWarp prst="textNoShape">
              <a:avLst/>
            </a:prstTxWarp>
            <a:noAutofit/>
          </a:bodyPr>
          <a:lstStyle/>
          <a:p>
            <a:pPr defTabSz="776927">
              <a:lnSpc>
                <a:spcPct val="90000"/>
              </a:lnSpc>
            </a:pPr>
            <a:endParaRPr lang="en-US" sz="2000" kern="0" dirty="0">
              <a:ln>
                <a:solidFill>
                  <a:srgbClr val="FFFFFF">
                    <a:alpha val="0"/>
                  </a:srgbClr>
                </a:solidFill>
              </a:ln>
              <a:gradFill>
                <a:gsLst>
                  <a:gs pos="56637">
                    <a:schemeClr val="bg1"/>
                  </a:gs>
                  <a:gs pos="11000">
                    <a:schemeClr val="bg1"/>
                  </a:gs>
                </a:gsLst>
                <a:lin ang="5400000" scaled="0"/>
              </a:gradFill>
            </a:endParaRPr>
          </a:p>
        </p:txBody>
      </p:sp>
      <p:grpSp>
        <p:nvGrpSpPr>
          <p:cNvPr id="11" name="Group 10"/>
          <p:cNvGrpSpPr/>
          <p:nvPr/>
        </p:nvGrpSpPr>
        <p:grpSpPr>
          <a:xfrm>
            <a:off x="682780" y="3078042"/>
            <a:ext cx="1051375" cy="661144"/>
            <a:chOff x="681416" y="4028239"/>
            <a:chExt cx="634251" cy="379977"/>
          </a:xfrm>
        </p:grpSpPr>
        <p:sp>
          <p:nvSpPr>
            <p:cNvPr id="120" name="Freeform 6"/>
            <p:cNvSpPr>
              <a:spLocks noEditPoints="1"/>
            </p:cNvSpPr>
            <p:nvPr/>
          </p:nvSpPr>
          <p:spPr bwMode="auto">
            <a:xfrm rot="5400000">
              <a:off x="1007591" y="4130249"/>
              <a:ext cx="190964" cy="291561"/>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A5A5A5"/>
            </a:solidFill>
            <a:ln>
              <a:noFill/>
            </a:ln>
          </p:spPr>
          <p:txBody>
            <a:bodyPr vert="horz" wrap="square" lIns="91436" tIns="45719" rIns="91436" bIns="45719" numCol="1" anchor="t" anchorCtr="0" compatLnSpc="1">
              <a:prstTxWarp prst="textNoShape">
                <a:avLst/>
              </a:prstTxWarp>
            </a:bodyPr>
            <a:lstStyle/>
            <a:p>
              <a:pPr defTabSz="914184"/>
              <a:endParaRPr lang="en-US" sz="1700" dirty="0">
                <a:solidFill>
                  <a:srgbClr val="000000"/>
                </a:solidFill>
              </a:endParaRPr>
            </a:p>
          </p:txBody>
        </p:sp>
        <p:sp>
          <p:nvSpPr>
            <p:cNvPr id="121" name="Freeform 43"/>
            <p:cNvSpPr>
              <a:spLocks noChangeAspect="1" noEditPoints="1"/>
            </p:cNvSpPr>
            <p:nvPr/>
          </p:nvSpPr>
          <p:spPr bwMode="black">
            <a:xfrm>
              <a:off x="681416" y="4028239"/>
              <a:ext cx="196604" cy="378995"/>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A5A5A5"/>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Rounded Rectangle 6"/>
            <p:cNvSpPr>
              <a:spLocks noChangeAspect="1"/>
            </p:cNvSpPr>
            <p:nvPr/>
          </p:nvSpPr>
          <p:spPr bwMode="black">
            <a:xfrm rot="16200000">
              <a:off x="965318" y="4057868"/>
              <a:ext cx="289825" cy="41087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A5A5A5"/>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
        <p:nvSpPr>
          <p:cNvPr id="123" name="TextBox 122"/>
          <p:cNvSpPr txBox="1"/>
          <p:nvPr/>
        </p:nvSpPr>
        <p:spPr>
          <a:xfrm>
            <a:off x="824179" y="3853416"/>
            <a:ext cx="591509" cy="190052"/>
          </a:xfrm>
          <a:prstGeom prst="rect">
            <a:avLst/>
          </a:prstGeom>
          <a:noFill/>
        </p:spPr>
        <p:txBody>
          <a:bodyPr wrap="none" lIns="0" tIns="0" rIns="0" bIns="0" rtlCol="0">
            <a:spAutoFit/>
          </a:bodyPr>
          <a:lstStyle/>
          <a:p>
            <a:pPr algn="ctr">
              <a:lnSpc>
                <a:spcPct val="90000"/>
              </a:lnSpc>
              <a:spcAft>
                <a:spcPts val="588"/>
              </a:spcAft>
            </a:pPr>
            <a:r>
              <a:rPr lang="en-US" sz="1372" dirty="0" smtClean="0">
                <a:solidFill>
                  <a:srgbClr val="000000"/>
                </a:solidFill>
              </a:rPr>
              <a:t>Devices</a:t>
            </a:r>
            <a:endParaRPr lang="en-US" sz="1372" dirty="0">
              <a:solidFill>
                <a:srgbClr val="000000"/>
              </a:solidFill>
            </a:endParaRPr>
          </a:p>
        </p:txBody>
      </p:sp>
      <p:sp>
        <p:nvSpPr>
          <p:cNvPr id="125" name="TextBox 124"/>
          <p:cNvSpPr txBox="1"/>
          <p:nvPr/>
        </p:nvSpPr>
        <p:spPr>
          <a:xfrm>
            <a:off x="776632" y="4720773"/>
            <a:ext cx="618987" cy="190052"/>
          </a:xfrm>
          <a:prstGeom prst="rect">
            <a:avLst/>
          </a:prstGeom>
          <a:noFill/>
        </p:spPr>
        <p:txBody>
          <a:bodyPr wrap="square" lIns="0" tIns="0" rIns="0" bIns="0" rtlCol="0">
            <a:spAutoFit/>
          </a:bodyPr>
          <a:lstStyle/>
          <a:p>
            <a:pPr algn="ctr">
              <a:lnSpc>
                <a:spcPct val="90000"/>
              </a:lnSpc>
            </a:pPr>
            <a:r>
              <a:rPr lang="en-US" sz="1372" dirty="0">
                <a:solidFill>
                  <a:srgbClr val="000000"/>
                </a:solidFill>
              </a:rPr>
              <a:t>Sensors</a:t>
            </a:r>
          </a:p>
        </p:txBody>
      </p:sp>
      <p:grpSp>
        <p:nvGrpSpPr>
          <p:cNvPr id="126" name="Group 125"/>
          <p:cNvGrpSpPr/>
          <p:nvPr/>
        </p:nvGrpSpPr>
        <p:grpSpPr>
          <a:xfrm>
            <a:off x="702726" y="4244294"/>
            <a:ext cx="862790" cy="429878"/>
            <a:chOff x="5416547" y="3144838"/>
            <a:chExt cx="1352553" cy="565150"/>
          </a:xfrm>
          <a:solidFill>
            <a:srgbClr val="A5A5A5"/>
          </a:solidFill>
        </p:grpSpPr>
        <p:sp>
          <p:nvSpPr>
            <p:cNvPr id="127"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28" name="Freeform 22"/>
            <p:cNvSpPr>
              <a:spLocks noEditPoints="1"/>
            </p:cNvSpPr>
            <p:nvPr/>
          </p:nvSpPr>
          <p:spPr bwMode="auto">
            <a:xfrm>
              <a:off x="5416547" y="3216276"/>
              <a:ext cx="1185862" cy="493712"/>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29"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135"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gr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7084" y="2588140"/>
            <a:ext cx="775645" cy="256913"/>
          </a:xfrm>
          <a:prstGeom prst="rect">
            <a:avLst/>
          </a:prstGeom>
          <a:solidFill>
            <a:schemeClr val="bg1"/>
          </a:solidFill>
        </p:spPr>
      </p:pic>
      <p:pic>
        <p:nvPicPr>
          <p:cNvPr id="15" name="Picture 14"/>
          <p:cNvPicPr>
            <a:picLocks noChangeAspect="1"/>
          </p:cNvPicPr>
          <p:nvPr/>
        </p:nvPicPr>
        <p:blipFill>
          <a:blip r:embed="rId4"/>
          <a:stretch>
            <a:fillRect/>
          </a:stretch>
        </p:blipFill>
        <p:spPr>
          <a:xfrm>
            <a:off x="6591025" y="2588140"/>
            <a:ext cx="243110" cy="256913"/>
          </a:xfrm>
          <a:prstGeom prst="rect">
            <a:avLst/>
          </a:prstGeom>
        </p:spPr>
      </p:pic>
      <p:pic>
        <p:nvPicPr>
          <p:cNvPr id="87" name="Picture 8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004162" y="2920233"/>
            <a:ext cx="296976" cy="463283"/>
          </a:xfrm>
          <a:prstGeom prst="rect">
            <a:avLst/>
          </a:prstGeom>
        </p:spPr>
      </p:pic>
      <p:sp>
        <p:nvSpPr>
          <p:cNvPr id="95" name="Oval 94"/>
          <p:cNvSpPr/>
          <p:nvPr/>
        </p:nvSpPr>
        <p:spPr bwMode="auto">
          <a:xfrm>
            <a:off x="6296805" y="3559540"/>
            <a:ext cx="1508760" cy="150876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00" b="1" dirty="0" smtClean="0">
                <a:gradFill>
                  <a:gsLst>
                    <a:gs pos="0">
                      <a:srgbClr val="FFFFFF"/>
                    </a:gs>
                    <a:gs pos="100000">
                      <a:srgbClr val="FFFFFF"/>
                    </a:gs>
                  </a:gsLst>
                  <a:lin ang="5400000" scaled="1"/>
                </a:gradFill>
                <a:ea typeface="Segoe UI" pitchFamily="34" charset="0"/>
                <a:cs typeface="Segoe UI" pitchFamily="34" charset="0"/>
              </a:rPr>
              <a:t>Azure Stream Analytics</a:t>
            </a:r>
            <a:endParaRPr lang="en-US" sz="1300" b="1" dirty="0">
              <a:gradFill>
                <a:gsLst>
                  <a:gs pos="0">
                    <a:srgbClr val="FFFFFF"/>
                  </a:gs>
                  <a:gs pos="100000">
                    <a:srgbClr val="FFFFFF"/>
                  </a:gs>
                </a:gsLst>
                <a:lin ang="5400000" scaled="1"/>
              </a:gradFill>
              <a:ea typeface="Segoe UI" pitchFamily="34" charset="0"/>
              <a:cs typeface="Segoe UI" pitchFamily="34" charset="0"/>
            </a:endParaRP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9617" y="4124755"/>
            <a:ext cx="856568" cy="856568"/>
          </a:xfrm>
          <a:prstGeom prst="rect">
            <a:avLst/>
          </a:prstGeom>
        </p:spPr>
      </p:pic>
      <p:cxnSp>
        <p:nvCxnSpPr>
          <p:cNvPr id="104" name="Straight Arrow Connector 103"/>
          <p:cNvCxnSpPr/>
          <p:nvPr/>
        </p:nvCxnSpPr>
        <p:spPr>
          <a:xfrm>
            <a:off x="5691956" y="4799456"/>
            <a:ext cx="672862" cy="496603"/>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7" name="Freeform 38"/>
          <p:cNvSpPr>
            <a:spLocks noEditPoints="1"/>
          </p:cNvSpPr>
          <p:nvPr/>
        </p:nvSpPr>
        <p:spPr bwMode="auto">
          <a:xfrm>
            <a:off x="9242102" y="1855326"/>
            <a:ext cx="568456" cy="2649076"/>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69" name="Straight Arrow Connector 68"/>
          <p:cNvCxnSpPr/>
          <p:nvPr/>
        </p:nvCxnSpPr>
        <p:spPr>
          <a:xfrm flipH="1">
            <a:off x="5790349" y="4301516"/>
            <a:ext cx="489063" cy="866"/>
          </a:xfrm>
          <a:prstGeom prst="straightConnector1">
            <a:avLst/>
          </a:prstGeom>
          <a:ln>
            <a:solidFill>
              <a:schemeClr val="bg1">
                <a:lumMod val="50000"/>
              </a:schemeClr>
            </a:solidFill>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99" name="Group 98"/>
          <p:cNvGrpSpPr/>
          <p:nvPr/>
        </p:nvGrpSpPr>
        <p:grpSpPr>
          <a:xfrm>
            <a:off x="8066005" y="2029789"/>
            <a:ext cx="1149418" cy="2415434"/>
            <a:chOff x="7913170" y="3312282"/>
            <a:chExt cx="1149418" cy="2415434"/>
          </a:xfrm>
        </p:grpSpPr>
        <p:grpSp>
          <p:nvGrpSpPr>
            <p:cNvPr id="109" name="Group 108"/>
            <p:cNvGrpSpPr/>
            <p:nvPr/>
          </p:nvGrpSpPr>
          <p:grpSpPr>
            <a:xfrm>
              <a:off x="7916635" y="3918422"/>
              <a:ext cx="1145953" cy="1809294"/>
              <a:chOff x="8138456" y="2948621"/>
              <a:chExt cx="1188720" cy="1981190"/>
            </a:xfrm>
            <a:solidFill>
              <a:schemeClr val="accent1"/>
            </a:solidFill>
          </p:grpSpPr>
          <p:sp>
            <p:nvSpPr>
              <p:cNvPr id="110" name="Right Arrow 109"/>
              <p:cNvSpPr/>
              <p:nvPr/>
            </p:nvSpPr>
            <p:spPr bwMode="auto">
              <a:xfrm>
                <a:off x="8138456" y="2948621"/>
                <a:ext cx="1188720" cy="640080"/>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a:gradFill>
                      <a:gsLst>
                        <a:gs pos="0">
                          <a:srgbClr val="FFFFFF"/>
                        </a:gs>
                        <a:gs pos="100000">
                          <a:srgbClr val="FFFFFF"/>
                        </a:gs>
                      </a:gsLst>
                      <a:lin ang="5400000" scaled="1"/>
                    </a:gradFill>
                    <a:ea typeface="Segoe UI" pitchFamily="34" charset="0"/>
                    <a:cs typeface="Segoe UI" pitchFamily="34" charset="0"/>
                  </a:rPr>
                  <a:t>HDFS</a:t>
                </a:r>
              </a:p>
            </p:txBody>
          </p:sp>
          <p:sp>
            <p:nvSpPr>
              <p:cNvPr id="111" name="Right Arrow 110"/>
              <p:cNvSpPr/>
              <p:nvPr/>
            </p:nvSpPr>
            <p:spPr bwMode="auto">
              <a:xfrm>
                <a:off x="8138456" y="3619176"/>
                <a:ext cx="1188720" cy="640080"/>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a:gradFill>
                      <a:gsLst>
                        <a:gs pos="0">
                          <a:srgbClr val="FFFFFF"/>
                        </a:gs>
                        <a:gs pos="100000">
                          <a:srgbClr val="FFFFFF"/>
                        </a:gs>
                      </a:gsLst>
                      <a:lin ang="5400000" scaled="1"/>
                    </a:gradFill>
                    <a:ea typeface="Segoe UI" pitchFamily="34" charset="0"/>
                    <a:cs typeface="Segoe UI" pitchFamily="34" charset="0"/>
                  </a:rPr>
                  <a:t>Azure DBs</a:t>
                </a:r>
              </a:p>
            </p:txBody>
          </p:sp>
          <p:sp>
            <p:nvSpPr>
              <p:cNvPr id="112" name="Right Arrow 111"/>
              <p:cNvSpPr/>
              <p:nvPr/>
            </p:nvSpPr>
            <p:spPr bwMode="auto">
              <a:xfrm>
                <a:off x="8138456" y="4289731"/>
                <a:ext cx="1188720" cy="640080"/>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a:gradFill>
                      <a:gsLst>
                        <a:gs pos="0">
                          <a:srgbClr val="FFFFFF"/>
                        </a:gs>
                        <a:gs pos="100000">
                          <a:srgbClr val="FFFFFF"/>
                        </a:gs>
                      </a:gsLst>
                      <a:lin ang="5400000" scaled="1"/>
                    </a:gradFill>
                    <a:ea typeface="Segoe UI" pitchFamily="34" charset="0"/>
                    <a:cs typeface="Segoe UI" pitchFamily="34" charset="0"/>
                  </a:rPr>
                  <a:t>Azure storage</a:t>
                </a:r>
              </a:p>
            </p:txBody>
          </p:sp>
        </p:grpSp>
        <p:sp>
          <p:nvSpPr>
            <p:cNvPr id="138" name="Right Arrow 137"/>
            <p:cNvSpPr/>
            <p:nvPr/>
          </p:nvSpPr>
          <p:spPr bwMode="auto">
            <a:xfrm>
              <a:off x="7913170" y="3312282"/>
              <a:ext cx="1145953" cy="584544"/>
            </a:xfrm>
            <a:prstGeom prst="rightArrow">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0" rIns="0" bIns="0" numCol="1" spcCol="0" rtlCol="0" fromWordArt="0" anchor="ctr" anchorCtr="0" forceAA="0" compatLnSpc="1">
              <a:prstTxWarp prst="textNoShape">
                <a:avLst/>
              </a:prstTxWarp>
              <a:noAutofit/>
            </a:bodyPr>
            <a:lstStyle/>
            <a:p>
              <a:pPr defTabSz="914102">
                <a:lnSpc>
                  <a:spcPct val="90000"/>
                </a:lnSpc>
              </a:pPr>
              <a:r>
                <a:rPr lang="en-US" sz="1176" b="1" dirty="0" err="1">
                  <a:gradFill>
                    <a:gsLst>
                      <a:gs pos="0">
                        <a:srgbClr val="FFFFFF"/>
                      </a:gs>
                      <a:gs pos="100000">
                        <a:srgbClr val="FFFFFF"/>
                      </a:gs>
                    </a:gsLst>
                    <a:lin ang="5400000" scaled="1"/>
                  </a:gradFill>
                  <a:ea typeface="Segoe UI" pitchFamily="34" charset="0"/>
                  <a:cs typeface="Segoe UI" pitchFamily="34" charset="0"/>
                </a:rPr>
                <a:t>HBase</a:t>
              </a:r>
              <a:endParaRPr lang="en-US" sz="1176" b="1" dirty="0">
                <a:gradFill>
                  <a:gsLst>
                    <a:gs pos="0">
                      <a:srgbClr val="FFFFFF"/>
                    </a:gs>
                    <a:gs pos="100000">
                      <a:srgbClr val="FFFFFF"/>
                    </a:gs>
                  </a:gsLst>
                  <a:lin ang="5400000" scaled="1"/>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267898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8977" y="89942"/>
            <a:ext cx="8694296" cy="6655041"/>
          </a:xfrm>
          <a:prstGeom prst="rect">
            <a:avLst/>
          </a:prstGeom>
        </p:spPr>
      </p:pic>
    </p:spTree>
    <p:extLst>
      <p:ext uri="{BB962C8B-B14F-4D97-AF65-F5344CB8AC3E}">
        <p14:creationId xmlns:p14="http://schemas.microsoft.com/office/powerpoint/2010/main" val="25633819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 Time</a:t>
            </a:r>
            <a:endParaRPr lang="en-US" dirty="0"/>
          </a:p>
        </p:txBody>
      </p:sp>
      <p:sp>
        <p:nvSpPr>
          <p:cNvPr id="3" name="TextBox 2"/>
          <p:cNvSpPr txBox="1"/>
          <p:nvPr/>
        </p:nvSpPr>
        <p:spPr>
          <a:xfrm>
            <a:off x="949266" y="3013466"/>
            <a:ext cx="2447365" cy="913007"/>
          </a:xfrm>
          <a:prstGeom prst="rect">
            <a:avLst/>
          </a:prstGeom>
          <a:noFill/>
        </p:spPr>
        <p:txBody>
          <a:bodyPr wrap="square" rtlCol="0">
            <a:spAutoFit/>
          </a:bodyPr>
          <a:lstStyle/>
          <a:p>
            <a:r>
              <a:rPr lang="en-CA" sz="5333" i="1" dirty="0"/>
              <a:t>CAP</a:t>
            </a:r>
          </a:p>
        </p:txBody>
      </p:sp>
      <p:sp>
        <p:nvSpPr>
          <p:cNvPr id="5" name="TextBox 4"/>
          <p:cNvSpPr txBox="1"/>
          <p:nvPr/>
        </p:nvSpPr>
        <p:spPr>
          <a:xfrm>
            <a:off x="4194948" y="1584455"/>
            <a:ext cx="2447365" cy="913007"/>
          </a:xfrm>
          <a:prstGeom prst="rect">
            <a:avLst/>
          </a:prstGeom>
          <a:noFill/>
        </p:spPr>
        <p:txBody>
          <a:bodyPr wrap="square" rtlCol="0">
            <a:spAutoFit/>
          </a:bodyPr>
          <a:lstStyle/>
          <a:p>
            <a:r>
              <a:rPr lang="en-CA" sz="5333" dirty="0">
                <a:ln w="0"/>
                <a:solidFill>
                  <a:schemeClr val="accent4"/>
                </a:solidFill>
                <a:effectLst>
                  <a:outerShdw blurRad="38100" dist="25400" dir="5400000" algn="ctr" rotWithShape="0">
                    <a:srgbClr val="6E747A">
                      <a:alpha val="43000"/>
                    </a:srgbClr>
                  </a:outerShdw>
                </a:effectLst>
              </a:rPr>
              <a:t>ACID</a:t>
            </a:r>
          </a:p>
        </p:txBody>
      </p:sp>
      <p:sp>
        <p:nvSpPr>
          <p:cNvPr id="6" name="TextBox 5"/>
          <p:cNvSpPr txBox="1"/>
          <p:nvPr/>
        </p:nvSpPr>
        <p:spPr>
          <a:xfrm>
            <a:off x="3698677" y="3469969"/>
            <a:ext cx="2447365" cy="913007"/>
          </a:xfrm>
          <a:prstGeom prst="rect">
            <a:avLst/>
          </a:prstGeom>
          <a:noFill/>
        </p:spPr>
        <p:txBody>
          <a:bodyPr wrap="square" rtlCol="0">
            <a:spAutoFit/>
          </a:bodyPr>
          <a:lstStyle/>
          <a:p>
            <a:r>
              <a:rPr lang="en-CA" sz="5333" dirty="0">
                <a:ln w="0"/>
                <a:solidFill>
                  <a:schemeClr val="accent1"/>
                </a:solidFill>
                <a:effectLst>
                  <a:outerShdw blurRad="38100" dist="25400" dir="5400000" algn="ctr" rotWithShape="0">
                    <a:srgbClr val="6E747A">
                      <a:alpha val="43000"/>
                    </a:srgbClr>
                  </a:outerShdw>
                </a:effectLst>
              </a:rPr>
              <a:t>BASE</a:t>
            </a:r>
          </a:p>
        </p:txBody>
      </p:sp>
      <p:sp>
        <p:nvSpPr>
          <p:cNvPr id="8" name="TextBox 7"/>
          <p:cNvSpPr txBox="1"/>
          <p:nvPr/>
        </p:nvSpPr>
        <p:spPr>
          <a:xfrm>
            <a:off x="1978011" y="5002769"/>
            <a:ext cx="3344616" cy="913007"/>
          </a:xfrm>
          <a:prstGeom prst="rect">
            <a:avLst/>
          </a:prstGeom>
          <a:noFill/>
        </p:spPr>
        <p:txBody>
          <a:bodyPr wrap="square" rtlCol="0">
            <a:spAutoFit/>
          </a:bodyPr>
          <a:lstStyle/>
          <a:p>
            <a:r>
              <a:rPr lang="en-CA" sz="5333" b="1" dirty="0" smtClean="0">
                <a:ln w="22225">
                  <a:solidFill>
                    <a:schemeClr val="accent4"/>
                  </a:solidFill>
                  <a:prstDash val="solid"/>
                </a:ln>
                <a:solidFill>
                  <a:schemeClr val="accent4">
                    <a:lumMod val="75000"/>
                  </a:schemeClr>
                </a:solidFill>
              </a:rPr>
              <a:t>POLYGLOT</a:t>
            </a:r>
            <a:endParaRPr lang="en-CA" sz="5333" b="1" dirty="0">
              <a:ln w="22225">
                <a:solidFill>
                  <a:schemeClr val="accent4"/>
                </a:solidFill>
                <a:prstDash val="solid"/>
              </a:ln>
              <a:solidFill>
                <a:schemeClr val="accent4">
                  <a:lumMod val="75000"/>
                </a:schemeClr>
              </a:solidFill>
            </a:endParaRPr>
          </a:p>
        </p:txBody>
      </p:sp>
      <p:sp>
        <p:nvSpPr>
          <p:cNvPr id="9" name="TextBox 8"/>
          <p:cNvSpPr txBox="1"/>
          <p:nvPr/>
        </p:nvSpPr>
        <p:spPr>
          <a:xfrm>
            <a:off x="7422711" y="3829474"/>
            <a:ext cx="3322917" cy="913007"/>
          </a:xfrm>
          <a:prstGeom prst="rect">
            <a:avLst/>
          </a:prstGeom>
          <a:noFill/>
        </p:spPr>
        <p:txBody>
          <a:bodyPr wrap="square" rtlCol="0">
            <a:spAutoFit/>
          </a:bodyPr>
          <a:lstStyle/>
          <a:p>
            <a:r>
              <a:rPr lang="en-CA" sz="5333" dirty="0">
                <a:ln w="0"/>
                <a:solidFill>
                  <a:schemeClr val="accent1"/>
                </a:solidFill>
                <a:effectLst>
                  <a:outerShdw blurRad="38100" dist="25400" dir="5400000" algn="ctr" rotWithShape="0">
                    <a:srgbClr val="6E747A">
                      <a:alpha val="43000"/>
                    </a:srgbClr>
                  </a:outerShdw>
                </a:effectLst>
              </a:rPr>
              <a:t>SCHEMA</a:t>
            </a:r>
          </a:p>
        </p:txBody>
      </p:sp>
      <p:sp>
        <p:nvSpPr>
          <p:cNvPr id="11" name="TextBox 10"/>
          <p:cNvSpPr txBox="1"/>
          <p:nvPr/>
        </p:nvSpPr>
        <p:spPr>
          <a:xfrm>
            <a:off x="8618774" y="1896384"/>
            <a:ext cx="2447365" cy="913007"/>
          </a:xfrm>
          <a:prstGeom prst="rect">
            <a:avLst/>
          </a:prstGeom>
          <a:noFill/>
        </p:spPr>
        <p:txBody>
          <a:bodyPr wrap="square" rtlCol="0">
            <a:spAutoFit/>
          </a:bodyPr>
          <a:lstStyle/>
          <a:p>
            <a:r>
              <a:rPr lang="en-CA" sz="5333" b="1" dirty="0"/>
              <a:t>Cloud</a:t>
            </a:r>
          </a:p>
        </p:txBody>
      </p:sp>
      <p:sp>
        <p:nvSpPr>
          <p:cNvPr id="12" name="TextBox 11"/>
          <p:cNvSpPr txBox="1"/>
          <p:nvPr/>
        </p:nvSpPr>
        <p:spPr>
          <a:xfrm>
            <a:off x="6340979" y="5459273"/>
            <a:ext cx="3758364" cy="913007"/>
          </a:xfrm>
          <a:prstGeom prst="rect">
            <a:avLst/>
          </a:prstGeom>
          <a:noFill/>
        </p:spPr>
        <p:txBody>
          <a:bodyPr wrap="square" rtlCol="0">
            <a:spAutoFit/>
          </a:bodyPr>
          <a:lstStyle/>
          <a:p>
            <a:r>
              <a:rPr lang="en-CA" sz="5333" i="1" dirty="0" smtClean="0"/>
              <a:t>Consistency</a:t>
            </a:r>
            <a:endParaRPr lang="en-CA" sz="5333" i="1" dirty="0"/>
          </a:p>
        </p:txBody>
      </p:sp>
    </p:spTree>
    <p:extLst>
      <p:ext uri="{BB962C8B-B14F-4D97-AF65-F5344CB8AC3E}">
        <p14:creationId xmlns:p14="http://schemas.microsoft.com/office/powerpoint/2010/main" val="1940628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67" dirty="0"/>
              <a:t>Distributed Systems and the CAP Theorem</a:t>
            </a:r>
          </a:p>
        </p:txBody>
      </p:sp>
      <p:sp>
        <p:nvSpPr>
          <p:cNvPr id="7" name="Isosceles Triangle 6"/>
          <p:cNvSpPr/>
          <p:nvPr/>
        </p:nvSpPr>
        <p:spPr bwMode="auto">
          <a:xfrm rot="3606910">
            <a:off x="3109455" y="1427321"/>
            <a:ext cx="3810000" cy="3284483"/>
          </a:xfrm>
          <a:prstGeom prst="triangl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527732" y="1658045"/>
            <a:ext cx="1707712" cy="492443"/>
          </a:xfrm>
          <a:prstGeom prst="rect">
            <a:avLst/>
          </a:prstGeom>
          <a:noFill/>
        </p:spPr>
        <p:txBody>
          <a:bodyPr wrap="none" lIns="0" tIns="0" rIns="0" bIns="0" rtlCol="0">
            <a:spAutoFit/>
          </a:bodyPr>
          <a:lstStyle/>
          <a:p>
            <a:r>
              <a:rPr lang="en-US" sz="3200" spc="-71" dirty="0">
                <a:solidFill>
                  <a:schemeClr val="accent6"/>
                </a:solidFill>
              </a:rPr>
              <a:t>Availability</a:t>
            </a:r>
          </a:p>
        </p:txBody>
      </p:sp>
      <p:sp>
        <p:nvSpPr>
          <p:cNvPr id="9" name="TextBox 8"/>
          <p:cNvSpPr txBox="1"/>
          <p:nvPr/>
        </p:nvSpPr>
        <p:spPr>
          <a:xfrm>
            <a:off x="437199" y="1658045"/>
            <a:ext cx="1875322" cy="492443"/>
          </a:xfrm>
          <a:prstGeom prst="rect">
            <a:avLst/>
          </a:prstGeom>
          <a:noFill/>
        </p:spPr>
        <p:txBody>
          <a:bodyPr wrap="none" lIns="0" tIns="0" rIns="0" bIns="0" rtlCol="0">
            <a:spAutoFit/>
          </a:bodyPr>
          <a:lstStyle/>
          <a:p>
            <a:r>
              <a:rPr lang="en-US" sz="3200" spc="-71" dirty="0">
                <a:solidFill>
                  <a:schemeClr val="accent6"/>
                </a:solidFill>
              </a:rPr>
              <a:t>Consistency</a:t>
            </a:r>
          </a:p>
        </p:txBody>
      </p:sp>
      <p:sp>
        <p:nvSpPr>
          <p:cNvPr id="10" name="TextBox 9"/>
          <p:cNvSpPr txBox="1"/>
          <p:nvPr/>
        </p:nvSpPr>
        <p:spPr>
          <a:xfrm>
            <a:off x="2721302" y="5729585"/>
            <a:ext cx="3558229" cy="492443"/>
          </a:xfrm>
          <a:prstGeom prst="rect">
            <a:avLst/>
          </a:prstGeom>
          <a:noFill/>
        </p:spPr>
        <p:txBody>
          <a:bodyPr wrap="square" lIns="0" tIns="0" rIns="0" bIns="0" rtlCol="0">
            <a:spAutoFit/>
          </a:bodyPr>
          <a:lstStyle/>
          <a:p>
            <a:pPr algn="ctr"/>
            <a:r>
              <a:rPr lang="en-US" sz="3200" spc="-71" dirty="0">
                <a:solidFill>
                  <a:schemeClr val="accent6"/>
                </a:solidFill>
              </a:rPr>
              <a:t>Partition Tolerant</a:t>
            </a:r>
          </a:p>
        </p:txBody>
      </p:sp>
      <p:sp>
        <p:nvSpPr>
          <p:cNvPr id="11" name="TextBox 10"/>
          <p:cNvSpPr txBox="1"/>
          <p:nvPr/>
        </p:nvSpPr>
        <p:spPr>
          <a:xfrm>
            <a:off x="3189629" y="1639258"/>
            <a:ext cx="2476704" cy="307777"/>
          </a:xfrm>
          <a:prstGeom prst="rect">
            <a:avLst/>
          </a:prstGeom>
          <a:noFill/>
        </p:spPr>
        <p:txBody>
          <a:bodyPr wrap="none" lIns="0" tIns="0" rIns="0" bIns="0" rtlCol="0">
            <a:spAutoFit/>
          </a:bodyPr>
          <a:lstStyle/>
          <a:p>
            <a:r>
              <a:rPr lang="en-US" sz="2000" spc="-71" dirty="0">
                <a:gradFill>
                  <a:gsLst>
                    <a:gs pos="2917">
                      <a:schemeClr val="tx1"/>
                    </a:gs>
                    <a:gs pos="30000">
                      <a:schemeClr val="tx1"/>
                    </a:gs>
                  </a:gsLst>
                  <a:lin ang="5400000" scaled="0"/>
                </a:gradFill>
              </a:rPr>
              <a:t>Relational, Un-partitioned</a:t>
            </a:r>
          </a:p>
        </p:txBody>
      </p:sp>
      <p:sp>
        <p:nvSpPr>
          <p:cNvPr id="12" name="TextBox 11"/>
          <p:cNvSpPr txBox="1"/>
          <p:nvPr/>
        </p:nvSpPr>
        <p:spPr>
          <a:xfrm>
            <a:off x="6151002" y="3747195"/>
            <a:ext cx="2111604" cy="656462"/>
          </a:xfrm>
          <a:prstGeom prst="rect">
            <a:avLst/>
          </a:prstGeom>
          <a:noFill/>
        </p:spPr>
        <p:txBody>
          <a:bodyPr wrap="none" lIns="0" tIns="0" rIns="0" bIns="0" rtlCol="0">
            <a:spAutoFit/>
          </a:bodyPr>
          <a:lstStyle/>
          <a:p>
            <a:pPr algn="ctr"/>
            <a:r>
              <a:rPr lang="en-US" sz="2133" spc="-71" dirty="0">
                <a:gradFill>
                  <a:gsLst>
                    <a:gs pos="2917">
                      <a:schemeClr val="tx1"/>
                    </a:gs>
                    <a:gs pos="30000">
                      <a:schemeClr val="tx1"/>
                    </a:gs>
                  </a:gsLst>
                  <a:lin ang="5400000" scaled="0"/>
                </a:gradFill>
              </a:rPr>
              <a:t>Dynamo-like:</a:t>
            </a:r>
          </a:p>
          <a:p>
            <a:pPr algn="ctr"/>
            <a:r>
              <a:rPr lang="en-US" sz="2133" spc="-71" dirty="0">
                <a:gradFill>
                  <a:gsLst>
                    <a:gs pos="2917">
                      <a:schemeClr val="tx1"/>
                    </a:gs>
                    <a:gs pos="30000">
                      <a:schemeClr val="tx1"/>
                    </a:gs>
                  </a:gsLst>
                  <a:lin ang="5400000" scaled="0"/>
                </a:gradFill>
              </a:rPr>
              <a:t>Cassandra, </a:t>
            </a:r>
            <a:r>
              <a:rPr lang="en-US" sz="2133" spc="-71" dirty="0" err="1">
                <a:gradFill>
                  <a:gsLst>
                    <a:gs pos="2917">
                      <a:schemeClr val="tx1"/>
                    </a:gs>
                    <a:gs pos="30000">
                      <a:schemeClr val="tx1"/>
                    </a:gs>
                  </a:gsLst>
                  <a:lin ang="5400000" scaled="0"/>
                </a:gradFill>
              </a:rPr>
              <a:t>CouchDB</a:t>
            </a:r>
            <a:endParaRPr lang="en-US" sz="2133" spc="-71" dirty="0">
              <a:gradFill>
                <a:gsLst>
                  <a:gs pos="2917">
                    <a:schemeClr val="tx1"/>
                  </a:gs>
                  <a:gs pos="30000">
                    <a:schemeClr val="tx1"/>
                  </a:gs>
                </a:gsLst>
                <a:lin ang="5400000" scaled="0"/>
              </a:gradFill>
            </a:endParaRPr>
          </a:p>
        </p:txBody>
      </p:sp>
      <p:sp>
        <p:nvSpPr>
          <p:cNvPr id="13" name="TextBox 12"/>
          <p:cNvSpPr txBox="1"/>
          <p:nvPr/>
        </p:nvSpPr>
        <p:spPr>
          <a:xfrm>
            <a:off x="927090" y="3747195"/>
            <a:ext cx="1808700" cy="656462"/>
          </a:xfrm>
          <a:prstGeom prst="rect">
            <a:avLst/>
          </a:prstGeom>
          <a:noFill/>
        </p:spPr>
        <p:txBody>
          <a:bodyPr wrap="none" lIns="0" tIns="0" rIns="0" bIns="0" rtlCol="0">
            <a:spAutoFit/>
          </a:bodyPr>
          <a:lstStyle/>
          <a:p>
            <a:pPr algn="ctr"/>
            <a:r>
              <a:rPr lang="en-US" sz="2133" spc="-71" dirty="0">
                <a:gradFill>
                  <a:gsLst>
                    <a:gs pos="2917">
                      <a:schemeClr val="tx1"/>
                    </a:gs>
                    <a:gs pos="30000">
                      <a:schemeClr val="tx1"/>
                    </a:gs>
                  </a:gsLst>
                  <a:lin ang="5400000" scaled="0"/>
                </a:gradFill>
              </a:rPr>
              <a:t>Big Table-like:</a:t>
            </a:r>
          </a:p>
          <a:p>
            <a:pPr algn="ctr"/>
            <a:r>
              <a:rPr lang="en-US" sz="2133" spc="-71" dirty="0">
                <a:gradFill>
                  <a:gsLst>
                    <a:gs pos="2917">
                      <a:schemeClr val="tx1"/>
                    </a:gs>
                    <a:gs pos="30000">
                      <a:schemeClr val="tx1"/>
                    </a:gs>
                  </a:gsLst>
                  <a:lin ang="5400000" scaled="0"/>
                </a:gradFill>
              </a:rPr>
              <a:t>HBase, </a:t>
            </a:r>
            <a:r>
              <a:rPr lang="en-US" sz="2133" spc="-71" dirty="0" err="1">
                <a:gradFill>
                  <a:gsLst>
                    <a:gs pos="2917">
                      <a:schemeClr val="tx1"/>
                    </a:gs>
                    <a:gs pos="30000">
                      <a:schemeClr val="tx1"/>
                    </a:gs>
                  </a:gsLst>
                  <a:lin ang="5400000" scaled="0"/>
                </a:gradFill>
              </a:rPr>
              <a:t>MongoDB</a:t>
            </a:r>
            <a:endParaRPr lang="en-US" sz="2133" spc="-71" dirty="0">
              <a:gradFill>
                <a:gsLst>
                  <a:gs pos="2917">
                    <a:schemeClr val="tx1"/>
                  </a:gs>
                  <a:gs pos="30000">
                    <a:schemeClr val="tx1"/>
                  </a:gs>
                </a:gsLst>
                <a:lin ang="5400000" scaled="0"/>
              </a:gradFill>
            </a:endParaRPr>
          </a:p>
        </p:txBody>
      </p:sp>
      <p:sp>
        <p:nvSpPr>
          <p:cNvPr id="14" name="TextBox 13"/>
          <p:cNvSpPr txBox="1"/>
          <p:nvPr/>
        </p:nvSpPr>
        <p:spPr>
          <a:xfrm>
            <a:off x="8660177" y="4063475"/>
            <a:ext cx="3328624" cy="2624501"/>
          </a:xfrm>
          <a:prstGeom prst="rect">
            <a:avLst/>
          </a:prstGeom>
          <a:noFill/>
        </p:spPr>
        <p:txBody>
          <a:bodyPr wrap="square" lIns="0" tIns="0" rIns="0" bIns="0" rtlCol="0">
            <a:spAutoFit/>
          </a:bodyPr>
          <a:lstStyle/>
          <a:p>
            <a:pPr algn="ctr"/>
            <a:r>
              <a:rPr lang="en-US" sz="2133" dirty="0"/>
              <a:t>Eric Brewer’s </a:t>
            </a:r>
            <a:br>
              <a:rPr lang="en-US" sz="2133" dirty="0"/>
            </a:br>
            <a:r>
              <a:rPr lang="en-US" sz="2133" dirty="0">
                <a:hlinkClick r:id="rId3"/>
              </a:rPr>
              <a:t>CAP Theorem </a:t>
            </a:r>
            <a:r>
              <a:rPr lang="en-US" sz="2133" dirty="0"/>
              <a:t> </a:t>
            </a:r>
            <a:br>
              <a:rPr lang="en-US" sz="2133" dirty="0"/>
            </a:br>
            <a:r>
              <a:rPr lang="en-US" sz="2133" dirty="0"/>
              <a:t>and even better</a:t>
            </a:r>
          </a:p>
          <a:p>
            <a:pPr algn="ctr"/>
            <a:r>
              <a:rPr lang="en-US" sz="2133" dirty="0">
                <a:hlinkClick r:id="rId4"/>
              </a:rPr>
              <a:t>CAP Twelve Years </a:t>
            </a:r>
            <a:r>
              <a:rPr lang="en-US" sz="2133" dirty="0" smtClean="0">
                <a:hlinkClick r:id="rId4"/>
              </a:rPr>
              <a:t>Later</a:t>
            </a:r>
            <a:endParaRPr lang="en-US" sz="2133" dirty="0" smtClean="0"/>
          </a:p>
          <a:p>
            <a:pPr algn="ctr"/>
            <a:r>
              <a:rPr lang="en-US" sz="2133" spc="-71" dirty="0" smtClean="0">
                <a:gradFill>
                  <a:gsLst>
                    <a:gs pos="2917">
                      <a:schemeClr val="tx1"/>
                    </a:gs>
                    <a:gs pos="30000">
                      <a:schemeClr val="tx1"/>
                    </a:gs>
                  </a:gsLst>
                  <a:lin ang="5400000" scaled="0"/>
                </a:gradFill>
              </a:rPr>
              <a:t>and even better yet</a:t>
            </a:r>
          </a:p>
          <a:p>
            <a:pPr algn="ctr"/>
            <a:r>
              <a:rPr lang="en-US" sz="2130" spc="-71" dirty="0">
                <a:gradFill>
                  <a:gsLst>
                    <a:gs pos="2917">
                      <a:schemeClr val="tx1"/>
                    </a:gs>
                    <a:gs pos="30000">
                      <a:schemeClr val="tx1"/>
                    </a:gs>
                  </a:gsLst>
                  <a:lin ang="5400000" scaled="0"/>
                </a:gradFill>
                <a:hlinkClick r:id="rId5"/>
              </a:rPr>
              <a:t>Myth: Eric Brewer On Why Banks Are BASE Not ACID - Availability Is Revenue </a:t>
            </a:r>
            <a:endParaRPr lang="en-US" sz="2130" spc="-71" dirty="0">
              <a:gradFill>
                <a:gsLst>
                  <a:gs pos="2917">
                    <a:schemeClr val="tx1"/>
                  </a:gs>
                  <a:gs pos="30000">
                    <a:schemeClr val="tx1"/>
                  </a:gs>
                </a:gsLst>
                <a:lin ang="5400000" scaled="0"/>
              </a:gradFill>
            </a:endParaRPr>
          </a:p>
        </p:txBody>
      </p:sp>
      <p:cxnSp>
        <p:nvCxnSpPr>
          <p:cNvPr id="21" name="Straight Arrow Connector 20"/>
          <p:cNvCxnSpPr/>
          <p:nvPr/>
        </p:nvCxnSpPr>
        <p:spPr>
          <a:xfrm>
            <a:off x="2294194" y="2287857"/>
            <a:ext cx="1939493" cy="3376431"/>
          </a:xfrm>
          <a:prstGeom prst="straightConnector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43964" y="2287857"/>
            <a:ext cx="1938528" cy="3376431"/>
          </a:xfrm>
          <a:prstGeom prst="straightConnector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48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nvPr>
        </p:nvGraphicFramePr>
        <p:xfrm>
          <a:off x="609600" y="2338305"/>
          <a:ext cx="5384800" cy="4015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quarter" idx="10"/>
          </p:nvPr>
        </p:nvSpPr>
        <p:spPr/>
        <p:txBody>
          <a:bodyPr/>
          <a:lstStyle/>
          <a:p>
            <a:pPr marL="0" indent="0">
              <a:buNone/>
            </a:pPr>
            <a:r>
              <a:rPr lang="en-CA" dirty="0" smtClean="0"/>
              <a:t>BASE</a:t>
            </a:r>
            <a:endParaRPr lang="en-CA" dirty="0"/>
          </a:p>
        </p:txBody>
      </p:sp>
      <p:sp>
        <p:nvSpPr>
          <p:cNvPr id="5" name="Content Placeholder 4"/>
          <p:cNvSpPr>
            <a:spLocks noGrp="1"/>
          </p:cNvSpPr>
          <p:nvPr>
            <p:ph sz="quarter" idx="11"/>
          </p:nvPr>
        </p:nvSpPr>
        <p:spPr/>
        <p:txBody>
          <a:bodyPr/>
          <a:lstStyle/>
          <a:p>
            <a:pPr marL="0" indent="0">
              <a:buNone/>
            </a:pPr>
            <a:r>
              <a:rPr lang="en-CA" dirty="0" smtClean="0"/>
              <a:t>ACID</a:t>
            </a:r>
            <a:endParaRPr lang="en-CA" dirty="0"/>
          </a:p>
        </p:txBody>
      </p:sp>
      <p:graphicFrame>
        <p:nvGraphicFramePr>
          <p:cNvPr id="8" name="Content Placeholder 7"/>
          <p:cNvGraphicFramePr>
            <a:graphicFrameLocks noGrp="1"/>
          </p:cNvGraphicFramePr>
          <p:nvPr>
            <p:ph sz="half" idx="12"/>
            <p:extLst/>
          </p:nvPr>
        </p:nvGraphicFramePr>
        <p:xfrm>
          <a:off x="6184575" y="2338305"/>
          <a:ext cx="5384800" cy="40156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p:txBody>
          <a:bodyPr/>
          <a:lstStyle/>
          <a:p>
            <a:r>
              <a:rPr lang="en-US" dirty="0" smtClean="0"/>
              <a:t>BASE - ACID</a:t>
            </a:r>
            <a:endParaRPr lang="en-US" dirty="0"/>
          </a:p>
        </p:txBody>
      </p:sp>
    </p:spTree>
    <p:extLst>
      <p:ext uri="{BB962C8B-B14F-4D97-AF65-F5344CB8AC3E}">
        <p14:creationId xmlns:p14="http://schemas.microsoft.com/office/powerpoint/2010/main" val="4234629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We’ll Cover</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96820001"/>
              </p:ext>
            </p:extLst>
          </p:nvPr>
        </p:nvGraphicFramePr>
        <p:xfrm>
          <a:off x="603251" y="1847274"/>
          <a:ext cx="6296159" cy="431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7500191" y="493167"/>
            <a:ext cx="2447365" cy="913007"/>
          </a:xfrm>
          <a:prstGeom prst="rect">
            <a:avLst/>
          </a:prstGeom>
          <a:noFill/>
        </p:spPr>
        <p:txBody>
          <a:bodyPr wrap="square" rtlCol="0">
            <a:spAutoFit/>
          </a:bodyPr>
          <a:lstStyle/>
          <a:p>
            <a:r>
              <a:rPr lang="en-CA" sz="5333" i="1" dirty="0"/>
              <a:t>CAP</a:t>
            </a:r>
          </a:p>
        </p:txBody>
      </p:sp>
      <p:sp>
        <p:nvSpPr>
          <p:cNvPr id="5" name="TextBox 4"/>
          <p:cNvSpPr txBox="1"/>
          <p:nvPr/>
        </p:nvSpPr>
        <p:spPr>
          <a:xfrm>
            <a:off x="9108142" y="1232857"/>
            <a:ext cx="2447365" cy="913007"/>
          </a:xfrm>
          <a:prstGeom prst="rect">
            <a:avLst/>
          </a:prstGeom>
          <a:noFill/>
        </p:spPr>
        <p:txBody>
          <a:bodyPr wrap="square" rtlCol="0">
            <a:spAutoFit/>
          </a:bodyPr>
          <a:lstStyle/>
          <a:p>
            <a:r>
              <a:rPr lang="en-CA" sz="5333" dirty="0">
                <a:ln w="0"/>
                <a:solidFill>
                  <a:schemeClr val="accent4"/>
                </a:solidFill>
                <a:effectLst>
                  <a:outerShdw blurRad="38100" dist="25400" dir="5400000" algn="ctr" rotWithShape="0">
                    <a:srgbClr val="6E747A">
                      <a:alpha val="43000"/>
                    </a:srgbClr>
                  </a:outerShdw>
                </a:effectLst>
              </a:rPr>
              <a:t>ACID</a:t>
            </a:r>
          </a:p>
        </p:txBody>
      </p:sp>
      <p:sp>
        <p:nvSpPr>
          <p:cNvPr id="6" name="TextBox 5"/>
          <p:cNvSpPr txBox="1"/>
          <p:nvPr/>
        </p:nvSpPr>
        <p:spPr>
          <a:xfrm>
            <a:off x="6899410" y="2336805"/>
            <a:ext cx="2447365" cy="913007"/>
          </a:xfrm>
          <a:prstGeom prst="rect">
            <a:avLst/>
          </a:prstGeom>
          <a:noFill/>
        </p:spPr>
        <p:txBody>
          <a:bodyPr wrap="square" rtlCol="0">
            <a:spAutoFit/>
          </a:bodyPr>
          <a:lstStyle/>
          <a:p>
            <a:r>
              <a:rPr lang="en-CA" sz="5333" dirty="0">
                <a:ln w="0"/>
                <a:solidFill>
                  <a:schemeClr val="accent1"/>
                </a:solidFill>
                <a:effectLst>
                  <a:outerShdw blurRad="38100" dist="25400" dir="5400000" algn="ctr" rotWithShape="0">
                    <a:srgbClr val="6E747A">
                      <a:alpha val="43000"/>
                    </a:srgbClr>
                  </a:outerShdw>
                </a:effectLst>
              </a:rPr>
              <a:t>BASE</a:t>
            </a:r>
          </a:p>
        </p:txBody>
      </p:sp>
      <p:sp>
        <p:nvSpPr>
          <p:cNvPr id="8" name="TextBox 7"/>
          <p:cNvSpPr txBox="1"/>
          <p:nvPr/>
        </p:nvSpPr>
        <p:spPr>
          <a:xfrm>
            <a:off x="9161650" y="3440753"/>
            <a:ext cx="2447365" cy="913007"/>
          </a:xfrm>
          <a:prstGeom prst="rect">
            <a:avLst/>
          </a:prstGeom>
          <a:noFill/>
        </p:spPr>
        <p:txBody>
          <a:bodyPr wrap="square" rtlCol="0">
            <a:spAutoFit/>
          </a:bodyPr>
          <a:lstStyle/>
          <a:p>
            <a:r>
              <a:rPr lang="en-CA" sz="5333" b="1" dirty="0">
                <a:ln w="22225">
                  <a:solidFill>
                    <a:schemeClr val="accent4"/>
                  </a:solidFill>
                  <a:prstDash val="solid"/>
                </a:ln>
                <a:solidFill>
                  <a:schemeClr val="accent4">
                    <a:lumMod val="75000"/>
                  </a:schemeClr>
                </a:solidFill>
              </a:rPr>
              <a:t>BIG</a:t>
            </a:r>
          </a:p>
        </p:txBody>
      </p:sp>
      <p:sp>
        <p:nvSpPr>
          <p:cNvPr id="9" name="TextBox 8"/>
          <p:cNvSpPr txBox="1"/>
          <p:nvPr/>
        </p:nvSpPr>
        <p:spPr>
          <a:xfrm>
            <a:off x="7291900" y="4384600"/>
            <a:ext cx="3322917" cy="913007"/>
          </a:xfrm>
          <a:prstGeom prst="rect">
            <a:avLst/>
          </a:prstGeom>
          <a:noFill/>
        </p:spPr>
        <p:txBody>
          <a:bodyPr wrap="square" rtlCol="0">
            <a:spAutoFit/>
          </a:bodyPr>
          <a:lstStyle/>
          <a:p>
            <a:r>
              <a:rPr lang="en-CA" sz="5333" dirty="0">
                <a:ln w="0"/>
                <a:solidFill>
                  <a:schemeClr val="accent1"/>
                </a:solidFill>
                <a:effectLst>
                  <a:outerShdw blurRad="38100" dist="25400" dir="5400000" algn="ctr" rotWithShape="0">
                    <a:srgbClr val="6E747A">
                      <a:alpha val="43000"/>
                    </a:srgbClr>
                  </a:outerShdw>
                </a:effectLst>
              </a:rPr>
              <a:t>SCHEMA</a:t>
            </a:r>
          </a:p>
        </p:txBody>
      </p:sp>
      <p:sp>
        <p:nvSpPr>
          <p:cNvPr id="11" name="TextBox 10"/>
          <p:cNvSpPr txBox="1"/>
          <p:nvPr/>
        </p:nvSpPr>
        <p:spPr>
          <a:xfrm>
            <a:off x="9478583" y="2389201"/>
            <a:ext cx="2447365" cy="913007"/>
          </a:xfrm>
          <a:prstGeom prst="rect">
            <a:avLst/>
          </a:prstGeom>
          <a:noFill/>
        </p:spPr>
        <p:txBody>
          <a:bodyPr wrap="square" rtlCol="0">
            <a:spAutoFit/>
          </a:bodyPr>
          <a:lstStyle/>
          <a:p>
            <a:r>
              <a:rPr lang="en-CA" sz="5333" b="1" dirty="0"/>
              <a:t>Cloud</a:t>
            </a:r>
          </a:p>
        </p:txBody>
      </p:sp>
      <p:sp>
        <p:nvSpPr>
          <p:cNvPr id="12" name="TextBox 11"/>
          <p:cNvSpPr txBox="1"/>
          <p:nvPr/>
        </p:nvSpPr>
        <p:spPr>
          <a:xfrm>
            <a:off x="9478583" y="5328449"/>
            <a:ext cx="2447365" cy="913007"/>
          </a:xfrm>
          <a:prstGeom prst="rect">
            <a:avLst/>
          </a:prstGeom>
          <a:noFill/>
        </p:spPr>
        <p:txBody>
          <a:bodyPr wrap="square" rtlCol="0">
            <a:spAutoFit/>
          </a:bodyPr>
          <a:lstStyle/>
          <a:p>
            <a:r>
              <a:rPr lang="en-CA" sz="5333" i="1" dirty="0"/>
              <a:t>Scale</a:t>
            </a:r>
          </a:p>
        </p:txBody>
      </p:sp>
    </p:spTree>
    <p:extLst>
      <p:ext uri="{BB962C8B-B14F-4D97-AF65-F5344CB8AC3E}">
        <p14:creationId xmlns:p14="http://schemas.microsoft.com/office/powerpoint/2010/main" val="4026211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__</a:t>
            </a:r>
            <a:r>
              <a:rPr lang="en-CA" dirty="0" err="1" smtClean="0"/>
              <a:t>aaS</a:t>
            </a:r>
            <a:r>
              <a:rPr lang="en-CA" dirty="0" smtClean="0"/>
              <a:t> - Services</a:t>
            </a:r>
            <a:endParaRPr lang="en-CA" dirty="0"/>
          </a:p>
        </p:txBody>
      </p:sp>
      <p:graphicFrame>
        <p:nvGraphicFramePr>
          <p:cNvPr id="13" name="Content Placeholder 12"/>
          <p:cNvGraphicFramePr>
            <a:graphicFrameLocks noGrp="1"/>
          </p:cNvGraphicFramePr>
          <p:nvPr>
            <p:ph sz="quarter" idx="4294967295"/>
            <p:extLst/>
          </p:nvPr>
        </p:nvGraphicFramePr>
        <p:xfrm>
          <a:off x="526824" y="1847850"/>
          <a:ext cx="10990262" cy="4310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0230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do we think about the different services?</a:t>
            </a:r>
            <a:endParaRPr lang="en-US" sz="4000" dirty="0"/>
          </a:p>
        </p:txBody>
      </p:sp>
      <p:sp>
        <p:nvSpPr>
          <p:cNvPr id="49" name="Rectangle 48"/>
          <p:cNvSpPr/>
          <p:nvPr/>
        </p:nvSpPr>
        <p:spPr bwMode="auto">
          <a:xfrm>
            <a:off x="530563" y="28011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2841360" y="28011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5152158" y="28011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456224" y="28011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760294" y="2801104"/>
            <a:ext cx="2223744" cy="3786380"/>
          </a:xfrm>
          <a:prstGeom prst="rect">
            <a:avLst/>
          </a:prstGeom>
          <a:solidFill>
            <a:srgbClr val="F2F2F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2842046" y="1727472"/>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Database</a:t>
            </a:r>
          </a:p>
        </p:txBody>
      </p:sp>
      <p:sp>
        <p:nvSpPr>
          <p:cNvPr id="55" name="Rectangle 54"/>
          <p:cNvSpPr/>
          <p:nvPr/>
        </p:nvSpPr>
        <p:spPr bwMode="auto">
          <a:xfrm>
            <a:off x="7450180" y="1726050"/>
            <a:ext cx="222978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HBase</a:t>
            </a:r>
            <a:endParaRPr lang="en-US" sz="2000" kern="0" dirty="0">
              <a:ln>
                <a:solidFill>
                  <a:srgbClr val="FFFFFF">
                    <a:alpha val="0"/>
                  </a:srgbClr>
                </a:solidFill>
              </a:ln>
              <a:solidFill>
                <a:srgbClr val="FFFFFF"/>
              </a:solidFill>
            </a:endParaRPr>
          </a:p>
        </p:txBody>
      </p:sp>
      <p:sp>
        <p:nvSpPr>
          <p:cNvPr id="56" name="Rectangle 55"/>
          <p:cNvSpPr/>
          <p:nvPr/>
        </p:nvSpPr>
        <p:spPr bwMode="auto">
          <a:xfrm>
            <a:off x="9760980" y="1727472"/>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smtClean="0">
                <a:ln>
                  <a:solidFill>
                    <a:srgbClr val="FFFFFF">
                      <a:alpha val="0"/>
                    </a:srgbClr>
                  </a:solidFill>
                </a:ln>
                <a:solidFill>
                  <a:srgbClr val="FFFFFF"/>
                </a:solidFill>
              </a:rPr>
              <a:t>Tables/Blobs</a:t>
            </a:r>
            <a:endParaRPr lang="en-US" sz="2000" kern="0" dirty="0">
              <a:ln>
                <a:solidFill>
                  <a:srgbClr val="FFFFFF">
                    <a:alpha val="0"/>
                  </a:srgbClr>
                </a:solidFill>
              </a:ln>
              <a:solidFill>
                <a:srgbClr val="FFFFFF"/>
              </a:solidFill>
            </a:endParaRPr>
          </a:p>
        </p:txBody>
      </p:sp>
      <p:sp>
        <p:nvSpPr>
          <p:cNvPr id="57" name="Rectangle 56"/>
          <p:cNvSpPr/>
          <p:nvPr/>
        </p:nvSpPr>
        <p:spPr bwMode="auto">
          <a:xfrm>
            <a:off x="530563" y="1727472"/>
            <a:ext cx="2223745"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SQL Server </a:t>
            </a:r>
            <a:br>
              <a:rPr lang="en-US" sz="2000" kern="0" dirty="0">
                <a:ln>
                  <a:solidFill>
                    <a:srgbClr val="FFFFFF">
                      <a:alpha val="0"/>
                    </a:srgbClr>
                  </a:solidFill>
                </a:ln>
                <a:solidFill>
                  <a:srgbClr val="FFFFFF"/>
                </a:solidFill>
              </a:rPr>
            </a:br>
            <a:r>
              <a:rPr lang="en-US" sz="2000" kern="0" dirty="0">
                <a:ln>
                  <a:solidFill>
                    <a:srgbClr val="FFFFFF">
                      <a:alpha val="0"/>
                    </a:srgbClr>
                  </a:solidFill>
                </a:ln>
                <a:solidFill>
                  <a:srgbClr val="FFFFFF"/>
                </a:solidFill>
              </a:rPr>
              <a:t>in a VM</a:t>
            </a:r>
          </a:p>
        </p:txBody>
      </p:sp>
      <p:sp>
        <p:nvSpPr>
          <p:cNvPr id="58" name="Rectangle 57"/>
          <p:cNvSpPr/>
          <p:nvPr/>
        </p:nvSpPr>
        <p:spPr bwMode="auto">
          <a:xfrm>
            <a:off x="5152844" y="1726778"/>
            <a:ext cx="2223059" cy="1075052"/>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89607" tIns="44802" rIns="89607" bIns="44802" numCol="1" spcCol="0" rtlCol="0" fromWordArt="0" anchor="t" anchorCtr="0" forceAA="0" compatLnSpc="1">
            <a:prstTxWarp prst="textNoShape">
              <a:avLst/>
            </a:prstTxWarp>
            <a:noAutofit/>
          </a:bodyPr>
          <a:lstStyle/>
          <a:p>
            <a:pPr defTabSz="1591583" fontAlgn="base">
              <a:defRPr/>
            </a:pPr>
            <a:r>
              <a:rPr lang="en-US" sz="2000" kern="0" dirty="0">
                <a:ln>
                  <a:solidFill>
                    <a:srgbClr val="FFFFFF">
                      <a:alpha val="0"/>
                    </a:srgbClr>
                  </a:solidFill>
                </a:ln>
                <a:solidFill>
                  <a:srgbClr val="FFFFFF"/>
                </a:solidFill>
              </a:rPr>
              <a:t>DocumentDB</a:t>
            </a:r>
          </a:p>
        </p:txBody>
      </p:sp>
      <p:sp>
        <p:nvSpPr>
          <p:cNvPr id="79" name="Rectangle 78"/>
          <p:cNvSpPr/>
          <p:nvPr/>
        </p:nvSpPr>
        <p:spPr bwMode="auto">
          <a:xfrm>
            <a:off x="531191" y="3823143"/>
            <a:ext cx="11452837"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81" name="Rectangle 80"/>
          <p:cNvSpPr/>
          <p:nvPr/>
        </p:nvSpPr>
        <p:spPr bwMode="auto">
          <a:xfrm>
            <a:off x="531190" y="2889540"/>
            <a:ext cx="4561450"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lumMod val="85000"/>
                </a:srgbClr>
              </a:solidFill>
              <a:ea typeface="Segoe UI" pitchFamily="34" charset="0"/>
              <a:cs typeface="Segoe UI" pitchFamily="34" charset="0"/>
            </a:endParaRPr>
          </a:p>
        </p:txBody>
      </p:sp>
      <p:sp>
        <p:nvSpPr>
          <p:cNvPr id="82" name="TextBox 81"/>
          <p:cNvSpPr txBox="1"/>
          <p:nvPr/>
        </p:nvSpPr>
        <p:spPr>
          <a:xfrm>
            <a:off x="424618" y="2776806"/>
            <a:ext cx="2527826"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fully featured RDBMS</a:t>
            </a:r>
          </a:p>
        </p:txBody>
      </p:sp>
      <p:sp>
        <p:nvSpPr>
          <p:cNvPr id="80" name="Rectangle 79"/>
          <p:cNvSpPr/>
          <p:nvPr/>
        </p:nvSpPr>
        <p:spPr bwMode="auto">
          <a:xfrm>
            <a:off x="531192" y="3337292"/>
            <a:ext cx="9148776"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solidFill>
                <a:srgbClr val="FFFFFF"/>
              </a:solidFill>
              <a:ea typeface="Segoe UI" pitchFamily="34" charset="0"/>
              <a:cs typeface="Segoe UI" pitchFamily="34" charset="0"/>
            </a:endParaRPr>
          </a:p>
        </p:txBody>
      </p:sp>
      <p:sp>
        <p:nvSpPr>
          <p:cNvPr id="83" name="TextBox 82"/>
          <p:cNvSpPr txBox="1"/>
          <p:nvPr/>
        </p:nvSpPr>
        <p:spPr>
          <a:xfrm>
            <a:off x="407765" y="3719996"/>
            <a:ext cx="2817970"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transactional processing</a:t>
            </a:r>
          </a:p>
        </p:txBody>
      </p:sp>
      <p:sp>
        <p:nvSpPr>
          <p:cNvPr id="84" name="TextBox 83"/>
          <p:cNvSpPr txBox="1"/>
          <p:nvPr/>
        </p:nvSpPr>
        <p:spPr>
          <a:xfrm>
            <a:off x="424617" y="3226338"/>
            <a:ext cx="1448428" cy="538882"/>
          </a:xfrm>
          <a:prstGeom prst="rect">
            <a:avLst/>
          </a:prstGeom>
          <a:noFill/>
        </p:spPr>
        <p:txBody>
          <a:bodyPr wrap="none" lIns="179238" tIns="143391" rIns="179238" bIns="143391" rtlCol="0">
            <a:spAutoFit/>
          </a:bodyPr>
          <a:lstStyle/>
          <a:p>
            <a:pPr defTabSz="914093">
              <a:lnSpc>
                <a:spcPct val="90000"/>
              </a:lnSpc>
              <a:defRPr/>
            </a:pPr>
            <a:r>
              <a:rPr lang="en-US" kern="0" dirty="0">
                <a:solidFill>
                  <a:srgbClr val="FFFFFF"/>
                </a:solidFill>
              </a:rPr>
              <a:t>rich query </a:t>
            </a:r>
          </a:p>
        </p:txBody>
      </p:sp>
      <p:sp>
        <p:nvSpPr>
          <p:cNvPr id="85" name="Rectangle 84"/>
          <p:cNvSpPr/>
          <p:nvPr/>
        </p:nvSpPr>
        <p:spPr bwMode="auto">
          <a:xfrm>
            <a:off x="2842046" y="4756748"/>
            <a:ext cx="914199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2842046" y="4289946"/>
            <a:ext cx="9141990"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6697571" y="4177009"/>
            <a:ext cx="5286463"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managed as a service</a:t>
            </a:r>
          </a:p>
        </p:txBody>
      </p:sp>
      <p:sp>
        <p:nvSpPr>
          <p:cNvPr id="88" name="TextBox 87"/>
          <p:cNvSpPr txBox="1"/>
          <p:nvPr/>
        </p:nvSpPr>
        <p:spPr>
          <a:xfrm>
            <a:off x="8670331" y="4643082"/>
            <a:ext cx="3313704"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elastic scale</a:t>
            </a:r>
          </a:p>
        </p:txBody>
      </p:sp>
      <p:sp>
        <p:nvSpPr>
          <p:cNvPr id="89" name="Rectangle 88"/>
          <p:cNvSpPr/>
          <p:nvPr/>
        </p:nvSpPr>
        <p:spPr bwMode="auto">
          <a:xfrm>
            <a:off x="5152158" y="5690352"/>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5152158" y="5223890"/>
            <a:ext cx="6831881" cy="32673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extBox 90"/>
          <p:cNvSpPr txBox="1"/>
          <p:nvPr/>
        </p:nvSpPr>
        <p:spPr>
          <a:xfrm>
            <a:off x="7231808" y="5607381"/>
            <a:ext cx="4752228"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internet accessible http/rest</a:t>
            </a:r>
          </a:p>
        </p:txBody>
      </p:sp>
      <p:sp>
        <p:nvSpPr>
          <p:cNvPr id="92" name="TextBox 91"/>
          <p:cNvSpPr txBox="1"/>
          <p:nvPr/>
        </p:nvSpPr>
        <p:spPr>
          <a:xfrm>
            <a:off x="7871881" y="5120302"/>
            <a:ext cx="4112148" cy="533917"/>
          </a:xfrm>
          <a:prstGeom prst="rect">
            <a:avLst/>
          </a:prstGeom>
          <a:noFill/>
        </p:spPr>
        <p:txBody>
          <a:bodyPr wrap="square" lIns="179238" tIns="143391" rIns="179238" bIns="143391" rtlCol="0">
            <a:spAutoFit/>
          </a:bodyPr>
          <a:lstStyle/>
          <a:p>
            <a:pPr algn="r" defTabSz="914093">
              <a:lnSpc>
                <a:spcPct val="90000"/>
              </a:lnSpc>
              <a:defRPr/>
            </a:pPr>
            <a:r>
              <a:rPr lang="en-US" kern="0" dirty="0">
                <a:solidFill>
                  <a:srgbClr val="FFFFFF"/>
                </a:solidFill>
              </a:rPr>
              <a:t>schema-free data model</a:t>
            </a:r>
          </a:p>
        </p:txBody>
      </p:sp>
      <p:pic>
        <p:nvPicPr>
          <p:cNvPr id="78" name="Picture 7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2067197" y="2289818"/>
            <a:ext cx="592823" cy="351790"/>
          </a:xfrm>
          <a:prstGeom prst="rect">
            <a:avLst/>
          </a:prstGeom>
        </p:spPr>
      </p:pic>
      <p:pic>
        <p:nvPicPr>
          <p:cNvPr id="95" name="Picture 9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744314" y="2200537"/>
            <a:ext cx="530352" cy="530352"/>
          </a:xfrm>
          <a:prstGeom prst="rect">
            <a:avLst/>
          </a:prstGeom>
        </p:spPr>
      </p:pic>
      <p:pic>
        <p:nvPicPr>
          <p:cNvPr id="97" name="Picture 9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442303" y="2198918"/>
            <a:ext cx="533591" cy="533591"/>
          </a:xfrm>
          <a:prstGeom prst="rect">
            <a:avLst/>
          </a:prstGeom>
        </p:spPr>
      </p:pic>
      <p:pic>
        <p:nvPicPr>
          <p:cNvPr id="98" name="Picture 9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83365" y="2200537"/>
            <a:ext cx="530352" cy="530352"/>
          </a:xfrm>
          <a:prstGeom prst="rect">
            <a:avLst/>
          </a:prstGeom>
        </p:spPr>
      </p:pic>
      <p:pic>
        <p:nvPicPr>
          <p:cNvPr id="99" name="Picture 9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394728" y="2200537"/>
            <a:ext cx="530352" cy="530352"/>
          </a:xfrm>
          <a:prstGeom prst="rect">
            <a:avLst/>
          </a:prstGeom>
        </p:spPr>
      </p:pic>
      <p:pic>
        <p:nvPicPr>
          <p:cNvPr id="36" name="Picture 3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17763" y="2116633"/>
            <a:ext cx="664049" cy="664049"/>
          </a:xfrm>
          <a:prstGeom prst="rect">
            <a:avLst/>
          </a:prstGeom>
        </p:spPr>
      </p:pic>
      <p:sp>
        <p:nvSpPr>
          <p:cNvPr id="37" name="Rectangle 36"/>
          <p:cNvSpPr/>
          <p:nvPr/>
        </p:nvSpPr>
        <p:spPr bwMode="auto">
          <a:xfrm>
            <a:off x="9760288" y="6156813"/>
            <a:ext cx="2223749" cy="329184"/>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marL="0" marR="0" lvl="0" indent="0" algn="ctr" defTabSz="913828" eaLnBrk="1" fontAlgn="base" latinLnBrk="0" hangingPunct="1">
              <a:lnSpc>
                <a:spcPct val="90000"/>
              </a:lnSpc>
              <a:spcBef>
                <a:spcPct val="0"/>
              </a:spcBef>
              <a:spcAft>
                <a:spcPct val="0"/>
              </a:spcAft>
              <a:buClrTx/>
              <a:buSzTx/>
              <a:buFontTx/>
              <a:buNone/>
              <a:tabLst/>
              <a:defRPr/>
            </a:pPr>
            <a:endParaRPr kumimoji="0" lang="en-US" sz="2352"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p:cNvSpPr txBox="1"/>
          <p:nvPr/>
        </p:nvSpPr>
        <p:spPr>
          <a:xfrm>
            <a:off x="8796778" y="6061324"/>
            <a:ext cx="3354278" cy="533917"/>
          </a:xfrm>
          <a:prstGeom prst="rect">
            <a:avLst/>
          </a:prstGeom>
          <a:noFill/>
        </p:spPr>
        <p:txBody>
          <a:bodyPr wrap="square" lIns="179238" tIns="143391" rIns="179238" bIns="143391" rtlCol="0">
            <a:spAutoFit/>
          </a:bodyPr>
          <a:lstStyle>
            <a:defPPr>
              <a:defRPr lang="en-US"/>
            </a:defPPr>
            <a:lvl1pPr>
              <a:lnSpc>
                <a:spcPct val="90000"/>
              </a:lnSpc>
              <a:defRPr>
                <a:solidFill>
                  <a:schemeClr val="bg2">
                    <a:lumMod val="75000"/>
                  </a:schemeClr>
                </a:solidFill>
              </a:defRPr>
            </a:lvl1pPr>
          </a:lstStyle>
          <a:p>
            <a:pPr marL="0" marR="0" lvl="0" indent="0" algn="r" defTabSz="914093"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arbitrary data formats</a:t>
            </a:r>
          </a:p>
        </p:txBody>
      </p:sp>
    </p:spTree>
    <p:extLst>
      <p:ext uri="{BB962C8B-B14F-4D97-AF65-F5344CB8AC3E}">
        <p14:creationId xmlns:p14="http://schemas.microsoft.com/office/powerpoint/2010/main" val="32072344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ppt_w</p:attrName>
                                        </p:attrNameLst>
                                      </p:cBhvr>
                                      <p:tavLst>
                                        <p:tav tm="0">
                                          <p:val>
                                            <p:fltVal val="0"/>
                                          </p:val>
                                        </p:tav>
                                        <p:tav tm="100000">
                                          <p:val>
                                            <p:strVal val="#ppt_w"/>
                                          </p:val>
                                        </p:tav>
                                      </p:tavLst>
                                    </p:anim>
                                    <p:anim calcmode="lin" valueType="num">
                                      <p:cBhvr>
                                        <p:cTn id="18" dur="500" fill="hold"/>
                                        <p:tgtEl>
                                          <p:spTgt spid="51"/>
                                        </p:tgtEl>
                                        <p:attrNameLst>
                                          <p:attrName>ppt_h</p:attrName>
                                        </p:attrNameLst>
                                      </p:cBhvr>
                                      <p:tavLst>
                                        <p:tav tm="0">
                                          <p:val>
                                            <p:fltVal val="0"/>
                                          </p:val>
                                        </p:tav>
                                        <p:tav tm="100000">
                                          <p:val>
                                            <p:strVal val="#ppt_h"/>
                                          </p:val>
                                        </p:tav>
                                      </p:tavLst>
                                    </p:anim>
                                    <p:animEffect transition="in" filter="fade">
                                      <p:cBhvr>
                                        <p:cTn id="19" dur="500"/>
                                        <p:tgtEl>
                                          <p:spTgt spid="5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fltVal val="0"/>
                                          </p:val>
                                        </p:tav>
                                        <p:tav tm="100000">
                                          <p:val>
                                            <p:strVal val="#ppt_h"/>
                                          </p:val>
                                        </p:tav>
                                      </p:tavLst>
                                    </p:anim>
                                    <p:animEffect transition="in" filter="fade">
                                      <p:cBhvr>
                                        <p:cTn id="24" dur="500"/>
                                        <p:tgtEl>
                                          <p:spTgt spid="5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
                                          </p:val>
                                        </p:tav>
                                        <p:tav tm="100000">
                                          <p:val>
                                            <p:strVal val="#ppt_w"/>
                                          </p:val>
                                        </p:tav>
                                      </p:tavLst>
                                    </p:anim>
                                    <p:anim calcmode="lin" valueType="num">
                                      <p:cBhvr>
                                        <p:cTn id="38" dur="500" fill="hold"/>
                                        <p:tgtEl>
                                          <p:spTgt spid="55"/>
                                        </p:tgtEl>
                                        <p:attrNameLst>
                                          <p:attrName>ppt_h</p:attrName>
                                        </p:attrNameLst>
                                      </p:cBhvr>
                                      <p:tavLst>
                                        <p:tav tm="0">
                                          <p:val>
                                            <p:fltVal val="0"/>
                                          </p:val>
                                        </p:tav>
                                        <p:tav tm="100000">
                                          <p:val>
                                            <p:strVal val="#ppt_h"/>
                                          </p:val>
                                        </p:tav>
                                      </p:tavLst>
                                    </p:anim>
                                    <p:animEffect transition="in" filter="fade">
                                      <p:cBhvr>
                                        <p:cTn id="39" dur="500"/>
                                        <p:tgtEl>
                                          <p:spTgt spid="5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p:cTn id="52" dur="500" fill="hold"/>
                                        <p:tgtEl>
                                          <p:spTgt spid="58"/>
                                        </p:tgtEl>
                                        <p:attrNameLst>
                                          <p:attrName>ppt_w</p:attrName>
                                        </p:attrNameLst>
                                      </p:cBhvr>
                                      <p:tavLst>
                                        <p:tav tm="0">
                                          <p:val>
                                            <p:fltVal val="0"/>
                                          </p:val>
                                        </p:tav>
                                        <p:tav tm="100000">
                                          <p:val>
                                            <p:strVal val="#ppt_w"/>
                                          </p:val>
                                        </p:tav>
                                      </p:tavLst>
                                    </p:anim>
                                    <p:anim calcmode="lin" valueType="num">
                                      <p:cBhvr>
                                        <p:cTn id="53" dur="500" fill="hold"/>
                                        <p:tgtEl>
                                          <p:spTgt spid="58"/>
                                        </p:tgtEl>
                                        <p:attrNameLst>
                                          <p:attrName>ppt_h</p:attrName>
                                        </p:attrNameLst>
                                      </p:cBhvr>
                                      <p:tavLst>
                                        <p:tav tm="0">
                                          <p:val>
                                            <p:fltVal val="0"/>
                                          </p:val>
                                        </p:tav>
                                        <p:tav tm="100000">
                                          <p:val>
                                            <p:strVal val="#ppt_h"/>
                                          </p:val>
                                        </p:tav>
                                      </p:tavLst>
                                    </p:anim>
                                    <p:animEffect transition="in" filter="fade">
                                      <p:cBhvr>
                                        <p:cTn id="54" dur="500"/>
                                        <p:tgtEl>
                                          <p:spTgt spid="5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 calcmode="lin" valueType="num">
                                      <p:cBhvr>
                                        <p:cTn id="57" dur="500" fill="hold"/>
                                        <p:tgtEl>
                                          <p:spTgt spid="79"/>
                                        </p:tgtEl>
                                        <p:attrNameLst>
                                          <p:attrName>ppt_w</p:attrName>
                                        </p:attrNameLst>
                                      </p:cBhvr>
                                      <p:tavLst>
                                        <p:tav tm="0">
                                          <p:val>
                                            <p:fltVal val="0"/>
                                          </p:val>
                                        </p:tav>
                                        <p:tav tm="100000">
                                          <p:val>
                                            <p:strVal val="#ppt_w"/>
                                          </p:val>
                                        </p:tav>
                                      </p:tavLst>
                                    </p:anim>
                                    <p:anim calcmode="lin" valueType="num">
                                      <p:cBhvr>
                                        <p:cTn id="58" dur="500" fill="hold"/>
                                        <p:tgtEl>
                                          <p:spTgt spid="79"/>
                                        </p:tgtEl>
                                        <p:attrNameLst>
                                          <p:attrName>ppt_h</p:attrName>
                                        </p:attrNameLst>
                                      </p:cBhvr>
                                      <p:tavLst>
                                        <p:tav tm="0">
                                          <p:val>
                                            <p:fltVal val="0"/>
                                          </p:val>
                                        </p:tav>
                                        <p:tav tm="100000">
                                          <p:val>
                                            <p:strVal val="#ppt_h"/>
                                          </p:val>
                                        </p:tav>
                                      </p:tavLst>
                                    </p:anim>
                                    <p:animEffect transition="in" filter="fade">
                                      <p:cBhvr>
                                        <p:cTn id="59" dur="500"/>
                                        <p:tgtEl>
                                          <p:spTgt spid="7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p:cTn id="62" dur="500" fill="hold"/>
                                        <p:tgtEl>
                                          <p:spTgt spid="81"/>
                                        </p:tgtEl>
                                        <p:attrNameLst>
                                          <p:attrName>ppt_w</p:attrName>
                                        </p:attrNameLst>
                                      </p:cBhvr>
                                      <p:tavLst>
                                        <p:tav tm="0">
                                          <p:val>
                                            <p:fltVal val="0"/>
                                          </p:val>
                                        </p:tav>
                                        <p:tav tm="100000">
                                          <p:val>
                                            <p:strVal val="#ppt_w"/>
                                          </p:val>
                                        </p:tav>
                                      </p:tavLst>
                                    </p:anim>
                                    <p:anim calcmode="lin" valueType="num">
                                      <p:cBhvr>
                                        <p:cTn id="63" dur="500" fill="hold"/>
                                        <p:tgtEl>
                                          <p:spTgt spid="81"/>
                                        </p:tgtEl>
                                        <p:attrNameLst>
                                          <p:attrName>ppt_h</p:attrName>
                                        </p:attrNameLst>
                                      </p:cBhvr>
                                      <p:tavLst>
                                        <p:tav tm="0">
                                          <p:val>
                                            <p:fltVal val="0"/>
                                          </p:val>
                                        </p:tav>
                                        <p:tav tm="100000">
                                          <p:val>
                                            <p:strVal val="#ppt_h"/>
                                          </p:val>
                                        </p:tav>
                                      </p:tavLst>
                                    </p:anim>
                                    <p:animEffect transition="in" filter="fade">
                                      <p:cBhvr>
                                        <p:cTn id="64" dur="500"/>
                                        <p:tgtEl>
                                          <p:spTgt spid="8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p:cTn id="67" dur="500" fill="hold"/>
                                        <p:tgtEl>
                                          <p:spTgt spid="82"/>
                                        </p:tgtEl>
                                        <p:attrNameLst>
                                          <p:attrName>ppt_w</p:attrName>
                                        </p:attrNameLst>
                                      </p:cBhvr>
                                      <p:tavLst>
                                        <p:tav tm="0">
                                          <p:val>
                                            <p:fltVal val="0"/>
                                          </p:val>
                                        </p:tav>
                                        <p:tav tm="100000">
                                          <p:val>
                                            <p:strVal val="#ppt_w"/>
                                          </p:val>
                                        </p:tav>
                                      </p:tavLst>
                                    </p:anim>
                                    <p:anim calcmode="lin" valueType="num">
                                      <p:cBhvr>
                                        <p:cTn id="68" dur="500" fill="hold"/>
                                        <p:tgtEl>
                                          <p:spTgt spid="82"/>
                                        </p:tgtEl>
                                        <p:attrNameLst>
                                          <p:attrName>ppt_h</p:attrName>
                                        </p:attrNameLst>
                                      </p:cBhvr>
                                      <p:tavLst>
                                        <p:tav tm="0">
                                          <p:val>
                                            <p:fltVal val="0"/>
                                          </p:val>
                                        </p:tav>
                                        <p:tav tm="100000">
                                          <p:val>
                                            <p:strVal val="#ppt_h"/>
                                          </p:val>
                                        </p:tav>
                                      </p:tavLst>
                                    </p:anim>
                                    <p:animEffect transition="in" filter="fade">
                                      <p:cBhvr>
                                        <p:cTn id="69" dur="500"/>
                                        <p:tgtEl>
                                          <p:spTgt spid="8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 calcmode="lin" valueType="num">
                                      <p:cBhvr>
                                        <p:cTn id="72" dur="500" fill="hold"/>
                                        <p:tgtEl>
                                          <p:spTgt spid="84"/>
                                        </p:tgtEl>
                                        <p:attrNameLst>
                                          <p:attrName>ppt_w</p:attrName>
                                        </p:attrNameLst>
                                      </p:cBhvr>
                                      <p:tavLst>
                                        <p:tav tm="0">
                                          <p:val>
                                            <p:fltVal val="0"/>
                                          </p:val>
                                        </p:tav>
                                        <p:tav tm="100000">
                                          <p:val>
                                            <p:strVal val="#ppt_w"/>
                                          </p:val>
                                        </p:tav>
                                      </p:tavLst>
                                    </p:anim>
                                    <p:anim calcmode="lin" valueType="num">
                                      <p:cBhvr>
                                        <p:cTn id="73" dur="500" fill="hold"/>
                                        <p:tgtEl>
                                          <p:spTgt spid="84"/>
                                        </p:tgtEl>
                                        <p:attrNameLst>
                                          <p:attrName>ppt_h</p:attrName>
                                        </p:attrNameLst>
                                      </p:cBhvr>
                                      <p:tavLst>
                                        <p:tav tm="0">
                                          <p:val>
                                            <p:fltVal val="0"/>
                                          </p:val>
                                        </p:tav>
                                        <p:tav tm="100000">
                                          <p:val>
                                            <p:strVal val="#ppt_h"/>
                                          </p:val>
                                        </p:tav>
                                      </p:tavLst>
                                    </p:anim>
                                    <p:animEffect transition="in" filter="fade">
                                      <p:cBhvr>
                                        <p:cTn id="74" dur="500"/>
                                        <p:tgtEl>
                                          <p:spTgt spid="8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p:cTn id="82" dur="500" fill="hold"/>
                                        <p:tgtEl>
                                          <p:spTgt spid="86"/>
                                        </p:tgtEl>
                                        <p:attrNameLst>
                                          <p:attrName>ppt_w</p:attrName>
                                        </p:attrNameLst>
                                      </p:cBhvr>
                                      <p:tavLst>
                                        <p:tav tm="0">
                                          <p:val>
                                            <p:fltVal val="0"/>
                                          </p:val>
                                        </p:tav>
                                        <p:tav tm="100000">
                                          <p:val>
                                            <p:strVal val="#ppt_w"/>
                                          </p:val>
                                        </p:tav>
                                      </p:tavLst>
                                    </p:anim>
                                    <p:anim calcmode="lin" valueType="num">
                                      <p:cBhvr>
                                        <p:cTn id="83" dur="500" fill="hold"/>
                                        <p:tgtEl>
                                          <p:spTgt spid="86"/>
                                        </p:tgtEl>
                                        <p:attrNameLst>
                                          <p:attrName>ppt_h</p:attrName>
                                        </p:attrNameLst>
                                      </p:cBhvr>
                                      <p:tavLst>
                                        <p:tav tm="0">
                                          <p:val>
                                            <p:fltVal val="0"/>
                                          </p:val>
                                        </p:tav>
                                        <p:tav tm="100000">
                                          <p:val>
                                            <p:strVal val="#ppt_h"/>
                                          </p:val>
                                        </p:tav>
                                      </p:tavLst>
                                    </p:anim>
                                    <p:animEffect transition="in" filter="fade">
                                      <p:cBhvr>
                                        <p:cTn id="84" dur="500"/>
                                        <p:tgtEl>
                                          <p:spTgt spid="8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500" fill="hold"/>
                                        <p:tgtEl>
                                          <p:spTgt spid="87"/>
                                        </p:tgtEl>
                                        <p:attrNameLst>
                                          <p:attrName>ppt_w</p:attrName>
                                        </p:attrNameLst>
                                      </p:cBhvr>
                                      <p:tavLst>
                                        <p:tav tm="0">
                                          <p:val>
                                            <p:fltVal val="0"/>
                                          </p:val>
                                        </p:tav>
                                        <p:tav tm="100000">
                                          <p:val>
                                            <p:strVal val="#ppt_w"/>
                                          </p:val>
                                        </p:tav>
                                      </p:tavLst>
                                    </p:anim>
                                    <p:anim calcmode="lin" valueType="num">
                                      <p:cBhvr>
                                        <p:cTn id="88" dur="500" fill="hold"/>
                                        <p:tgtEl>
                                          <p:spTgt spid="87"/>
                                        </p:tgtEl>
                                        <p:attrNameLst>
                                          <p:attrName>ppt_h</p:attrName>
                                        </p:attrNameLst>
                                      </p:cBhvr>
                                      <p:tavLst>
                                        <p:tav tm="0">
                                          <p:val>
                                            <p:fltVal val="0"/>
                                          </p:val>
                                        </p:tav>
                                        <p:tav tm="100000">
                                          <p:val>
                                            <p:strVal val="#ppt_h"/>
                                          </p:val>
                                        </p:tav>
                                      </p:tavLst>
                                    </p:anim>
                                    <p:animEffect transition="in" filter="fade">
                                      <p:cBhvr>
                                        <p:cTn id="89" dur="500"/>
                                        <p:tgtEl>
                                          <p:spTgt spid="8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fltVal val="0"/>
                                          </p:val>
                                        </p:tav>
                                        <p:tav tm="100000">
                                          <p:val>
                                            <p:strVal val="#ppt_h"/>
                                          </p:val>
                                        </p:tav>
                                      </p:tavLst>
                                    </p:anim>
                                    <p:animEffect transition="in" filter="fade">
                                      <p:cBhvr>
                                        <p:cTn id="94" dur="500"/>
                                        <p:tgtEl>
                                          <p:spTgt spid="8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animEffect transition="in" filter="fade">
                                      <p:cBhvr>
                                        <p:cTn id="104" dur="500"/>
                                        <p:tgtEl>
                                          <p:spTgt spid="9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p:cTn id="107" dur="500" fill="hold"/>
                                        <p:tgtEl>
                                          <p:spTgt spid="91"/>
                                        </p:tgtEl>
                                        <p:attrNameLst>
                                          <p:attrName>ppt_w</p:attrName>
                                        </p:attrNameLst>
                                      </p:cBhvr>
                                      <p:tavLst>
                                        <p:tav tm="0">
                                          <p:val>
                                            <p:fltVal val="0"/>
                                          </p:val>
                                        </p:tav>
                                        <p:tav tm="100000">
                                          <p:val>
                                            <p:strVal val="#ppt_w"/>
                                          </p:val>
                                        </p:tav>
                                      </p:tavLst>
                                    </p:anim>
                                    <p:anim calcmode="lin" valueType="num">
                                      <p:cBhvr>
                                        <p:cTn id="108" dur="500" fill="hold"/>
                                        <p:tgtEl>
                                          <p:spTgt spid="91"/>
                                        </p:tgtEl>
                                        <p:attrNameLst>
                                          <p:attrName>ppt_h</p:attrName>
                                        </p:attrNameLst>
                                      </p:cBhvr>
                                      <p:tavLst>
                                        <p:tav tm="0">
                                          <p:val>
                                            <p:fltVal val="0"/>
                                          </p:val>
                                        </p:tav>
                                        <p:tav tm="100000">
                                          <p:val>
                                            <p:strVal val="#ppt_h"/>
                                          </p:val>
                                        </p:tav>
                                      </p:tavLst>
                                    </p:anim>
                                    <p:animEffect transition="in" filter="fade">
                                      <p:cBhvr>
                                        <p:cTn id="109" dur="500"/>
                                        <p:tgtEl>
                                          <p:spTgt spid="91"/>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fltVal val="0"/>
                                          </p:val>
                                        </p:tav>
                                        <p:tav tm="100000">
                                          <p:val>
                                            <p:strVal val="#ppt_h"/>
                                          </p:val>
                                        </p:tav>
                                      </p:tavLst>
                                    </p:anim>
                                    <p:animEffect transition="in" filter="fade">
                                      <p:cBhvr>
                                        <p:cTn id="114" dur="500"/>
                                        <p:tgtEl>
                                          <p:spTgt spid="9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p:cTn id="117" dur="500" fill="hold"/>
                                        <p:tgtEl>
                                          <p:spTgt spid="38"/>
                                        </p:tgtEl>
                                        <p:attrNameLst>
                                          <p:attrName>ppt_w</p:attrName>
                                        </p:attrNameLst>
                                      </p:cBhvr>
                                      <p:tavLst>
                                        <p:tav tm="0">
                                          <p:val>
                                            <p:fltVal val="0"/>
                                          </p:val>
                                        </p:tav>
                                        <p:tav tm="100000">
                                          <p:val>
                                            <p:strVal val="#ppt_w"/>
                                          </p:val>
                                        </p:tav>
                                      </p:tavLst>
                                    </p:anim>
                                    <p:anim calcmode="lin" valueType="num">
                                      <p:cBhvr>
                                        <p:cTn id="118" dur="500" fill="hold"/>
                                        <p:tgtEl>
                                          <p:spTgt spid="38"/>
                                        </p:tgtEl>
                                        <p:attrNameLst>
                                          <p:attrName>ppt_h</p:attrName>
                                        </p:attrNameLst>
                                      </p:cBhvr>
                                      <p:tavLst>
                                        <p:tav tm="0">
                                          <p:val>
                                            <p:fltVal val="0"/>
                                          </p:val>
                                        </p:tav>
                                        <p:tav tm="100000">
                                          <p:val>
                                            <p:strVal val="#ppt_h"/>
                                          </p:val>
                                        </p:tav>
                                      </p:tavLst>
                                    </p:anim>
                                    <p:animEffect transition="in" filter="fade">
                                      <p:cBhvr>
                                        <p:cTn id="119" dur="500"/>
                                        <p:tgtEl>
                                          <p:spTgt spid="38"/>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 calcmode="lin" valueType="num">
                                      <p:cBhvr>
                                        <p:cTn id="122" dur="500" fill="hold"/>
                                        <p:tgtEl>
                                          <p:spTgt spid="37"/>
                                        </p:tgtEl>
                                        <p:attrNameLst>
                                          <p:attrName>ppt_w</p:attrName>
                                        </p:attrNameLst>
                                      </p:cBhvr>
                                      <p:tavLst>
                                        <p:tav tm="0">
                                          <p:val>
                                            <p:fltVal val="0"/>
                                          </p:val>
                                        </p:tav>
                                        <p:tav tm="100000">
                                          <p:val>
                                            <p:strVal val="#ppt_w"/>
                                          </p:val>
                                        </p:tav>
                                      </p:tavLst>
                                    </p:anim>
                                    <p:anim calcmode="lin" valueType="num">
                                      <p:cBhvr>
                                        <p:cTn id="123" dur="500" fill="hold"/>
                                        <p:tgtEl>
                                          <p:spTgt spid="37"/>
                                        </p:tgtEl>
                                        <p:attrNameLst>
                                          <p:attrName>ppt_h</p:attrName>
                                        </p:attrNameLst>
                                      </p:cBhvr>
                                      <p:tavLst>
                                        <p:tav tm="0">
                                          <p:val>
                                            <p:fltVal val="0"/>
                                          </p:val>
                                        </p:tav>
                                        <p:tav tm="100000">
                                          <p:val>
                                            <p:strVal val="#ppt_h"/>
                                          </p:val>
                                        </p:tav>
                                      </p:tavLst>
                                    </p:anim>
                                    <p:animEffect transition="in" filter="fade">
                                      <p:cBhvr>
                                        <p:cTn id="124" dur="500"/>
                                        <p:tgtEl>
                                          <p:spTgt spid="37"/>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0"/>
                                        </p:tgtEl>
                                        <p:attrNameLst>
                                          <p:attrName>style.visibility</p:attrName>
                                        </p:attrNameLst>
                                      </p:cBhvr>
                                      <p:to>
                                        <p:strVal val="visible"/>
                                      </p:to>
                                    </p:set>
                                    <p:anim calcmode="lin" valueType="num">
                                      <p:cBhvr>
                                        <p:cTn id="127" dur="500" fill="hold"/>
                                        <p:tgtEl>
                                          <p:spTgt spid="80"/>
                                        </p:tgtEl>
                                        <p:attrNameLst>
                                          <p:attrName>ppt_w</p:attrName>
                                        </p:attrNameLst>
                                      </p:cBhvr>
                                      <p:tavLst>
                                        <p:tav tm="0">
                                          <p:val>
                                            <p:fltVal val="0"/>
                                          </p:val>
                                        </p:tav>
                                        <p:tav tm="100000">
                                          <p:val>
                                            <p:strVal val="#ppt_w"/>
                                          </p:val>
                                        </p:tav>
                                      </p:tavLst>
                                    </p:anim>
                                    <p:anim calcmode="lin" valueType="num">
                                      <p:cBhvr>
                                        <p:cTn id="128" dur="500" fill="hold"/>
                                        <p:tgtEl>
                                          <p:spTgt spid="80"/>
                                        </p:tgtEl>
                                        <p:attrNameLst>
                                          <p:attrName>ppt_h</p:attrName>
                                        </p:attrNameLst>
                                      </p:cBhvr>
                                      <p:tavLst>
                                        <p:tav tm="0">
                                          <p:val>
                                            <p:fltVal val="0"/>
                                          </p:val>
                                        </p:tav>
                                        <p:tav tm="100000">
                                          <p:val>
                                            <p:strVal val="#ppt_h"/>
                                          </p:val>
                                        </p:tav>
                                      </p:tavLst>
                                    </p:anim>
                                    <p:animEffect transition="in" filter="fade">
                                      <p:cBhvr>
                                        <p:cTn id="12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79" grpId="0" animBg="1"/>
      <p:bldP spid="81" grpId="0" animBg="1"/>
      <p:bldP spid="82" grpId="0"/>
      <p:bldP spid="80" grpId="0" animBg="1"/>
      <p:bldP spid="84" grpId="0"/>
      <p:bldP spid="85" grpId="0" animBg="1"/>
      <p:bldP spid="86" grpId="0" animBg="1"/>
      <p:bldP spid="87" grpId="0"/>
      <p:bldP spid="88" grpId="0"/>
      <p:bldP spid="89" grpId="0" animBg="1"/>
      <p:bldP spid="90" grpId="0" animBg="1"/>
      <p:bldP spid="91" grpId="0"/>
      <p:bldP spid="92" grpId="0"/>
      <p:bldP spid="37" grpId="0" animBg="1"/>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06400"/>
            <a:ext cx="11430000" cy="6045200"/>
          </a:xfrm>
          <a:prstGeom prst="rect">
            <a:avLst/>
          </a:prstGeom>
        </p:spPr>
      </p:pic>
      <p:sp>
        <p:nvSpPr>
          <p:cNvPr id="2" name="Title 1"/>
          <p:cNvSpPr>
            <a:spLocks noGrp="1"/>
          </p:cNvSpPr>
          <p:nvPr>
            <p:ph type="title"/>
          </p:nvPr>
        </p:nvSpPr>
        <p:spPr/>
        <p:txBody>
          <a:bodyPr/>
          <a:lstStyle/>
          <a:p>
            <a:r>
              <a:rPr lang="en-US" dirty="0" smtClean="0">
                <a:solidFill>
                  <a:schemeClr val="bg1"/>
                </a:solidFill>
              </a:rPr>
              <a:t>Agenda</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Intro </a:t>
            </a:r>
          </a:p>
          <a:p>
            <a:r>
              <a:rPr lang="en-US" dirty="0" smtClean="0">
                <a:solidFill>
                  <a:schemeClr val="bg1"/>
                </a:solidFill>
              </a:rPr>
              <a:t>Hadoop</a:t>
            </a:r>
          </a:p>
          <a:p>
            <a:r>
              <a:rPr lang="en-US" dirty="0" smtClean="0">
                <a:solidFill>
                  <a:schemeClr val="bg1"/>
                </a:solidFill>
              </a:rPr>
              <a:t>Column Families</a:t>
            </a:r>
          </a:p>
          <a:p>
            <a:r>
              <a:rPr lang="en-US" dirty="0" smtClean="0">
                <a:solidFill>
                  <a:schemeClr val="bg1"/>
                </a:solidFill>
              </a:rPr>
              <a:t>Document Stores</a:t>
            </a:r>
          </a:p>
          <a:p>
            <a:r>
              <a:rPr lang="en-US" dirty="0" smtClean="0">
                <a:solidFill>
                  <a:schemeClr val="bg1"/>
                </a:solidFill>
              </a:rPr>
              <a:t>Streaming </a:t>
            </a:r>
          </a:p>
          <a:p>
            <a:r>
              <a:rPr lang="en-US" dirty="0" smtClean="0">
                <a:solidFill>
                  <a:schemeClr val="bg1"/>
                </a:solidFill>
              </a:rPr>
              <a:t>Search</a:t>
            </a: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819075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HOL1</a:t>
            </a:r>
            <a:br>
              <a:rPr lang="en-US" dirty="0" smtClean="0"/>
            </a:br>
            <a:r>
              <a:rPr lang="en-US" dirty="0" smtClean="0"/>
              <a:t>Explore the Portal(s)</a:t>
            </a:r>
            <a:endParaRPr lang="en-US" dirty="0"/>
          </a:p>
        </p:txBody>
      </p:sp>
    </p:spTree>
    <p:extLst>
      <p:ext uri="{BB962C8B-B14F-4D97-AF65-F5344CB8AC3E}">
        <p14:creationId xmlns:p14="http://schemas.microsoft.com/office/powerpoint/2010/main" val="1517921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C:\Users\Namrata.p\Desktop\tip-of-the-iceberg-glacier-900x1440.jpg"/>
          <p:cNvPicPr>
            <a:picLocks noChangeAspect="1" noChangeArrowheads="1"/>
          </p:cNvPicPr>
          <p:nvPr/>
        </p:nvPicPr>
        <p:blipFill rotWithShape="1">
          <a:blip r:embed="rId3">
            <a:extLst>
              <a:ext uri="{28A0092B-C50C-407E-A947-70E740481C1C}">
                <a14:useLocalDpi xmlns:a14="http://schemas.microsoft.com/office/drawing/2010/main" val="0"/>
              </a:ext>
            </a:extLst>
          </a:blip>
          <a:srcRect t="6370" r="20045" b="4158"/>
          <a:stretch/>
        </p:blipFill>
        <p:spPr bwMode="auto">
          <a:xfrm>
            <a:off x="0" y="0"/>
            <a:ext cx="12192000" cy="68580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021937" y="374973"/>
            <a:ext cx="1908920" cy="861774"/>
          </a:xfrm>
          <a:prstGeom prst="rect">
            <a:avLst/>
          </a:prstGeom>
          <a:noFill/>
        </p:spPr>
        <p:txBody>
          <a:bodyPr wrap="none" lIns="0" tIns="0" rIns="0" bIns="0" rtlCol="0">
            <a:spAutoFit/>
          </a:bodyPr>
          <a:lstStyle/>
          <a:p>
            <a:pPr algn="r"/>
            <a:r>
              <a:rPr lang="en-US" sz="3600" b="1" dirty="0">
                <a:solidFill>
                  <a:schemeClr val="bg1"/>
                </a:solidFill>
                <a:effectLst>
                  <a:outerShdw blurRad="38100" dist="38100" dir="2700000" algn="tl">
                    <a:srgbClr val="000000">
                      <a:alpha val="43137"/>
                    </a:srgbClr>
                  </a:outerShdw>
                </a:effectLst>
              </a:rPr>
              <a:t>20%</a:t>
            </a:r>
            <a:endParaRPr lang="en-US" sz="2000" b="1" dirty="0">
              <a:solidFill>
                <a:schemeClr val="bg1"/>
              </a:solidFill>
              <a:effectLst>
                <a:outerShdw blurRad="38100" dist="38100" dir="2700000" algn="tl">
                  <a:srgbClr val="000000">
                    <a:alpha val="43137"/>
                  </a:srgbClr>
                </a:outerShdw>
              </a:effectLst>
            </a:endParaRPr>
          </a:p>
          <a:p>
            <a:pPr algn="r"/>
            <a:r>
              <a:rPr lang="en-US" sz="2000" b="1" dirty="0">
                <a:solidFill>
                  <a:schemeClr val="bg1"/>
                </a:solidFill>
                <a:effectLst>
                  <a:outerShdw blurRad="38100" dist="38100" dir="2700000" algn="tl">
                    <a:srgbClr val="000000">
                      <a:alpha val="43137"/>
                    </a:srgbClr>
                  </a:outerShdw>
                </a:effectLst>
              </a:rPr>
              <a:t>Structured Data</a:t>
            </a:r>
          </a:p>
        </p:txBody>
      </p:sp>
      <p:sp>
        <p:nvSpPr>
          <p:cNvPr id="11" name="TextBox 10"/>
          <p:cNvSpPr txBox="1"/>
          <p:nvPr/>
        </p:nvSpPr>
        <p:spPr>
          <a:xfrm>
            <a:off x="9706145" y="1586895"/>
            <a:ext cx="2224712" cy="800219"/>
          </a:xfrm>
          <a:prstGeom prst="rect">
            <a:avLst/>
          </a:prstGeom>
          <a:noFill/>
        </p:spPr>
        <p:txBody>
          <a:bodyPr wrap="none" lIns="0" tIns="0" rIns="0" bIns="0" rtlCol="0">
            <a:spAutoFit/>
          </a:bodyPr>
          <a:lstStyle/>
          <a:p>
            <a:pPr algn="r"/>
            <a:r>
              <a:rPr lang="en-US" sz="3200" b="1" dirty="0">
                <a:solidFill>
                  <a:schemeClr val="bg1"/>
                </a:solidFill>
                <a:effectLst>
                  <a:outerShdw blurRad="38100" dist="38100" dir="2700000" algn="tl">
                    <a:srgbClr val="000000">
                      <a:alpha val="43137"/>
                    </a:srgbClr>
                  </a:outerShdw>
                </a:effectLst>
              </a:rPr>
              <a:t>80%</a:t>
            </a:r>
            <a:endParaRPr lang="en-US" sz="2000" b="1" dirty="0">
              <a:solidFill>
                <a:schemeClr val="bg1"/>
              </a:solidFill>
              <a:effectLst>
                <a:outerShdw blurRad="38100" dist="38100" dir="2700000" algn="tl">
                  <a:srgbClr val="000000">
                    <a:alpha val="43137"/>
                  </a:srgbClr>
                </a:outerShdw>
              </a:effectLst>
            </a:endParaRPr>
          </a:p>
          <a:p>
            <a:pPr algn="r"/>
            <a:r>
              <a:rPr lang="en-US" sz="2000" b="1" dirty="0">
                <a:solidFill>
                  <a:schemeClr val="bg1"/>
                </a:solidFill>
                <a:effectLst>
                  <a:outerShdw blurRad="38100" dist="38100" dir="2700000" algn="tl">
                    <a:srgbClr val="000000">
                      <a:alpha val="43137"/>
                    </a:srgbClr>
                  </a:outerShdw>
                </a:effectLst>
              </a:rPr>
              <a:t>Unstructured Data</a:t>
            </a:r>
          </a:p>
        </p:txBody>
      </p:sp>
      <p:cxnSp>
        <p:nvCxnSpPr>
          <p:cNvPr id="9" name="Straight Connector 8"/>
          <p:cNvCxnSpPr/>
          <p:nvPr/>
        </p:nvCxnSpPr>
        <p:spPr>
          <a:xfrm>
            <a:off x="6073777" y="1486929"/>
            <a:ext cx="71437" cy="0"/>
          </a:xfrm>
          <a:prstGeom prst="line">
            <a:avLst/>
          </a:prstGeom>
          <a:ln>
            <a:solidFill>
              <a:schemeClr val="tx1">
                <a:lumMod val="85000"/>
                <a:alpha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116" y="3599212"/>
            <a:ext cx="6714312" cy="2862322"/>
          </a:xfrm>
          <a:prstGeom prst="rect">
            <a:avLst/>
          </a:prstGeom>
        </p:spPr>
        <p:txBody>
          <a:bodyPr wrap="square">
            <a:spAutoFit/>
          </a:bodyPr>
          <a:lstStyle/>
          <a:p>
            <a:r>
              <a:rPr lang="en-US" sz="2800" dirty="0">
                <a:solidFill>
                  <a:schemeClr val="bg1"/>
                </a:solidFill>
                <a:latin typeface="Segoe UI Light" panose="020B0502040204020203" pitchFamily="34" charset="0"/>
                <a:cs typeface="Segoe UI Light" panose="020B0502040204020203" pitchFamily="34" charset="0"/>
              </a:rPr>
              <a:t>Big </a:t>
            </a:r>
            <a:r>
              <a:rPr lang="en-US" sz="2800" dirty="0" smtClean="0">
                <a:solidFill>
                  <a:schemeClr val="bg1"/>
                </a:solidFill>
                <a:latin typeface="Segoe UI Light" panose="020B0502040204020203" pitchFamily="34" charset="0"/>
                <a:cs typeface="Segoe UI Light" panose="020B0502040204020203" pitchFamily="34" charset="0"/>
              </a:rPr>
              <a:t>Data </a:t>
            </a:r>
            <a:r>
              <a:rPr lang="en-US" sz="2800" dirty="0">
                <a:solidFill>
                  <a:schemeClr val="bg1"/>
                </a:solidFill>
                <a:latin typeface="Segoe UI Light" panose="020B0502040204020203" pitchFamily="34" charset="0"/>
                <a:cs typeface="Segoe UI Light" panose="020B0502040204020203" pitchFamily="34" charset="0"/>
              </a:rPr>
              <a:t>is about </a:t>
            </a:r>
            <a:r>
              <a:rPr lang="en-US" sz="2800" dirty="0" smtClean="0">
                <a:solidFill>
                  <a:schemeClr val="bg1"/>
                </a:solidFill>
                <a:latin typeface="Segoe UI Light" panose="020B0502040204020203" pitchFamily="34" charset="0"/>
                <a:cs typeface="Segoe UI Light" panose="020B0502040204020203" pitchFamily="34" charset="0"/>
              </a:rPr>
              <a:t>building </a:t>
            </a:r>
            <a:br>
              <a:rPr lang="en-US" sz="2800" dirty="0" smtClean="0">
                <a:solidFill>
                  <a:schemeClr val="bg1"/>
                </a:solidFill>
                <a:latin typeface="Segoe UI Light" panose="020B0502040204020203" pitchFamily="34" charset="0"/>
                <a:cs typeface="Segoe UI Light" panose="020B0502040204020203" pitchFamily="34" charset="0"/>
              </a:rPr>
            </a:br>
            <a:r>
              <a:rPr lang="en-US" sz="2800" dirty="0" smtClean="0">
                <a:solidFill>
                  <a:schemeClr val="bg1"/>
                </a:solidFill>
                <a:latin typeface="Segoe UI Light" panose="020B0502040204020203" pitchFamily="34" charset="0"/>
                <a:cs typeface="Segoe UI Light" panose="020B0502040204020203" pitchFamily="34" charset="0"/>
              </a:rPr>
              <a:t>new </a:t>
            </a:r>
            <a:r>
              <a:rPr lang="en-US" sz="2800" dirty="0">
                <a:solidFill>
                  <a:schemeClr val="bg1"/>
                </a:solidFill>
                <a:latin typeface="Segoe UI Light" panose="020B0502040204020203" pitchFamily="34" charset="0"/>
                <a:cs typeface="Segoe UI Light" panose="020B0502040204020203" pitchFamily="34" charset="0"/>
              </a:rPr>
              <a:t>analytic applications </a:t>
            </a:r>
            <a:endParaRPr lang="en-US" sz="2800" dirty="0" smtClean="0">
              <a:solidFill>
                <a:schemeClr val="bg1"/>
              </a:solidFill>
              <a:latin typeface="Segoe UI Light" panose="020B0502040204020203" pitchFamily="34" charset="0"/>
              <a:cs typeface="Segoe UI Light" panose="020B0502040204020203" pitchFamily="34" charset="0"/>
            </a:endParaRPr>
          </a:p>
          <a:p>
            <a:r>
              <a:rPr lang="en-US" sz="2800" dirty="0" smtClean="0">
                <a:solidFill>
                  <a:schemeClr val="bg1"/>
                </a:solidFill>
                <a:latin typeface="Segoe UI Light" panose="020B0502040204020203" pitchFamily="34" charset="0"/>
                <a:cs typeface="Segoe UI Light" panose="020B0502040204020203" pitchFamily="34" charset="0"/>
              </a:rPr>
              <a:t>based </a:t>
            </a:r>
            <a:r>
              <a:rPr lang="en-US" sz="2800" dirty="0">
                <a:solidFill>
                  <a:schemeClr val="bg1"/>
                </a:solidFill>
                <a:latin typeface="Segoe UI Light" panose="020B0502040204020203" pitchFamily="34" charset="0"/>
                <a:cs typeface="Segoe UI Light" panose="020B0502040204020203" pitchFamily="34" charset="0"/>
              </a:rPr>
              <a:t>on </a:t>
            </a:r>
            <a:r>
              <a:rPr lang="en-US" sz="2800" dirty="0" smtClean="0">
                <a:solidFill>
                  <a:schemeClr val="bg1"/>
                </a:solidFill>
                <a:latin typeface="Segoe UI Light" panose="020B0502040204020203" pitchFamily="34" charset="0"/>
                <a:cs typeface="Segoe UI Light" panose="020B0502040204020203" pitchFamily="34" charset="0"/>
              </a:rPr>
              <a:t>new </a:t>
            </a:r>
            <a:r>
              <a:rPr lang="en-US" sz="2800" dirty="0">
                <a:solidFill>
                  <a:schemeClr val="bg1"/>
                </a:solidFill>
                <a:latin typeface="Segoe UI Light" panose="020B0502040204020203" pitchFamily="34" charset="0"/>
                <a:cs typeface="Segoe UI Light" panose="020B0502040204020203" pitchFamily="34" charset="0"/>
              </a:rPr>
              <a:t>types of data, </a:t>
            </a:r>
            <a:r>
              <a:rPr lang="en-US" sz="2800" dirty="0" smtClean="0">
                <a:solidFill>
                  <a:schemeClr val="bg1"/>
                </a:solidFill>
                <a:latin typeface="Segoe UI Light" panose="020B0502040204020203" pitchFamily="34" charset="0"/>
                <a:cs typeface="Segoe UI Light" panose="020B0502040204020203" pitchFamily="34" charset="0"/>
              </a:rPr>
              <a:t/>
            </a:r>
            <a:br>
              <a:rPr lang="en-US" sz="2800" dirty="0" smtClean="0">
                <a:solidFill>
                  <a:schemeClr val="bg1"/>
                </a:solidFill>
                <a:latin typeface="Segoe UI Light" panose="020B0502040204020203" pitchFamily="34" charset="0"/>
                <a:cs typeface="Segoe UI Light" panose="020B0502040204020203" pitchFamily="34" charset="0"/>
              </a:rPr>
            </a:br>
            <a:r>
              <a:rPr lang="en-US" sz="2800" dirty="0" smtClean="0">
                <a:solidFill>
                  <a:schemeClr val="bg1"/>
                </a:solidFill>
                <a:latin typeface="Segoe UI Light" panose="020B0502040204020203" pitchFamily="34" charset="0"/>
                <a:cs typeface="Segoe UI Light" panose="020B0502040204020203" pitchFamily="34" charset="0"/>
              </a:rPr>
              <a:t>in </a:t>
            </a:r>
            <a:r>
              <a:rPr lang="en-US" sz="2800" dirty="0">
                <a:solidFill>
                  <a:schemeClr val="bg1"/>
                </a:solidFill>
                <a:latin typeface="Segoe UI Light" panose="020B0502040204020203" pitchFamily="34" charset="0"/>
                <a:cs typeface="Segoe UI Light" panose="020B0502040204020203" pitchFamily="34" charset="0"/>
              </a:rPr>
              <a:t>order to </a:t>
            </a:r>
            <a:r>
              <a:rPr lang="en-US" sz="2800" dirty="0" smtClean="0">
                <a:solidFill>
                  <a:schemeClr val="bg1"/>
                </a:solidFill>
                <a:latin typeface="Segoe UI Light" panose="020B0502040204020203" pitchFamily="34" charset="0"/>
                <a:cs typeface="Segoe UI Light" panose="020B0502040204020203" pitchFamily="34" charset="0"/>
              </a:rPr>
              <a:t>better </a:t>
            </a:r>
            <a:r>
              <a:rPr lang="en-US" sz="2800" dirty="0">
                <a:solidFill>
                  <a:schemeClr val="bg1"/>
                </a:solidFill>
                <a:latin typeface="Segoe UI Light" panose="020B0502040204020203" pitchFamily="34" charset="0"/>
                <a:cs typeface="Segoe UI Light" panose="020B0502040204020203" pitchFamily="34" charset="0"/>
              </a:rPr>
              <a:t>serve your customers </a:t>
            </a:r>
            <a:r>
              <a:rPr lang="en-US" sz="2800" dirty="0" smtClean="0">
                <a:solidFill>
                  <a:schemeClr val="bg1"/>
                </a:solidFill>
                <a:latin typeface="Segoe UI Light" panose="020B0502040204020203" pitchFamily="34" charset="0"/>
                <a:cs typeface="Segoe UI Light" panose="020B0502040204020203" pitchFamily="34" charset="0"/>
              </a:rPr>
              <a:t/>
            </a:r>
            <a:br>
              <a:rPr lang="en-US" sz="2800" dirty="0" smtClean="0">
                <a:solidFill>
                  <a:schemeClr val="bg1"/>
                </a:solidFill>
                <a:latin typeface="Segoe UI Light" panose="020B0502040204020203" pitchFamily="34" charset="0"/>
                <a:cs typeface="Segoe UI Light" panose="020B0502040204020203" pitchFamily="34" charset="0"/>
              </a:rPr>
            </a:br>
            <a:r>
              <a:rPr lang="en-US" sz="2800" dirty="0" smtClean="0">
                <a:solidFill>
                  <a:schemeClr val="bg1"/>
                </a:solidFill>
                <a:latin typeface="Segoe UI Light" panose="020B0502040204020203" pitchFamily="34" charset="0"/>
                <a:cs typeface="Segoe UI Light" panose="020B0502040204020203" pitchFamily="34" charset="0"/>
              </a:rPr>
              <a:t>and drive </a:t>
            </a:r>
            <a:r>
              <a:rPr lang="en-US" sz="2800" dirty="0">
                <a:solidFill>
                  <a:schemeClr val="bg1"/>
                </a:solidFill>
                <a:latin typeface="Segoe UI Light" panose="020B0502040204020203" pitchFamily="34" charset="0"/>
                <a:cs typeface="Segoe UI Light" panose="020B0502040204020203" pitchFamily="34" charset="0"/>
              </a:rPr>
              <a:t>a </a:t>
            </a:r>
            <a:r>
              <a:rPr lang="en-US" sz="2800" dirty="0" smtClean="0">
                <a:solidFill>
                  <a:schemeClr val="bg1"/>
                </a:solidFill>
                <a:latin typeface="Segoe UI Light" panose="020B0502040204020203" pitchFamily="34" charset="0"/>
                <a:cs typeface="Segoe UI Light" panose="020B0502040204020203" pitchFamily="34" charset="0"/>
              </a:rPr>
              <a:t>better competitive advantage</a:t>
            </a:r>
          </a:p>
          <a:p>
            <a:endParaRPr lang="en-US" sz="2000" dirty="0" smtClean="0">
              <a:solidFill>
                <a:schemeClr val="accent3"/>
              </a:solidFill>
            </a:endParaRPr>
          </a:p>
          <a:p>
            <a:r>
              <a:rPr lang="en-US" sz="2000" dirty="0" smtClean="0">
                <a:solidFill>
                  <a:schemeClr val="accent3"/>
                </a:solidFill>
              </a:rPr>
              <a:t>David </a:t>
            </a:r>
            <a:r>
              <a:rPr lang="en-US" sz="2000" dirty="0" err="1" smtClean="0">
                <a:solidFill>
                  <a:schemeClr val="accent3"/>
                </a:solidFill>
              </a:rPr>
              <a:t>McJannet</a:t>
            </a:r>
            <a:r>
              <a:rPr lang="en-US" sz="2000" dirty="0" smtClean="0">
                <a:solidFill>
                  <a:schemeClr val="accent3"/>
                </a:solidFill>
              </a:rPr>
              <a:t>, Hortonworks</a:t>
            </a:r>
          </a:p>
        </p:txBody>
      </p:sp>
      <p:sp>
        <p:nvSpPr>
          <p:cNvPr id="6" name="Rectangle 5"/>
          <p:cNvSpPr/>
          <p:nvPr/>
        </p:nvSpPr>
        <p:spPr>
          <a:xfrm>
            <a:off x="198116" y="6438379"/>
            <a:ext cx="11832776" cy="338554"/>
          </a:xfrm>
          <a:prstGeom prst="rect">
            <a:avLst/>
          </a:prstGeom>
        </p:spPr>
        <p:txBody>
          <a:bodyPr wrap="square">
            <a:spAutoFit/>
          </a:bodyPr>
          <a:lstStyle/>
          <a:p>
            <a:r>
              <a:rPr lang="en-US" sz="1600" dirty="0">
                <a:solidFill>
                  <a:schemeClr val="bg1"/>
                </a:solidFill>
                <a:hlinkClick r:id="rId4"/>
              </a:rPr>
              <a:t>http://</a:t>
            </a:r>
            <a:r>
              <a:rPr lang="en-US" sz="1600" dirty="0" smtClean="0">
                <a:solidFill>
                  <a:schemeClr val="bg1"/>
                </a:solidFill>
                <a:hlinkClick r:id="rId4"/>
              </a:rPr>
              <a:t>www.informationweek.com/big-data/news/big-data-analytics/big-data-a-practical-definition/240160412#disqus_thread</a:t>
            </a:r>
            <a:r>
              <a:rPr lang="en-US" sz="1600" dirty="0" smtClean="0">
                <a:solidFill>
                  <a:schemeClr val="bg1"/>
                </a:solidFill>
              </a:rPr>
              <a:t> </a:t>
            </a:r>
            <a:endParaRPr lang="en-US" sz="1600" dirty="0">
              <a:solidFill>
                <a:schemeClr val="bg1"/>
              </a:solidFill>
            </a:endParaRPr>
          </a:p>
        </p:txBody>
      </p:sp>
    </p:spTree>
    <p:extLst>
      <p:ext uri="{BB962C8B-B14F-4D97-AF65-F5344CB8AC3E}">
        <p14:creationId xmlns:p14="http://schemas.microsoft.com/office/powerpoint/2010/main" val="16940747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Intro</a:t>
            </a:r>
          </a:p>
          <a:p>
            <a:r>
              <a:rPr lang="en-US" dirty="0" smtClean="0"/>
              <a:t>Hadoop</a:t>
            </a:r>
          </a:p>
          <a:p>
            <a:r>
              <a:rPr lang="en-US" dirty="0" smtClean="0"/>
              <a:t>Column Families</a:t>
            </a:r>
          </a:p>
          <a:p>
            <a:r>
              <a:rPr lang="en-US" dirty="0" smtClean="0"/>
              <a:t>Document Stores</a:t>
            </a:r>
          </a:p>
          <a:p>
            <a:r>
              <a:rPr lang="en-US" dirty="0" smtClean="0"/>
              <a:t>Streaming </a:t>
            </a:r>
          </a:p>
          <a:p>
            <a:r>
              <a:rPr lang="en-US" dirty="0" smtClean="0"/>
              <a:t>Search</a:t>
            </a:r>
          </a:p>
          <a:p>
            <a:endParaRPr lang="en-US" dirty="0" smtClean="0"/>
          </a:p>
          <a:p>
            <a:endParaRPr lang="en-US" dirty="0"/>
          </a:p>
        </p:txBody>
      </p:sp>
    </p:spTree>
    <p:extLst>
      <p:ext uri="{BB962C8B-B14F-4D97-AF65-F5344CB8AC3E}">
        <p14:creationId xmlns:p14="http://schemas.microsoft.com/office/powerpoint/2010/main" val="4286692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9303" y="2075840"/>
            <a:ext cx="11672326" cy="1801436"/>
          </a:xfrm>
        </p:spPr>
        <p:txBody>
          <a:bodyPr/>
          <a:lstStyle/>
          <a:p>
            <a:pPr algn="ctr"/>
            <a:r>
              <a:rPr lang="en-US" sz="8800" b="1" dirty="0" smtClean="0">
                <a:solidFill>
                  <a:schemeClr val="tx1"/>
                </a:solidFill>
              </a:rPr>
              <a:t>4 Questions</a:t>
            </a:r>
            <a:endParaRPr lang="en-US" sz="8800" b="1" dirty="0">
              <a:solidFill>
                <a:schemeClr val="tx1"/>
              </a:solidFill>
            </a:endParaRPr>
          </a:p>
        </p:txBody>
      </p:sp>
    </p:spTree>
    <p:extLst>
      <p:ext uri="{BB962C8B-B14F-4D97-AF65-F5344CB8AC3E}">
        <p14:creationId xmlns:p14="http://schemas.microsoft.com/office/powerpoint/2010/main" val="344253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2045" y="327716"/>
            <a:ext cx="9020739" cy="1514261"/>
          </a:xfrm>
          <a:prstGeom prst="rect">
            <a:avLst/>
          </a:prstGeom>
          <a:noFill/>
        </p:spPr>
        <p:txBody>
          <a:bodyPr wrap="none" lIns="182880" tIns="146304" rIns="182880" bIns="146304" rtlCol="0">
            <a:spAutoFit/>
          </a:bodyPr>
          <a:lstStyle/>
          <a:p>
            <a:pPr>
              <a:lnSpc>
                <a:spcPct val="90000"/>
              </a:lnSpc>
            </a:pPr>
            <a:r>
              <a:rPr lang="en-US" sz="8800" dirty="0" smtClean="0">
                <a:gradFill>
                  <a:gsLst>
                    <a:gs pos="2917">
                      <a:schemeClr val="tx1"/>
                    </a:gs>
                    <a:gs pos="30000">
                      <a:schemeClr val="tx1"/>
                    </a:gs>
                  </a:gsLst>
                  <a:lin ang="5400000" scaled="0"/>
                </a:gradFill>
              </a:rPr>
              <a:t>What Happened?</a:t>
            </a:r>
          </a:p>
        </p:txBody>
      </p:sp>
      <p:sp>
        <p:nvSpPr>
          <p:cNvPr id="7" name="Flowchart: Magnetic Disk 6"/>
          <p:cNvSpPr/>
          <p:nvPr/>
        </p:nvSpPr>
        <p:spPr bwMode="auto">
          <a:xfrm>
            <a:off x="4183170" y="2882685"/>
            <a:ext cx="3627976" cy="2862202"/>
          </a:xfrm>
          <a:prstGeom prst="flowChartMagneticDisk">
            <a:avLst/>
          </a:prstGeom>
          <a:solidFill>
            <a:schemeClr val="accent5"/>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673817"/>
            <a:ext cx="12192001" cy="5184183"/>
          </a:xfrm>
          <a:prstGeom prst="rect">
            <a:avLst/>
          </a:prstGeom>
        </p:spPr>
      </p:pic>
    </p:spTree>
    <p:extLst>
      <p:ext uri="{BB962C8B-B14F-4D97-AF65-F5344CB8AC3E}">
        <p14:creationId xmlns:p14="http://schemas.microsoft.com/office/powerpoint/2010/main" val="4109137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Magnetic Disk 9"/>
          <p:cNvSpPr/>
          <p:nvPr/>
        </p:nvSpPr>
        <p:spPr bwMode="auto">
          <a:xfrm>
            <a:off x="8154430" y="4722299"/>
            <a:ext cx="1373895" cy="1774372"/>
          </a:xfrm>
          <a:prstGeom prst="flowChartMagneticDisk">
            <a:avLst/>
          </a:prstGeom>
          <a:solidFill>
            <a:schemeClr val="bg1"/>
          </a:solid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Rectangle 21"/>
          <p:cNvSpPr/>
          <p:nvPr/>
        </p:nvSpPr>
        <p:spPr>
          <a:xfrm>
            <a:off x="8382447" y="2226497"/>
            <a:ext cx="917862" cy="1041538"/>
          </a:xfrm>
          <a:prstGeom prst="rect">
            <a:avLst/>
          </a:prstGeom>
          <a: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l="-15000" r="-15000"/>
            </a:stretch>
          </a:blipFill>
          <a:ln>
            <a:solidFill>
              <a:schemeClr val="bg1"/>
            </a:solidFill>
          </a:ln>
          <a:effectLst/>
        </p:spPr>
        <p:style>
          <a:lnRef idx="1">
            <a:scrgbClr r="0" g="0" b="0"/>
          </a:lnRef>
          <a:fillRef idx="3">
            <a:scrgbClr r="0" g="0" b="0"/>
          </a:fillRef>
          <a:effectRef idx="2">
            <a:scrgbClr r="0" g="0" b="0"/>
          </a:effectRef>
          <a:fontRef idx="minor">
            <a:schemeClr val="lt1"/>
          </a:fontRef>
        </p:style>
      </p:sp>
      <p:sp>
        <p:nvSpPr>
          <p:cNvPr id="23" name="Rectangle 22"/>
          <p:cNvSpPr/>
          <p:nvPr/>
        </p:nvSpPr>
        <p:spPr>
          <a:xfrm>
            <a:off x="8382447" y="3268035"/>
            <a:ext cx="917862" cy="1041538"/>
          </a:xfrm>
          <a:prstGeom prst="rect">
            <a:avLst/>
          </a:prstGeom>
          <a:blipFill dpi="0" rotWithShape="1">
            <a:blip r:embed="rId4">
              <a:extLst>
                <a:ext uri="{28A0092B-C50C-407E-A947-70E740481C1C}">
                  <a14:useLocalDpi xmlns:a14="http://schemas.microsoft.com/office/drawing/2010/main" val="0"/>
                </a:ext>
              </a:extLst>
            </a:blip>
            <a:srcRect/>
            <a:stretch>
              <a:fillRect t="17250" b="17250"/>
            </a:stretch>
          </a:blipFill>
          <a:ln>
            <a:noFill/>
          </a:ln>
          <a:effectLst/>
        </p:spPr>
        <p:style>
          <a:lnRef idx="1">
            <a:scrgbClr r="0" g="0" b="0"/>
          </a:lnRef>
          <a:fillRef idx="3">
            <a:scrgbClr r="0" g="0" b="0"/>
          </a:fillRef>
          <a:effectRef idx="2">
            <a:scrgbClr r="0" g="0" b="0"/>
          </a:effectRef>
          <a:fontRef idx="minor">
            <a:schemeClr val="lt1"/>
          </a:fontRef>
        </p:style>
      </p:sp>
      <p:pic>
        <p:nvPicPr>
          <p:cNvPr id="5" name="Picture 4"/>
          <p:cNvPicPr>
            <a:picLocks noChangeAspect="1"/>
          </p:cNvPicPr>
          <p:nvPr/>
        </p:nvPicPr>
        <p:blipFill>
          <a:blip r:embed="rId5"/>
          <a:stretch>
            <a:fillRect/>
          </a:stretch>
        </p:blipFill>
        <p:spPr>
          <a:xfrm>
            <a:off x="9734735" y="2634190"/>
            <a:ext cx="2022171" cy="1227130"/>
          </a:xfrm>
          <a:prstGeom prst="rect">
            <a:avLst/>
          </a:prstGeom>
        </p:spPr>
      </p:pic>
      <p:pic>
        <p:nvPicPr>
          <p:cNvPr id="50" name="Picture 49"/>
          <p:cNvPicPr>
            <a:picLocks noChangeAspect="1"/>
          </p:cNvPicPr>
          <p:nvPr/>
        </p:nvPicPr>
        <p:blipFill>
          <a:blip r:embed="rId6">
            <a:grayscl/>
          </a:blip>
          <a:stretch>
            <a:fillRect/>
          </a:stretch>
        </p:blipFill>
        <p:spPr>
          <a:xfrm>
            <a:off x="9885614" y="4178224"/>
            <a:ext cx="839637" cy="977441"/>
          </a:xfrm>
          <a:prstGeom prst="rect">
            <a:avLst/>
          </a:prstGeom>
        </p:spPr>
      </p:pic>
      <p:sp>
        <p:nvSpPr>
          <p:cNvPr id="27" name="Rectangle 26"/>
          <p:cNvSpPr/>
          <p:nvPr/>
        </p:nvSpPr>
        <p:spPr>
          <a:xfrm>
            <a:off x="10950410" y="4233432"/>
            <a:ext cx="806496" cy="751075"/>
          </a:xfrm>
          <a:prstGeom prst="rect">
            <a:avLst/>
          </a:prstGeom>
          <a:blipFill>
            <a:blip r:embed="rId7" cstate="print">
              <a:grayscl/>
              <a:extLst>
                <a:ext uri="{28A0092B-C50C-407E-A947-70E740481C1C}">
                  <a14:useLocalDpi xmlns:a14="http://schemas.microsoft.com/office/drawing/2010/main" val="0"/>
                </a:ext>
              </a:extLst>
            </a:blip>
            <a:srcRect/>
            <a:stretch>
              <a:fillRect/>
            </a:stretch>
          </a:blipFill>
          <a:ln>
            <a:noFill/>
          </a:ln>
        </p:spPr>
        <p:style>
          <a:lnRef idx="1">
            <a:scrgbClr r="0" g="0" b="0"/>
          </a:lnRef>
          <a:fillRef idx="3">
            <a:scrgbClr r="0" g="0" b="0"/>
          </a:fillRef>
          <a:effectRef idx="2">
            <a:schemeClr val="accent1">
              <a:hueOff val="0"/>
              <a:satOff val="0"/>
              <a:lumOff val="0"/>
              <a:alphaOff val="0"/>
            </a:schemeClr>
          </a:effectRef>
          <a:fontRef idx="minor">
            <a:schemeClr val="lt1"/>
          </a:fontRef>
        </p:style>
      </p:sp>
      <p:grpSp>
        <p:nvGrpSpPr>
          <p:cNvPr id="52" name="Group 69"/>
          <p:cNvGrpSpPr>
            <a:grpSpLocks noChangeAspect="1"/>
          </p:cNvGrpSpPr>
          <p:nvPr/>
        </p:nvGrpSpPr>
        <p:grpSpPr bwMode="auto">
          <a:xfrm>
            <a:off x="357401" y="2288063"/>
            <a:ext cx="655432" cy="597159"/>
            <a:chOff x="3229" y="1601"/>
            <a:chExt cx="1226" cy="1117"/>
          </a:xfrm>
          <a:solidFill>
            <a:schemeClr val="bg2"/>
          </a:solidFill>
        </p:grpSpPr>
        <p:sp>
          <p:nvSpPr>
            <p:cNvPr id="53" name="Freeform 70"/>
            <p:cNvSpPr>
              <a:spLocks/>
            </p:cNvSpPr>
            <p:nvPr/>
          </p:nvSpPr>
          <p:spPr bwMode="auto">
            <a:xfrm>
              <a:off x="3501" y="1837"/>
              <a:ext cx="161" cy="524"/>
            </a:xfrm>
            <a:custGeom>
              <a:avLst/>
              <a:gdLst>
                <a:gd name="T0" fmla="*/ 52 w 68"/>
                <a:gd name="T1" fmla="*/ 222 h 222"/>
                <a:gd name="T2" fmla="*/ 68 w 68"/>
                <a:gd name="T3" fmla="*/ 194 h 222"/>
                <a:gd name="T4" fmla="*/ 32 w 68"/>
                <a:gd name="T5" fmla="*/ 111 h 222"/>
                <a:gd name="T6" fmla="*/ 68 w 68"/>
                <a:gd name="T7" fmla="*/ 28 h 222"/>
                <a:gd name="T8" fmla="*/ 51 w 68"/>
                <a:gd name="T9" fmla="*/ 0 h 222"/>
                <a:gd name="T10" fmla="*/ 0 w 68"/>
                <a:gd name="T11" fmla="*/ 111 h 222"/>
                <a:gd name="T12" fmla="*/ 52 w 68"/>
                <a:gd name="T13" fmla="*/ 222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52" y="222"/>
                  </a:moveTo>
                  <a:cubicBezTo>
                    <a:pt x="68" y="194"/>
                    <a:pt x="68" y="194"/>
                    <a:pt x="68" y="194"/>
                  </a:cubicBezTo>
                  <a:cubicBezTo>
                    <a:pt x="46" y="173"/>
                    <a:pt x="32" y="144"/>
                    <a:pt x="32" y="111"/>
                  </a:cubicBezTo>
                  <a:cubicBezTo>
                    <a:pt x="32" y="78"/>
                    <a:pt x="46" y="49"/>
                    <a:pt x="68" y="28"/>
                  </a:cubicBezTo>
                  <a:cubicBezTo>
                    <a:pt x="51" y="0"/>
                    <a:pt x="51" y="0"/>
                    <a:pt x="51" y="0"/>
                  </a:cubicBezTo>
                  <a:cubicBezTo>
                    <a:pt x="20" y="27"/>
                    <a:pt x="0" y="66"/>
                    <a:pt x="0" y="111"/>
                  </a:cubicBezTo>
                  <a:cubicBezTo>
                    <a:pt x="0" y="156"/>
                    <a:pt x="20" y="196"/>
                    <a:pt x="52" y="222"/>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54" name="Freeform 71"/>
            <p:cNvSpPr>
              <a:spLocks/>
            </p:cNvSpPr>
            <p:nvPr/>
          </p:nvSpPr>
          <p:spPr bwMode="auto">
            <a:xfrm>
              <a:off x="4023" y="1837"/>
              <a:ext cx="161" cy="524"/>
            </a:xfrm>
            <a:custGeom>
              <a:avLst/>
              <a:gdLst>
                <a:gd name="T0" fmla="*/ 36 w 68"/>
                <a:gd name="T1" fmla="*/ 111 h 222"/>
                <a:gd name="T2" fmla="*/ 0 w 68"/>
                <a:gd name="T3" fmla="*/ 194 h 222"/>
                <a:gd name="T4" fmla="*/ 16 w 68"/>
                <a:gd name="T5" fmla="*/ 222 h 222"/>
                <a:gd name="T6" fmla="*/ 68 w 68"/>
                <a:gd name="T7" fmla="*/ 111 h 222"/>
                <a:gd name="T8" fmla="*/ 17 w 68"/>
                <a:gd name="T9" fmla="*/ 0 h 222"/>
                <a:gd name="T10" fmla="*/ 0 w 68"/>
                <a:gd name="T11" fmla="*/ 28 h 222"/>
                <a:gd name="T12" fmla="*/ 36 w 68"/>
                <a:gd name="T13" fmla="*/ 111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36" y="111"/>
                  </a:moveTo>
                  <a:cubicBezTo>
                    <a:pt x="36" y="144"/>
                    <a:pt x="22" y="173"/>
                    <a:pt x="0" y="194"/>
                  </a:cubicBezTo>
                  <a:cubicBezTo>
                    <a:pt x="16" y="222"/>
                    <a:pt x="16" y="222"/>
                    <a:pt x="16" y="222"/>
                  </a:cubicBezTo>
                  <a:cubicBezTo>
                    <a:pt x="48" y="196"/>
                    <a:pt x="68" y="156"/>
                    <a:pt x="68" y="111"/>
                  </a:cubicBezTo>
                  <a:cubicBezTo>
                    <a:pt x="68" y="66"/>
                    <a:pt x="48" y="27"/>
                    <a:pt x="17" y="0"/>
                  </a:cubicBezTo>
                  <a:cubicBezTo>
                    <a:pt x="0" y="28"/>
                    <a:pt x="0" y="28"/>
                    <a:pt x="0" y="28"/>
                  </a:cubicBezTo>
                  <a:cubicBezTo>
                    <a:pt x="22" y="49"/>
                    <a:pt x="36" y="78"/>
                    <a:pt x="36" y="11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55" name="Freeform 72"/>
            <p:cNvSpPr>
              <a:spLocks/>
            </p:cNvSpPr>
            <p:nvPr/>
          </p:nvSpPr>
          <p:spPr bwMode="auto">
            <a:xfrm>
              <a:off x="4092" y="1719"/>
              <a:ext cx="229" cy="761"/>
            </a:xfrm>
            <a:custGeom>
              <a:avLst/>
              <a:gdLst>
                <a:gd name="T0" fmla="*/ 65 w 97"/>
                <a:gd name="T1" fmla="*/ 161 h 322"/>
                <a:gd name="T2" fmla="*/ 0 w 97"/>
                <a:gd name="T3" fmla="*/ 294 h 322"/>
                <a:gd name="T4" fmla="*/ 16 w 97"/>
                <a:gd name="T5" fmla="*/ 322 h 322"/>
                <a:gd name="T6" fmla="*/ 97 w 97"/>
                <a:gd name="T7" fmla="*/ 161 h 322"/>
                <a:gd name="T8" fmla="*/ 17 w 97"/>
                <a:gd name="T9" fmla="*/ 0 h 322"/>
                <a:gd name="T10" fmla="*/ 0 w 97"/>
                <a:gd name="T11" fmla="*/ 28 h 322"/>
                <a:gd name="T12" fmla="*/ 65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65" y="161"/>
                  </a:moveTo>
                  <a:cubicBezTo>
                    <a:pt x="65" y="215"/>
                    <a:pt x="39" y="263"/>
                    <a:pt x="0" y="294"/>
                  </a:cubicBezTo>
                  <a:cubicBezTo>
                    <a:pt x="16" y="322"/>
                    <a:pt x="16" y="322"/>
                    <a:pt x="16" y="322"/>
                  </a:cubicBezTo>
                  <a:cubicBezTo>
                    <a:pt x="65" y="285"/>
                    <a:pt x="97" y="227"/>
                    <a:pt x="97" y="161"/>
                  </a:cubicBezTo>
                  <a:cubicBezTo>
                    <a:pt x="97" y="95"/>
                    <a:pt x="65" y="37"/>
                    <a:pt x="17" y="0"/>
                  </a:cubicBezTo>
                  <a:cubicBezTo>
                    <a:pt x="0" y="28"/>
                    <a:pt x="0" y="28"/>
                    <a:pt x="0" y="28"/>
                  </a:cubicBezTo>
                  <a:cubicBezTo>
                    <a:pt x="39" y="59"/>
                    <a:pt x="65" y="107"/>
                    <a:pt x="65"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56" name="Freeform 73"/>
            <p:cNvSpPr>
              <a:spLocks/>
            </p:cNvSpPr>
            <p:nvPr/>
          </p:nvSpPr>
          <p:spPr bwMode="auto">
            <a:xfrm>
              <a:off x="3364" y="1719"/>
              <a:ext cx="229" cy="761"/>
            </a:xfrm>
            <a:custGeom>
              <a:avLst/>
              <a:gdLst>
                <a:gd name="T0" fmla="*/ 0 w 97"/>
                <a:gd name="T1" fmla="*/ 161 h 322"/>
                <a:gd name="T2" fmla="*/ 81 w 97"/>
                <a:gd name="T3" fmla="*/ 322 h 322"/>
                <a:gd name="T4" fmla="*/ 97 w 97"/>
                <a:gd name="T5" fmla="*/ 294 h 322"/>
                <a:gd name="T6" fmla="*/ 32 w 97"/>
                <a:gd name="T7" fmla="*/ 161 h 322"/>
                <a:gd name="T8" fmla="*/ 97 w 97"/>
                <a:gd name="T9" fmla="*/ 28 h 322"/>
                <a:gd name="T10" fmla="*/ 80 w 97"/>
                <a:gd name="T11" fmla="*/ 0 h 322"/>
                <a:gd name="T12" fmla="*/ 0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0" y="161"/>
                  </a:moveTo>
                  <a:cubicBezTo>
                    <a:pt x="0" y="227"/>
                    <a:pt x="32" y="285"/>
                    <a:pt x="81" y="322"/>
                  </a:cubicBezTo>
                  <a:cubicBezTo>
                    <a:pt x="97" y="294"/>
                    <a:pt x="97" y="294"/>
                    <a:pt x="97" y="294"/>
                  </a:cubicBezTo>
                  <a:cubicBezTo>
                    <a:pt x="58" y="263"/>
                    <a:pt x="32" y="215"/>
                    <a:pt x="32" y="161"/>
                  </a:cubicBezTo>
                  <a:cubicBezTo>
                    <a:pt x="32" y="107"/>
                    <a:pt x="58" y="59"/>
                    <a:pt x="97" y="28"/>
                  </a:cubicBezTo>
                  <a:cubicBezTo>
                    <a:pt x="80" y="0"/>
                    <a:pt x="80" y="0"/>
                    <a:pt x="80" y="0"/>
                  </a:cubicBezTo>
                  <a:cubicBezTo>
                    <a:pt x="32" y="37"/>
                    <a:pt x="0" y="95"/>
                    <a:pt x="0"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57" name="Freeform 74"/>
            <p:cNvSpPr>
              <a:spLocks/>
            </p:cNvSpPr>
            <p:nvPr/>
          </p:nvSpPr>
          <p:spPr bwMode="auto">
            <a:xfrm>
              <a:off x="4160" y="1601"/>
              <a:ext cx="295" cy="997"/>
            </a:xfrm>
            <a:custGeom>
              <a:avLst/>
              <a:gdLst>
                <a:gd name="T0" fmla="*/ 16 w 125"/>
                <a:gd name="T1" fmla="*/ 0 h 422"/>
                <a:gd name="T2" fmla="*/ 0 w 125"/>
                <a:gd name="T3" fmla="*/ 28 h 422"/>
                <a:gd name="T4" fmla="*/ 93 w 125"/>
                <a:gd name="T5" fmla="*/ 211 h 422"/>
                <a:gd name="T6" fmla="*/ 0 w 125"/>
                <a:gd name="T7" fmla="*/ 394 h 422"/>
                <a:gd name="T8" fmla="*/ 16 w 125"/>
                <a:gd name="T9" fmla="*/ 422 h 422"/>
                <a:gd name="T10" fmla="*/ 125 w 125"/>
                <a:gd name="T11" fmla="*/ 211 h 422"/>
                <a:gd name="T12" fmla="*/ 16 w 125"/>
                <a:gd name="T13" fmla="*/ 0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6" y="0"/>
                  </a:moveTo>
                  <a:cubicBezTo>
                    <a:pt x="0" y="28"/>
                    <a:pt x="0" y="28"/>
                    <a:pt x="0" y="28"/>
                  </a:cubicBezTo>
                  <a:cubicBezTo>
                    <a:pt x="57" y="69"/>
                    <a:pt x="93" y="136"/>
                    <a:pt x="93" y="211"/>
                  </a:cubicBezTo>
                  <a:cubicBezTo>
                    <a:pt x="93" y="286"/>
                    <a:pt x="56" y="353"/>
                    <a:pt x="0" y="394"/>
                  </a:cubicBezTo>
                  <a:cubicBezTo>
                    <a:pt x="16" y="422"/>
                    <a:pt x="16" y="422"/>
                    <a:pt x="16" y="422"/>
                  </a:cubicBezTo>
                  <a:cubicBezTo>
                    <a:pt x="82" y="375"/>
                    <a:pt x="125" y="298"/>
                    <a:pt x="125" y="211"/>
                  </a:cubicBezTo>
                  <a:cubicBezTo>
                    <a:pt x="125" y="124"/>
                    <a:pt x="82" y="47"/>
                    <a:pt x="1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58" name="Freeform 75"/>
            <p:cNvSpPr>
              <a:spLocks/>
            </p:cNvSpPr>
            <p:nvPr/>
          </p:nvSpPr>
          <p:spPr bwMode="auto">
            <a:xfrm>
              <a:off x="3229" y="1601"/>
              <a:ext cx="296" cy="997"/>
            </a:xfrm>
            <a:custGeom>
              <a:avLst/>
              <a:gdLst>
                <a:gd name="T0" fmla="*/ 125 w 125"/>
                <a:gd name="T1" fmla="*/ 394 h 422"/>
                <a:gd name="T2" fmla="*/ 32 w 125"/>
                <a:gd name="T3" fmla="*/ 211 h 422"/>
                <a:gd name="T4" fmla="*/ 125 w 125"/>
                <a:gd name="T5" fmla="*/ 28 h 422"/>
                <a:gd name="T6" fmla="*/ 108 w 125"/>
                <a:gd name="T7" fmla="*/ 0 h 422"/>
                <a:gd name="T8" fmla="*/ 0 w 125"/>
                <a:gd name="T9" fmla="*/ 211 h 422"/>
                <a:gd name="T10" fmla="*/ 109 w 125"/>
                <a:gd name="T11" fmla="*/ 422 h 422"/>
                <a:gd name="T12" fmla="*/ 125 w 125"/>
                <a:gd name="T13" fmla="*/ 394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25" y="394"/>
                  </a:moveTo>
                  <a:cubicBezTo>
                    <a:pt x="69" y="353"/>
                    <a:pt x="32" y="286"/>
                    <a:pt x="32" y="211"/>
                  </a:cubicBezTo>
                  <a:cubicBezTo>
                    <a:pt x="32" y="136"/>
                    <a:pt x="68" y="69"/>
                    <a:pt x="125" y="28"/>
                  </a:cubicBezTo>
                  <a:cubicBezTo>
                    <a:pt x="108" y="0"/>
                    <a:pt x="108" y="0"/>
                    <a:pt x="108" y="0"/>
                  </a:cubicBezTo>
                  <a:cubicBezTo>
                    <a:pt x="43" y="47"/>
                    <a:pt x="0" y="124"/>
                    <a:pt x="0" y="211"/>
                  </a:cubicBezTo>
                  <a:cubicBezTo>
                    <a:pt x="0" y="298"/>
                    <a:pt x="43" y="375"/>
                    <a:pt x="109" y="422"/>
                  </a:cubicBezTo>
                  <a:lnTo>
                    <a:pt x="125" y="394"/>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59" name="Freeform 76"/>
            <p:cNvSpPr>
              <a:spLocks/>
            </p:cNvSpPr>
            <p:nvPr/>
          </p:nvSpPr>
          <p:spPr bwMode="auto">
            <a:xfrm>
              <a:off x="3723" y="1979"/>
              <a:ext cx="239" cy="739"/>
            </a:xfrm>
            <a:custGeom>
              <a:avLst/>
              <a:gdLst>
                <a:gd name="T0" fmla="*/ 101 w 101"/>
                <a:gd name="T1" fmla="*/ 51 h 313"/>
                <a:gd name="T2" fmla="*/ 50 w 101"/>
                <a:gd name="T3" fmla="*/ 0 h 313"/>
                <a:gd name="T4" fmla="*/ 0 w 101"/>
                <a:gd name="T5" fmla="*/ 51 h 313"/>
                <a:gd name="T6" fmla="*/ 39 w 101"/>
                <a:gd name="T7" fmla="*/ 100 h 313"/>
                <a:gd name="T8" fmla="*/ 16 w 101"/>
                <a:gd name="T9" fmla="*/ 273 h 313"/>
                <a:gd name="T10" fmla="*/ 50 w 101"/>
                <a:gd name="T11" fmla="*/ 313 h 313"/>
                <a:gd name="T12" fmla="*/ 51 w 101"/>
                <a:gd name="T13" fmla="*/ 313 h 313"/>
                <a:gd name="T14" fmla="*/ 85 w 101"/>
                <a:gd name="T15" fmla="*/ 273 h 313"/>
                <a:gd name="T16" fmla="*/ 62 w 101"/>
                <a:gd name="T17" fmla="*/ 100 h 313"/>
                <a:gd name="T18" fmla="*/ 101 w 101"/>
                <a:gd name="T19" fmla="*/ 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313">
                  <a:moveTo>
                    <a:pt x="101" y="51"/>
                  </a:moveTo>
                  <a:cubicBezTo>
                    <a:pt x="101" y="23"/>
                    <a:pt x="78" y="0"/>
                    <a:pt x="50" y="0"/>
                  </a:cubicBezTo>
                  <a:cubicBezTo>
                    <a:pt x="23" y="0"/>
                    <a:pt x="0" y="23"/>
                    <a:pt x="0" y="51"/>
                  </a:cubicBezTo>
                  <a:cubicBezTo>
                    <a:pt x="0" y="75"/>
                    <a:pt x="16" y="95"/>
                    <a:pt x="39" y="100"/>
                  </a:cubicBezTo>
                  <a:cubicBezTo>
                    <a:pt x="16" y="273"/>
                    <a:pt x="16" y="273"/>
                    <a:pt x="16" y="273"/>
                  </a:cubicBezTo>
                  <a:cubicBezTo>
                    <a:pt x="13" y="295"/>
                    <a:pt x="28" y="313"/>
                    <a:pt x="50" y="313"/>
                  </a:cubicBezTo>
                  <a:cubicBezTo>
                    <a:pt x="51" y="313"/>
                    <a:pt x="51" y="313"/>
                    <a:pt x="51" y="313"/>
                  </a:cubicBezTo>
                  <a:cubicBezTo>
                    <a:pt x="73" y="313"/>
                    <a:pt x="88" y="295"/>
                    <a:pt x="85" y="273"/>
                  </a:cubicBezTo>
                  <a:cubicBezTo>
                    <a:pt x="62" y="100"/>
                    <a:pt x="62" y="100"/>
                    <a:pt x="62" y="100"/>
                  </a:cubicBezTo>
                  <a:cubicBezTo>
                    <a:pt x="85" y="95"/>
                    <a:pt x="101" y="75"/>
                    <a:pt x="101" y="5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grpSp>
      <p:grpSp>
        <p:nvGrpSpPr>
          <p:cNvPr id="60" name="Group 69"/>
          <p:cNvGrpSpPr>
            <a:grpSpLocks noChangeAspect="1"/>
          </p:cNvGrpSpPr>
          <p:nvPr/>
        </p:nvGrpSpPr>
        <p:grpSpPr bwMode="auto">
          <a:xfrm>
            <a:off x="357401" y="3159951"/>
            <a:ext cx="655432" cy="597159"/>
            <a:chOff x="3229" y="1601"/>
            <a:chExt cx="1226" cy="1117"/>
          </a:xfrm>
          <a:solidFill>
            <a:schemeClr val="bg2"/>
          </a:solidFill>
        </p:grpSpPr>
        <p:sp>
          <p:nvSpPr>
            <p:cNvPr id="61" name="Freeform 70"/>
            <p:cNvSpPr>
              <a:spLocks/>
            </p:cNvSpPr>
            <p:nvPr/>
          </p:nvSpPr>
          <p:spPr bwMode="auto">
            <a:xfrm>
              <a:off x="3501" y="1837"/>
              <a:ext cx="161" cy="524"/>
            </a:xfrm>
            <a:custGeom>
              <a:avLst/>
              <a:gdLst>
                <a:gd name="T0" fmla="*/ 52 w 68"/>
                <a:gd name="T1" fmla="*/ 222 h 222"/>
                <a:gd name="T2" fmla="*/ 68 w 68"/>
                <a:gd name="T3" fmla="*/ 194 h 222"/>
                <a:gd name="T4" fmla="*/ 32 w 68"/>
                <a:gd name="T5" fmla="*/ 111 h 222"/>
                <a:gd name="T6" fmla="*/ 68 w 68"/>
                <a:gd name="T7" fmla="*/ 28 h 222"/>
                <a:gd name="T8" fmla="*/ 51 w 68"/>
                <a:gd name="T9" fmla="*/ 0 h 222"/>
                <a:gd name="T10" fmla="*/ 0 w 68"/>
                <a:gd name="T11" fmla="*/ 111 h 222"/>
                <a:gd name="T12" fmla="*/ 52 w 68"/>
                <a:gd name="T13" fmla="*/ 222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52" y="222"/>
                  </a:moveTo>
                  <a:cubicBezTo>
                    <a:pt x="68" y="194"/>
                    <a:pt x="68" y="194"/>
                    <a:pt x="68" y="194"/>
                  </a:cubicBezTo>
                  <a:cubicBezTo>
                    <a:pt x="46" y="173"/>
                    <a:pt x="32" y="144"/>
                    <a:pt x="32" y="111"/>
                  </a:cubicBezTo>
                  <a:cubicBezTo>
                    <a:pt x="32" y="78"/>
                    <a:pt x="46" y="49"/>
                    <a:pt x="68" y="28"/>
                  </a:cubicBezTo>
                  <a:cubicBezTo>
                    <a:pt x="51" y="0"/>
                    <a:pt x="51" y="0"/>
                    <a:pt x="51" y="0"/>
                  </a:cubicBezTo>
                  <a:cubicBezTo>
                    <a:pt x="20" y="27"/>
                    <a:pt x="0" y="66"/>
                    <a:pt x="0" y="111"/>
                  </a:cubicBezTo>
                  <a:cubicBezTo>
                    <a:pt x="0" y="156"/>
                    <a:pt x="20" y="196"/>
                    <a:pt x="52" y="222"/>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62" name="Freeform 71"/>
            <p:cNvSpPr>
              <a:spLocks/>
            </p:cNvSpPr>
            <p:nvPr/>
          </p:nvSpPr>
          <p:spPr bwMode="auto">
            <a:xfrm>
              <a:off x="4023" y="1837"/>
              <a:ext cx="161" cy="524"/>
            </a:xfrm>
            <a:custGeom>
              <a:avLst/>
              <a:gdLst>
                <a:gd name="T0" fmla="*/ 36 w 68"/>
                <a:gd name="T1" fmla="*/ 111 h 222"/>
                <a:gd name="T2" fmla="*/ 0 w 68"/>
                <a:gd name="T3" fmla="*/ 194 h 222"/>
                <a:gd name="T4" fmla="*/ 16 w 68"/>
                <a:gd name="T5" fmla="*/ 222 h 222"/>
                <a:gd name="T6" fmla="*/ 68 w 68"/>
                <a:gd name="T7" fmla="*/ 111 h 222"/>
                <a:gd name="T8" fmla="*/ 17 w 68"/>
                <a:gd name="T9" fmla="*/ 0 h 222"/>
                <a:gd name="T10" fmla="*/ 0 w 68"/>
                <a:gd name="T11" fmla="*/ 28 h 222"/>
                <a:gd name="T12" fmla="*/ 36 w 68"/>
                <a:gd name="T13" fmla="*/ 111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36" y="111"/>
                  </a:moveTo>
                  <a:cubicBezTo>
                    <a:pt x="36" y="144"/>
                    <a:pt x="22" y="173"/>
                    <a:pt x="0" y="194"/>
                  </a:cubicBezTo>
                  <a:cubicBezTo>
                    <a:pt x="16" y="222"/>
                    <a:pt x="16" y="222"/>
                    <a:pt x="16" y="222"/>
                  </a:cubicBezTo>
                  <a:cubicBezTo>
                    <a:pt x="48" y="196"/>
                    <a:pt x="68" y="156"/>
                    <a:pt x="68" y="111"/>
                  </a:cubicBezTo>
                  <a:cubicBezTo>
                    <a:pt x="68" y="66"/>
                    <a:pt x="48" y="27"/>
                    <a:pt x="17" y="0"/>
                  </a:cubicBezTo>
                  <a:cubicBezTo>
                    <a:pt x="0" y="28"/>
                    <a:pt x="0" y="28"/>
                    <a:pt x="0" y="28"/>
                  </a:cubicBezTo>
                  <a:cubicBezTo>
                    <a:pt x="22" y="49"/>
                    <a:pt x="36" y="78"/>
                    <a:pt x="36" y="11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63" name="Freeform 72"/>
            <p:cNvSpPr>
              <a:spLocks/>
            </p:cNvSpPr>
            <p:nvPr/>
          </p:nvSpPr>
          <p:spPr bwMode="auto">
            <a:xfrm>
              <a:off x="4092" y="1719"/>
              <a:ext cx="229" cy="761"/>
            </a:xfrm>
            <a:custGeom>
              <a:avLst/>
              <a:gdLst>
                <a:gd name="T0" fmla="*/ 65 w 97"/>
                <a:gd name="T1" fmla="*/ 161 h 322"/>
                <a:gd name="T2" fmla="*/ 0 w 97"/>
                <a:gd name="T3" fmla="*/ 294 h 322"/>
                <a:gd name="T4" fmla="*/ 16 w 97"/>
                <a:gd name="T5" fmla="*/ 322 h 322"/>
                <a:gd name="T6" fmla="*/ 97 w 97"/>
                <a:gd name="T7" fmla="*/ 161 h 322"/>
                <a:gd name="T8" fmla="*/ 17 w 97"/>
                <a:gd name="T9" fmla="*/ 0 h 322"/>
                <a:gd name="T10" fmla="*/ 0 w 97"/>
                <a:gd name="T11" fmla="*/ 28 h 322"/>
                <a:gd name="T12" fmla="*/ 65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65" y="161"/>
                  </a:moveTo>
                  <a:cubicBezTo>
                    <a:pt x="65" y="215"/>
                    <a:pt x="39" y="263"/>
                    <a:pt x="0" y="294"/>
                  </a:cubicBezTo>
                  <a:cubicBezTo>
                    <a:pt x="16" y="322"/>
                    <a:pt x="16" y="322"/>
                    <a:pt x="16" y="322"/>
                  </a:cubicBezTo>
                  <a:cubicBezTo>
                    <a:pt x="65" y="285"/>
                    <a:pt x="97" y="227"/>
                    <a:pt x="97" y="161"/>
                  </a:cubicBezTo>
                  <a:cubicBezTo>
                    <a:pt x="97" y="95"/>
                    <a:pt x="65" y="37"/>
                    <a:pt x="17" y="0"/>
                  </a:cubicBezTo>
                  <a:cubicBezTo>
                    <a:pt x="0" y="28"/>
                    <a:pt x="0" y="28"/>
                    <a:pt x="0" y="28"/>
                  </a:cubicBezTo>
                  <a:cubicBezTo>
                    <a:pt x="39" y="59"/>
                    <a:pt x="65" y="107"/>
                    <a:pt x="65"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64" name="Freeform 73"/>
            <p:cNvSpPr>
              <a:spLocks/>
            </p:cNvSpPr>
            <p:nvPr/>
          </p:nvSpPr>
          <p:spPr bwMode="auto">
            <a:xfrm>
              <a:off x="3364" y="1719"/>
              <a:ext cx="229" cy="761"/>
            </a:xfrm>
            <a:custGeom>
              <a:avLst/>
              <a:gdLst>
                <a:gd name="T0" fmla="*/ 0 w 97"/>
                <a:gd name="T1" fmla="*/ 161 h 322"/>
                <a:gd name="T2" fmla="*/ 81 w 97"/>
                <a:gd name="T3" fmla="*/ 322 h 322"/>
                <a:gd name="T4" fmla="*/ 97 w 97"/>
                <a:gd name="T5" fmla="*/ 294 h 322"/>
                <a:gd name="T6" fmla="*/ 32 w 97"/>
                <a:gd name="T7" fmla="*/ 161 h 322"/>
                <a:gd name="T8" fmla="*/ 97 w 97"/>
                <a:gd name="T9" fmla="*/ 28 h 322"/>
                <a:gd name="T10" fmla="*/ 80 w 97"/>
                <a:gd name="T11" fmla="*/ 0 h 322"/>
                <a:gd name="T12" fmla="*/ 0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0" y="161"/>
                  </a:moveTo>
                  <a:cubicBezTo>
                    <a:pt x="0" y="227"/>
                    <a:pt x="32" y="285"/>
                    <a:pt x="81" y="322"/>
                  </a:cubicBezTo>
                  <a:cubicBezTo>
                    <a:pt x="97" y="294"/>
                    <a:pt x="97" y="294"/>
                    <a:pt x="97" y="294"/>
                  </a:cubicBezTo>
                  <a:cubicBezTo>
                    <a:pt x="58" y="263"/>
                    <a:pt x="32" y="215"/>
                    <a:pt x="32" y="161"/>
                  </a:cubicBezTo>
                  <a:cubicBezTo>
                    <a:pt x="32" y="107"/>
                    <a:pt x="58" y="59"/>
                    <a:pt x="97" y="28"/>
                  </a:cubicBezTo>
                  <a:cubicBezTo>
                    <a:pt x="80" y="0"/>
                    <a:pt x="80" y="0"/>
                    <a:pt x="80" y="0"/>
                  </a:cubicBezTo>
                  <a:cubicBezTo>
                    <a:pt x="32" y="37"/>
                    <a:pt x="0" y="95"/>
                    <a:pt x="0"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65" name="Freeform 74"/>
            <p:cNvSpPr>
              <a:spLocks/>
            </p:cNvSpPr>
            <p:nvPr/>
          </p:nvSpPr>
          <p:spPr bwMode="auto">
            <a:xfrm>
              <a:off x="4160" y="1601"/>
              <a:ext cx="295" cy="997"/>
            </a:xfrm>
            <a:custGeom>
              <a:avLst/>
              <a:gdLst>
                <a:gd name="T0" fmla="*/ 16 w 125"/>
                <a:gd name="T1" fmla="*/ 0 h 422"/>
                <a:gd name="T2" fmla="*/ 0 w 125"/>
                <a:gd name="T3" fmla="*/ 28 h 422"/>
                <a:gd name="T4" fmla="*/ 93 w 125"/>
                <a:gd name="T5" fmla="*/ 211 h 422"/>
                <a:gd name="T6" fmla="*/ 0 w 125"/>
                <a:gd name="T7" fmla="*/ 394 h 422"/>
                <a:gd name="T8" fmla="*/ 16 w 125"/>
                <a:gd name="T9" fmla="*/ 422 h 422"/>
                <a:gd name="T10" fmla="*/ 125 w 125"/>
                <a:gd name="T11" fmla="*/ 211 h 422"/>
                <a:gd name="T12" fmla="*/ 16 w 125"/>
                <a:gd name="T13" fmla="*/ 0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6" y="0"/>
                  </a:moveTo>
                  <a:cubicBezTo>
                    <a:pt x="0" y="28"/>
                    <a:pt x="0" y="28"/>
                    <a:pt x="0" y="28"/>
                  </a:cubicBezTo>
                  <a:cubicBezTo>
                    <a:pt x="57" y="69"/>
                    <a:pt x="93" y="136"/>
                    <a:pt x="93" y="211"/>
                  </a:cubicBezTo>
                  <a:cubicBezTo>
                    <a:pt x="93" y="286"/>
                    <a:pt x="56" y="353"/>
                    <a:pt x="0" y="394"/>
                  </a:cubicBezTo>
                  <a:cubicBezTo>
                    <a:pt x="16" y="422"/>
                    <a:pt x="16" y="422"/>
                    <a:pt x="16" y="422"/>
                  </a:cubicBezTo>
                  <a:cubicBezTo>
                    <a:pt x="82" y="375"/>
                    <a:pt x="125" y="298"/>
                    <a:pt x="125" y="211"/>
                  </a:cubicBezTo>
                  <a:cubicBezTo>
                    <a:pt x="125" y="124"/>
                    <a:pt x="82" y="47"/>
                    <a:pt x="1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66" name="Freeform 75"/>
            <p:cNvSpPr>
              <a:spLocks/>
            </p:cNvSpPr>
            <p:nvPr/>
          </p:nvSpPr>
          <p:spPr bwMode="auto">
            <a:xfrm>
              <a:off x="3229" y="1601"/>
              <a:ext cx="296" cy="997"/>
            </a:xfrm>
            <a:custGeom>
              <a:avLst/>
              <a:gdLst>
                <a:gd name="T0" fmla="*/ 125 w 125"/>
                <a:gd name="T1" fmla="*/ 394 h 422"/>
                <a:gd name="T2" fmla="*/ 32 w 125"/>
                <a:gd name="T3" fmla="*/ 211 h 422"/>
                <a:gd name="T4" fmla="*/ 125 w 125"/>
                <a:gd name="T5" fmla="*/ 28 h 422"/>
                <a:gd name="T6" fmla="*/ 108 w 125"/>
                <a:gd name="T7" fmla="*/ 0 h 422"/>
                <a:gd name="T8" fmla="*/ 0 w 125"/>
                <a:gd name="T9" fmla="*/ 211 h 422"/>
                <a:gd name="T10" fmla="*/ 109 w 125"/>
                <a:gd name="T11" fmla="*/ 422 h 422"/>
                <a:gd name="T12" fmla="*/ 125 w 125"/>
                <a:gd name="T13" fmla="*/ 394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25" y="394"/>
                  </a:moveTo>
                  <a:cubicBezTo>
                    <a:pt x="69" y="353"/>
                    <a:pt x="32" y="286"/>
                    <a:pt x="32" y="211"/>
                  </a:cubicBezTo>
                  <a:cubicBezTo>
                    <a:pt x="32" y="136"/>
                    <a:pt x="68" y="69"/>
                    <a:pt x="125" y="28"/>
                  </a:cubicBezTo>
                  <a:cubicBezTo>
                    <a:pt x="108" y="0"/>
                    <a:pt x="108" y="0"/>
                    <a:pt x="108" y="0"/>
                  </a:cubicBezTo>
                  <a:cubicBezTo>
                    <a:pt x="43" y="47"/>
                    <a:pt x="0" y="124"/>
                    <a:pt x="0" y="211"/>
                  </a:cubicBezTo>
                  <a:cubicBezTo>
                    <a:pt x="0" y="298"/>
                    <a:pt x="43" y="375"/>
                    <a:pt x="109" y="422"/>
                  </a:cubicBezTo>
                  <a:lnTo>
                    <a:pt x="125" y="394"/>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67" name="Freeform 76"/>
            <p:cNvSpPr>
              <a:spLocks/>
            </p:cNvSpPr>
            <p:nvPr/>
          </p:nvSpPr>
          <p:spPr bwMode="auto">
            <a:xfrm>
              <a:off x="3723" y="1979"/>
              <a:ext cx="239" cy="739"/>
            </a:xfrm>
            <a:custGeom>
              <a:avLst/>
              <a:gdLst>
                <a:gd name="T0" fmla="*/ 101 w 101"/>
                <a:gd name="T1" fmla="*/ 51 h 313"/>
                <a:gd name="T2" fmla="*/ 50 w 101"/>
                <a:gd name="T3" fmla="*/ 0 h 313"/>
                <a:gd name="T4" fmla="*/ 0 w 101"/>
                <a:gd name="T5" fmla="*/ 51 h 313"/>
                <a:gd name="T6" fmla="*/ 39 w 101"/>
                <a:gd name="T7" fmla="*/ 100 h 313"/>
                <a:gd name="T8" fmla="*/ 16 w 101"/>
                <a:gd name="T9" fmla="*/ 273 h 313"/>
                <a:gd name="T10" fmla="*/ 50 w 101"/>
                <a:gd name="T11" fmla="*/ 313 h 313"/>
                <a:gd name="T12" fmla="*/ 51 w 101"/>
                <a:gd name="T13" fmla="*/ 313 h 313"/>
                <a:gd name="T14" fmla="*/ 85 w 101"/>
                <a:gd name="T15" fmla="*/ 273 h 313"/>
                <a:gd name="T16" fmla="*/ 62 w 101"/>
                <a:gd name="T17" fmla="*/ 100 h 313"/>
                <a:gd name="T18" fmla="*/ 101 w 101"/>
                <a:gd name="T19" fmla="*/ 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313">
                  <a:moveTo>
                    <a:pt x="101" y="51"/>
                  </a:moveTo>
                  <a:cubicBezTo>
                    <a:pt x="101" y="23"/>
                    <a:pt x="78" y="0"/>
                    <a:pt x="50" y="0"/>
                  </a:cubicBezTo>
                  <a:cubicBezTo>
                    <a:pt x="23" y="0"/>
                    <a:pt x="0" y="23"/>
                    <a:pt x="0" y="51"/>
                  </a:cubicBezTo>
                  <a:cubicBezTo>
                    <a:pt x="0" y="75"/>
                    <a:pt x="16" y="95"/>
                    <a:pt x="39" y="100"/>
                  </a:cubicBezTo>
                  <a:cubicBezTo>
                    <a:pt x="16" y="273"/>
                    <a:pt x="16" y="273"/>
                    <a:pt x="16" y="273"/>
                  </a:cubicBezTo>
                  <a:cubicBezTo>
                    <a:pt x="13" y="295"/>
                    <a:pt x="28" y="313"/>
                    <a:pt x="50" y="313"/>
                  </a:cubicBezTo>
                  <a:cubicBezTo>
                    <a:pt x="51" y="313"/>
                    <a:pt x="51" y="313"/>
                    <a:pt x="51" y="313"/>
                  </a:cubicBezTo>
                  <a:cubicBezTo>
                    <a:pt x="73" y="313"/>
                    <a:pt x="88" y="295"/>
                    <a:pt x="85" y="273"/>
                  </a:cubicBezTo>
                  <a:cubicBezTo>
                    <a:pt x="62" y="100"/>
                    <a:pt x="62" y="100"/>
                    <a:pt x="62" y="100"/>
                  </a:cubicBezTo>
                  <a:cubicBezTo>
                    <a:pt x="85" y="95"/>
                    <a:pt x="101" y="75"/>
                    <a:pt x="101" y="5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grpSp>
      <p:grpSp>
        <p:nvGrpSpPr>
          <p:cNvPr id="68" name="Group 69"/>
          <p:cNvGrpSpPr>
            <a:grpSpLocks noChangeAspect="1"/>
          </p:cNvGrpSpPr>
          <p:nvPr/>
        </p:nvGrpSpPr>
        <p:grpSpPr bwMode="auto">
          <a:xfrm>
            <a:off x="357401" y="4031839"/>
            <a:ext cx="655432" cy="597159"/>
            <a:chOff x="3229" y="1601"/>
            <a:chExt cx="1226" cy="1117"/>
          </a:xfrm>
          <a:solidFill>
            <a:schemeClr val="bg2"/>
          </a:solidFill>
        </p:grpSpPr>
        <p:sp>
          <p:nvSpPr>
            <p:cNvPr id="69" name="Freeform 70"/>
            <p:cNvSpPr>
              <a:spLocks/>
            </p:cNvSpPr>
            <p:nvPr/>
          </p:nvSpPr>
          <p:spPr bwMode="auto">
            <a:xfrm>
              <a:off x="3501" y="1837"/>
              <a:ext cx="161" cy="524"/>
            </a:xfrm>
            <a:custGeom>
              <a:avLst/>
              <a:gdLst>
                <a:gd name="T0" fmla="*/ 52 w 68"/>
                <a:gd name="T1" fmla="*/ 222 h 222"/>
                <a:gd name="T2" fmla="*/ 68 w 68"/>
                <a:gd name="T3" fmla="*/ 194 h 222"/>
                <a:gd name="T4" fmla="*/ 32 w 68"/>
                <a:gd name="T5" fmla="*/ 111 h 222"/>
                <a:gd name="T6" fmla="*/ 68 w 68"/>
                <a:gd name="T7" fmla="*/ 28 h 222"/>
                <a:gd name="T8" fmla="*/ 51 w 68"/>
                <a:gd name="T9" fmla="*/ 0 h 222"/>
                <a:gd name="T10" fmla="*/ 0 w 68"/>
                <a:gd name="T11" fmla="*/ 111 h 222"/>
                <a:gd name="T12" fmla="*/ 52 w 68"/>
                <a:gd name="T13" fmla="*/ 222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52" y="222"/>
                  </a:moveTo>
                  <a:cubicBezTo>
                    <a:pt x="68" y="194"/>
                    <a:pt x="68" y="194"/>
                    <a:pt x="68" y="194"/>
                  </a:cubicBezTo>
                  <a:cubicBezTo>
                    <a:pt x="46" y="173"/>
                    <a:pt x="32" y="144"/>
                    <a:pt x="32" y="111"/>
                  </a:cubicBezTo>
                  <a:cubicBezTo>
                    <a:pt x="32" y="78"/>
                    <a:pt x="46" y="49"/>
                    <a:pt x="68" y="28"/>
                  </a:cubicBezTo>
                  <a:cubicBezTo>
                    <a:pt x="51" y="0"/>
                    <a:pt x="51" y="0"/>
                    <a:pt x="51" y="0"/>
                  </a:cubicBezTo>
                  <a:cubicBezTo>
                    <a:pt x="20" y="27"/>
                    <a:pt x="0" y="66"/>
                    <a:pt x="0" y="111"/>
                  </a:cubicBezTo>
                  <a:cubicBezTo>
                    <a:pt x="0" y="156"/>
                    <a:pt x="20" y="196"/>
                    <a:pt x="52" y="222"/>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0" name="Freeform 71"/>
            <p:cNvSpPr>
              <a:spLocks/>
            </p:cNvSpPr>
            <p:nvPr/>
          </p:nvSpPr>
          <p:spPr bwMode="auto">
            <a:xfrm>
              <a:off x="4023" y="1837"/>
              <a:ext cx="161" cy="524"/>
            </a:xfrm>
            <a:custGeom>
              <a:avLst/>
              <a:gdLst>
                <a:gd name="T0" fmla="*/ 36 w 68"/>
                <a:gd name="T1" fmla="*/ 111 h 222"/>
                <a:gd name="T2" fmla="*/ 0 w 68"/>
                <a:gd name="T3" fmla="*/ 194 h 222"/>
                <a:gd name="T4" fmla="*/ 16 w 68"/>
                <a:gd name="T5" fmla="*/ 222 h 222"/>
                <a:gd name="T6" fmla="*/ 68 w 68"/>
                <a:gd name="T7" fmla="*/ 111 h 222"/>
                <a:gd name="T8" fmla="*/ 17 w 68"/>
                <a:gd name="T9" fmla="*/ 0 h 222"/>
                <a:gd name="T10" fmla="*/ 0 w 68"/>
                <a:gd name="T11" fmla="*/ 28 h 222"/>
                <a:gd name="T12" fmla="*/ 36 w 68"/>
                <a:gd name="T13" fmla="*/ 111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36" y="111"/>
                  </a:moveTo>
                  <a:cubicBezTo>
                    <a:pt x="36" y="144"/>
                    <a:pt x="22" y="173"/>
                    <a:pt x="0" y="194"/>
                  </a:cubicBezTo>
                  <a:cubicBezTo>
                    <a:pt x="16" y="222"/>
                    <a:pt x="16" y="222"/>
                    <a:pt x="16" y="222"/>
                  </a:cubicBezTo>
                  <a:cubicBezTo>
                    <a:pt x="48" y="196"/>
                    <a:pt x="68" y="156"/>
                    <a:pt x="68" y="111"/>
                  </a:cubicBezTo>
                  <a:cubicBezTo>
                    <a:pt x="68" y="66"/>
                    <a:pt x="48" y="27"/>
                    <a:pt x="17" y="0"/>
                  </a:cubicBezTo>
                  <a:cubicBezTo>
                    <a:pt x="0" y="28"/>
                    <a:pt x="0" y="28"/>
                    <a:pt x="0" y="28"/>
                  </a:cubicBezTo>
                  <a:cubicBezTo>
                    <a:pt x="22" y="49"/>
                    <a:pt x="36" y="78"/>
                    <a:pt x="36" y="11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1" name="Freeform 72"/>
            <p:cNvSpPr>
              <a:spLocks/>
            </p:cNvSpPr>
            <p:nvPr/>
          </p:nvSpPr>
          <p:spPr bwMode="auto">
            <a:xfrm>
              <a:off x="4092" y="1719"/>
              <a:ext cx="229" cy="761"/>
            </a:xfrm>
            <a:custGeom>
              <a:avLst/>
              <a:gdLst>
                <a:gd name="T0" fmla="*/ 65 w 97"/>
                <a:gd name="T1" fmla="*/ 161 h 322"/>
                <a:gd name="T2" fmla="*/ 0 w 97"/>
                <a:gd name="T3" fmla="*/ 294 h 322"/>
                <a:gd name="T4" fmla="*/ 16 w 97"/>
                <a:gd name="T5" fmla="*/ 322 h 322"/>
                <a:gd name="T6" fmla="*/ 97 w 97"/>
                <a:gd name="T7" fmla="*/ 161 h 322"/>
                <a:gd name="T8" fmla="*/ 17 w 97"/>
                <a:gd name="T9" fmla="*/ 0 h 322"/>
                <a:gd name="T10" fmla="*/ 0 w 97"/>
                <a:gd name="T11" fmla="*/ 28 h 322"/>
                <a:gd name="T12" fmla="*/ 65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65" y="161"/>
                  </a:moveTo>
                  <a:cubicBezTo>
                    <a:pt x="65" y="215"/>
                    <a:pt x="39" y="263"/>
                    <a:pt x="0" y="294"/>
                  </a:cubicBezTo>
                  <a:cubicBezTo>
                    <a:pt x="16" y="322"/>
                    <a:pt x="16" y="322"/>
                    <a:pt x="16" y="322"/>
                  </a:cubicBezTo>
                  <a:cubicBezTo>
                    <a:pt x="65" y="285"/>
                    <a:pt x="97" y="227"/>
                    <a:pt x="97" y="161"/>
                  </a:cubicBezTo>
                  <a:cubicBezTo>
                    <a:pt x="97" y="95"/>
                    <a:pt x="65" y="37"/>
                    <a:pt x="17" y="0"/>
                  </a:cubicBezTo>
                  <a:cubicBezTo>
                    <a:pt x="0" y="28"/>
                    <a:pt x="0" y="28"/>
                    <a:pt x="0" y="28"/>
                  </a:cubicBezTo>
                  <a:cubicBezTo>
                    <a:pt x="39" y="59"/>
                    <a:pt x="65" y="107"/>
                    <a:pt x="65"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2" name="Freeform 73"/>
            <p:cNvSpPr>
              <a:spLocks/>
            </p:cNvSpPr>
            <p:nvPr/>
          </p:nvSpPr>
          <p:spPr bwMode="auto">
            <a:xfrm>
              <a:off x="3364" y="1719"/>
              <a:ext cx="229" cy="761"/>
            </a:xfrm>
            <a:custGeom>
              <a:avLst/>
              <a:gdLst>
                <a:gd name="T0" fmla="*/ 0 w 97"/>
                <a:gd name="T1" fmla="*/ 161 h 322"/>
                <a:gd name="T2" fmla="*/ 81 w 97"/>
                <a:gd name="T3" fmla="*/ 322 h 322"/>
                <a:gd name="T4" fmla="*/ 97 w 97"/>
                <a:gd name="T5" fmla="*/ 294 h 322"/>
                <a:gd name="T6" fmla="*/ 32 w 97"/>
                <a:gd name="T7" fmla="*/ 161 h 322"/>
                <a:gd name="T8" fmla="*/ 97 w 97"/>
                <a:gd name="T9" fmla="*/ 28 h 322"/>
                <a:gd name="T10" fmla="*/ 80 w 97"/>
                <a:gd name="T11" fmla="*/ 0 h 322"/>
                <a:gd name="T12" fmla="*/ 0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0" y="161"/>
                  </a:moveTo>
                  <a:cubicBezTo>
                    <a:pt x="0" y="227"/>
                    <a:pt x="32" y="285"/>
                    <a:pt x="81" y="322"/>
                  </a:cubicBezTo>
                  <a:cubicBezTo>
                    <a:pt x="97" y="294"/>
                    <a:pt x="97" y="294"/>
                    <a:pt x="97" y="294"/>
                  </a:cubicBezTo>
                  <a:cubicBezTo>
                    <a:pt x="58" y="263"/>
                    <a:pt x="32" y="215"/>
                    <a:pt x="32" y="161"/>
                  </a:cubicBezTo>
                  <a:cubicBezTo>
                    <a:pt x="32" y="107"/>
                    <a:pt x="58" y="59"/>
                    <a:pt x="97" y="28"/>
                  </a:cubicBezTo>
                  <a:cubicBezTo>
                    <a:pt x="80" y="0"/>
                    <a:pt x="80" y="0"/>
                    <a:pt x="80" y="0"/>
                  </a:cubicBezTo>
                  <a:cubicBezTo>
                    <a:pt x="32" y="37"/>
                    <a:pt x="0" y="95"/>
                    <a:pt x="0"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3" name="Freeform 74"/>
            <p:cNvSpPr>
              <a:spLocks/>
            </p:cNvSpPr>
            <p:nvPr/>
          </p:nvSpPr>
          <p:spPr bwMode="auto">
            <a:xfrm>
              <a:off x="4160" y="1601"/>
              <a:ext cx="295" cy="997"/>
            </a:xfrm>
            <a:custGeom>
              <a:avLst/>
              <a:gdLst>
                <a:gd name="T0" fmla="*/ 16 w 125"/>
                <a:gd name="T1" fmla="*/ 0 h 422"/>
                <a:gd name="T2" fmla="*/ 0 w 125"/>
                <a:gd name="T3" fmla="*/ 28 h 422"/>
                <a:gd name="T4" fmla="*/ 93 w 125"/>
                <a:gd name="T5" fmla="*/ 211 h 422"/>
                <a:gd name="T6" fmla="*/ 0 w 125"/>
                <a:gd name="T7" fmla="*/ 394 h 422"/>
                <a:gd name="T8" fmla="*/ 16 w 125"/>
                <a:gd name="T9" fmla="*/ 422 h 422"/>
                <a:gd name="T10" fmla="*/ 125 w 125"/>
                <a:gd name="T11" fmla="*/ 211 h 422"/>
                <a:gd name="T12" fmla="*/ 16 w 125"/>
                <a:gd name="T13" fmla="*/ 0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6" y="0"/>
                  </a:moveTo>
                  <a:cubicBezTo>
                    <a:pt x="0" y="28"/>
                    <a:pt x="0" y="28"/>
                    <a:pt x="0" y="28"/>
                  </a:cubicBezTo>
                  <a:cubicBezTo>
                    <a:pt x="57" y="69"/>
                    <a:pt x="93" y="136"/>
                    <a:pt x="93" y="211"/>
                  </a:cubicBezTo>
                  <a:cubicBezTo>
                    <a:pt x="93" y="286"/>
                    <a:pt x="56" y="353"/>
                    <a:pt x="0" y="394"/>
                  </a:cubicBezTo>
                  <a:cubicBezTo>
                    <a:pt x="16" y="422"/>
                    <a:pt x="16" y="422"/>
                    <a:pt x="16" y="422"/>
                  </a:cubicBezTo>
                  <a:cubicBezTo>
                    <a:pt x="82" y="375"/>
                    <a:pt x="125" y="298"/>
                    <a:pt x="125" y="211"/>
                  </a:cubicBezTo>
                  <a:cubicBezTo>
                    <a:pt x="125" y="124"/>
                    <a:pt x="82" y="47"/>
                    <a:pt x="1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4" name="Freeform 75"/>
            <p:cNvSpPr>
              <a:spLocks/>
            </p:cNvSpPr>
            <p:nvPr/>
          </p:nvSpPr>
          <p:spPr bwMode="auto">
            <a:xfrm>
              <a:off x="3229" y="1601"/>
              <a:ext cx="296" cy="997"/>
            </a:xfrm>
            <a:custGeom>
              <a:avLst/>
              <a:gdLst>
                <a:gd name="T0" fmla="*/ 125 w 125"/>
                <a:gd name="T1" fmla="*/ 394 h 422"/>
                <a:gd name="T2" fmla="*/ 32 w 125"/>
                <a:gd name="T3" fmla="*/ 211 h 422"/>
                <a:gd name="T4" fmla="*/ 125 w 125"/>
                <a:gd name="T5" fmla="*/ 28 h 422"/>
                <a:gd name="T6" fmla="*/ 108 w 125"/>
                <a:gd name="T7" fmla="*/ 0 h 422"/>
                <a:gd name="T8" fmla="*/ 0 w 125"/>
                <a:gd name="T9" fmla="*/ 211 h 422"/>
                <a:gd name="T10" fmla="*/ 109 w 125"/>
                <a:gd name="T11" fmla="*/ 422 h 422"/>
                <a:gd name="T12" fmla="*/ 125 w 125"/>
                <a:gd name="T13" fmla="*/ 394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25" y="394"/>
                  </a:moveTo>
                  <a:cubicBezTo>
                    <a:pt x="69" y="353"/>
                    <a:pt x="32" y="286"/>
                    <a:pt x="32" y="211"/>
                  </a:cubicBezTo>
                  <a:cubicBezTo>
                    <a:pt x="32" y="136"/>
                    <a:pt x="68" y="69"/>
                    <a:pt x="125" y="28"/>
                  </a:cubicBezTo>
                  <a:cubicBezTo>
                    <a:pt x="108" y="0"/>
                    <a:pt x="108" y="0"/>
                    <a:pt x="108" y="0"/>
                  </a:cubicBezTo>
                  <a:cubicBezTo>
                    <a:pt x="43" y="47"/>
                    <a:pt x="0" y="124"/>
                    <a:pt x="0" y="211"/>
                  </a:cubicBezTo>
                  <a:cubicBezTo>
                    <a:pt x="0" y="298"/>
                    <a:pt x="43" y="375"/>
                    <a:pt x="109" y="422"/>
                  </a:cubicBezTo>
                  <a:lnTo>
                    <a:pt x="125" y="394"/>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5" name="Freeform 76"/>
            <p:cNvSpPr>
              <a:spLocks/>
            </p:cNvSpPr>
            <p:nvPr/>
          </p:nvSpPr>
          <p:spPr bwMode="auto">
            <a:xfrm>
              <a:off x="3723" y="1979"/>
              <a:ext cx="239" cy="739"/>
            </a:xfrm>
            <a:custGeom>
              <a:avLst/>
              <a:gdLst>
                <a:gd name="T0" fmla="*/ 101 w 101"/>
                <a:gd name="T1" fmla="*/ 51 h 313"/>
                <a:gd name="T2" fmla="*/ 50 w 101"/>
                <a:gd name="T3" fmla="*/ 0 h 313"/>
                <a:gd name="T4" fmla="*/ 0 w 101"/>
                <a:gd name="T5" fmla="*/ 51 h 313"/>
                <a:gd name="T6" fmla="*/ 39 w 101"/>
                <a:gd name="T7" fmla="*/ 100 h 313"/>
                <a:gd name="T8" fmla="*/ 16 w 101"/>
                <a:gd name="T9" fmla="*/ 273 h 313"/>
                <a:gd name="T10" fmla="*/ 50 w 101"/>
                <a:gd name="T11" fmla="*/ 313 h 313"/>
                <a:gd name="T12" fmla="*/ 51 w 101"/>
                <a:gd name="T13" fmla="*/ 313 h 313"/>
                <a:gd name="T14" fmla="*/ 85 w 101"/>
                <a:gd name="T15" fmla="*/ 273 h 313"/>
                <a:gd name="T16" fmla="*/ 62 w 101"/>
                <a:gd name="T17" fmla="*/ 100 h 313"/>
                <a:gd name="T18" fmla="*/ 101 w 101"/>
                <a:gd name="T19" fmla="*/ 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313">
                  <a:moveTo>
                    <a:pt x="101" y="51"/>
                  </a:moveTo>
                  <a:cubicBezTo>
                    <a:pt x="101" y="23"/>
                    <a:pt x="78" y="0"/>
                    <a:pt x="50" y="0"/>
                  </a:cubicBezTo>
                  <a:cubicBezTo>
                    <a:pt x="23" y="0"/>
                    <a:pt x="0" y="23"/>
                    <a:pt x="0" y="51"/>
                  </a:cubicBezTo>
                  <a:cubicBezTo>
                    <a:pt x="0" y="75"/>
                    <a:pt x="16" y="95"/>
                    <a:pt x="39" y="100"/>
                  </a:cubicBezTo>
                  <a:cubicBezTo>
                    <a:pt x="16" y="273"/>
                    <a:pt x="16" y="273"/>
                    <a:pt x="16" y="273"/>
                  </a:cubicBezTo>
                  <a:cubicBezTo>
                    <a:pt x="13" y="295"/>
                    <a:pt x="28" y="313"/>
                    <a:pt x="50" y="313"/>
                  </a:cubicBezTo>
                  <a:cubicBezTo>
                    <a:pt x="51" y="313"/>
                    <a:pt x="51" y="313"/>
                    <a:pt x="51" y="313"/>
                  </a:cubicBezTo>
                  <a:cubicBezTo>
                    <a:pt x="73" y="313"/>
                    <a:pt x="88" y="295"/>
                    <a:pt x="85" y="273"/>
                  </a:cubicBezTo>
                  <a:cubicBezTo>
                    <a:pt x="62" y="100"/>
                    <a:pt x="62" y="100"/>
                    <a:pt x="62" y="100"/>
                  </a:cubicBezTo>
                  <a:cubicBezTo>
                    <a:pt x="85" y="95"/>
                    <a:pt x="101" y="75"/>
                    <a:pt x="101" y="5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grpSp>
      <p:grpSp>
        <p:nvGrpSpPr>
          <p:cNvPr id="76" name="Group 69"/>
          <p:cNvGrpSpPr>
            <a:grpSpLocks noChangeAspect="1"/>
          </p:cNvGrpSpPr>
          <p:nvPr/>
        </p:nvGrpSpPr>
        <p:grpSpPr bwMode="auto">
          <a:xfrm>
            <a:off x="357401" y="4903727"/>
            <a:ext cx="655432" cy="597159"/>
            <a:chOff x="3229" y="1601"/>
            <a:chExt cx="1226" cy="1117"/>
          </a:xfrm>
          <a:solidFill>
            <a:schemeClr val="bg2"/>
          </a:solidFill>
        </p:grpSpPr>
        <p:sp>
          <p:nvSpPr>
            <p:cNvPr id="77" name="Freeform 70"/>
            <p:cNvSpPr>
              <a:spLocks/>
            </p:cNvSpPr>
            <p:nvPr/>
          </p:nvSpPr>
          <p:spPr bwMode="auto">
            <a:xfrm>
              <a:off x="3501" y="1837"/>
              <a:ext cx="161" cy="524"/>
            </a:xfrm>
            <a:custGeom>
              <a:avLst/>
              <a:gdLst>
                <a:gd name="T0" fmla="*/ 52 w 68"/>
                <a:gd name="T1" fmla="*/ 222 h 222"/>
                <a:gd name="T2" fmla="*/ 68 w 68"/>
                <a:gd name="T3" fmla="*/ 194 h 222"/>
                <a:gd name="T4" fmla="*/ 32 w 68"/>
                <a:gd name="T5" fmla="*/ 111 h 222"/>
                <a:gd name="T6" fmla="*/ 68 w 68"/>
                <a:gd name="T7" fmla="*/ 28 h 222"/>
                <a:gd name="T8" fmla="*/ 51 w 68"/>
                <a:gd name="T9" fmla="*/ 0 h 222"/>
                <a:gd name="T10" fmla="*/ 0 w 68"/>
                <a:gd name="T11" fmla="*/ 111 h 222"/>
                <a:gd name="T12" fmla="*/ 52 w 68"/>
                <a:gd name="T13" fmla="*/ 222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52" y="222"/>
                  </a:moveTo>
                  <a:cubicBezTo>
                    <a:pt x="68" y="194"/>
                    <a:pt x="68" y="194"/>
                    <a:pt x="68" y="194"/>
                  </a:cubicBezTo>
                  <a:cubicBezTo>
                    <a:pt x="46" y="173"/>
                    <a:pt x="32" y="144"/>
                    <a:pt x="32" y="111"/>
                  </a:cubicBezTo>
                  <a:cubicBezTo>
                    <a:pt x="32" y="78"/>
                    <a:pt x="46" y="49"/>
                    <a:pt x="68" y="28"/>
                  </a:cubicBezTo>
                  <a:cubicBezTo>
                    <a:pt x="51" y="0"/>
                    <a:pt x="51" y="0"/>
                    <a:pt x="51" y="0"/>
                  </a:cubicBezTo>
                  <a:cubicBezTo>
                    <a:pt x="20" y="27"/>
                    <a:pt x="0" y="66"/>
                    <a:pt x="0" y="111"/>
                  </a:cubicBezTo>
                  <a:cubicBezTo>
                    <a:pt x="0" y="156"/>
                    <a:pt x="20" y="196"/>
                    <a:pt x="52" y="222"/>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8" name="Freeform 71"/>
            <p:cNvSpPr>
              <a:spLocks/>
            </p:cNvSpPr>
            <p:nvPr/>
          </p:nvSpPr>
          <p:spPr bwMode="auto">
            <a:xfrm>
              <a:off x="4023" y="1837"/>
              <a:ext cx="161" cy="524"/>
            </a:xfrm>
            <a:custGeom>
              <a:avLst/>
              <a:gdLst>
                <a:gd name="T0" fmla="*/ 36 w 68"/>
                <a:gd name="T1" fmla="*/ 111 h 222"/>
                <a:gd name="T2" fmla="*/ 0 w 68"/>
                <a:gd name="T3" fmla="*/ 194 h 222"/>
                <a:gd name="T4" fmla="*/ 16 w 68"/>
                <a:gd name="T5" fmla="*/ 222 h 222"/>
                <a:gd name="T6" fmla="*/ 68 w 68"/>
                <a:gd name="T7" fmla="*/ 111 h 222"/>
                <a:gd name="T8" fmla="*/ 17 w 68"/>
                <a:gd name="T9" fmla="*/ 0 h 222"/>
                <a:gd name="T10" fmla="*/ 0 w 68"/>
                <a:gd name="T11" fmla="*/ 28 h 222"/>
                <a:gd name="T12" fmla="*/ 36 w 68"/>
                <a:gd name="T13" fmla="*/ 111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36" y="111"/>
                  </a:moveTo>
                  <a:cubicBezTo>
                    <a:pt x="36" y="144"/>
                    <a:pt x="22" y="173"/>
                    <a:pt x="0" y="194"/>
                  </a:cubicBezTo>
                  <a:cubicBezTo>
                    <a:pt x="16" y="222"/>
                    <a:pt x="16" y="222"/>
                    <a:pt x="16" y="222"/>
                  </a:cubicBezTo>
                  <a:cubicBezTo>
                    <a:pt x="48" y="196"/>
                    <a:pt x="68" y="156"/>
                    <a:pt x="68" y="111"/>
                  </a:cubicBezTo>
                  <a:cubicBezTo>
                    <a:pt x="68" y="66"/>
                    <a:pt x="48" y="27"/>
                    <a:pt x="17" y="0"/>
                  </a:cubicBezTo>
                  <a:cubicBezTo>
                    <a:pt x="0" y="28"/>
                    <a:pt x="0" y="28"/>
                    <a:pt x="0" y="28"/>
                  </a:cubicBezTo>
                  <a:cubicBezTo>
                    <a:pt x="22" y="49"/>
                    <a:pt x="36" y="78"/>
                    <a:pt x="36" y="11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79" name="Freeform 72"/>
            <p:cNvSpPr>
              <a:spLocks/>
            </p:cNvSpPr>
            <p:nvPr/>
          </p:nvSpPr>
          <p:spPr bwMode="auto">
            <a:xfrm>
              <a:off x="4092" y="1719"/>
              <a:ext cx="229" cy="761"/>
            </a:xfrm>
            <a:custGeom>
              <a:avLst/>
              <a:gdLst>
                <a:gd name="T0" fmla="*/ 65 w 97"/>
                <a:gd name="T1" fmla="*/ 161 h 322"/>
                <a:gd name="T2" fmla="*/ 0 w 97"/>
                <a:gd name="T3" fmla="*/ 294 h 322"/>
                <a:gd name="T4" fmla="*/ 16 w 97"/>
                <a:gd name="T5" fmla="*/ 322 h 322"/>
                <a:gd name="T6" fmla="*/ 97 w 97"/>
                <a:gd name="T7" fmla="*/ 161 h 322"/>
                <a:gd name="T8" fmla="*/ 17 w 97"/>
                <a:gd name="T9" fmla="*/ 0 h 322"/>
                <a:gd name="T10" fmla="*/ 0 w 97"/>
                <a:gd name="T11" fmla="*/ 28 h 322"/>
                <a:gd name="T12" fmla="*/ 65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65" y="161"/>
                  </a:moveTo>
                  <a:cubicBezTo>
                    <a:pt x="65" y="215"/>
                    <a:pt x="39" y="263"/>
                    <a:pt x="0" y="294"/>
                  </a:cubicBezTo>
                  <a:cubicBezTo>
                    <a:pt x="16" y="322"/>
                    <a:pt x="16" y="322"/>
                    <a:pt x="16" y="322"/>
                  </a:cubicBezTo>
                  <a:cubicBezTo>
                    <a:pt x="65" y="285"/>
                    <a:pt x="97" y="227"/>
                    <a:pt x="97" y="161"/>
                  </a:cubicBezTo>
                  <a:cubicBezTo>
                    <a:pt x="97" y="95"/>
                    <a:pt x="65" y="37"/>
                    <a:pt x="17" y="0"/>
                  </a:cubicBezTo>
                  <a:cubicBezTo>
                    <a:pt x="0" y="28"/>
                    <a:pt x="0" y="28"/>
                    <a:pt x="0" y="28"/>
                  </a:cubicBezTo>
                  <a:cubicBezTo>
                    <a:pt x="39" y="59"/>
                    <a:pt x="65" y="107"/>
                    <a:pt x="65"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0" name="Freeform 73"/>
            <p:cNvSpPr>
              <a:spLocks/>
            </p:cNvSpPr>
            <p:nvPr/>
          </p:nvSpPr>
          <p:spPr bwMode="auto">
            <a:xfrm>
              <a:off x="3364" y="1719"/>
              <a:ext cx="229" cy="761"/>
            </a:xfrm>
            <a:custGeom>
              <a:avLst/>
              <a:gdLst>
                <a:gd name="T0" fmla="*/ 0 w 97"/>
                <a:gd name="T1" fmla="*/ 161 h 322"/>
                <a:gd name="T2" fmla="*/ 81 w 97"/>
                <a:gd name="T3" fmla="*/ 322 h 322"/>
                <a:gd name="T4" fmla="*/ 97 w 97"/>
                <a:gd name="T5" fmla="*/ 294 h 322"/>
                <a:gd name="T6" fmla="*/ 32 w 97"/>
                <a:gd name="T7" fmla="*/ 161 h 322"/>
                <a:gd name="T8" fmla="*/ 97 w 97"/>
                <a:gd name="T9" fmla="*/ 28 h 322"/>
                <a:gd name="T10" fmla="*/ 80 w 97"/>
                <a:gd name="T11" fmla="*/ 0 h 322"/>
                <a:gd name="T12" fmla="*/ 0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0" y="161"/>
                  </a:moveTo>
                  <a:cubicBezTo>
                    <a:pt x="0" y="227"/>
                    <a:pt x="32" y="285"/>
                    <a:pt x="81" y="322"/>
                  </a:cubicBezTo>
                  <a:cubicBezTo>
                    <a:pt x="97" y="294"/>
                    <a:pt x="97" y="294"/>
                    <a:pt x="97" y="294"/>
                  </a:cubicBezTo>
                  <a:cubicBezTo>
                    <a:pt x="58" y="263"/>
                    <a:pt x="32" y="215"/>
                    <a:pt x="32" y="161"/>
                  </a:cubicBezTo>
                  <a:cubicBezTo>
                    <a:pt x="32" y="107"/>
                    <a:pt x="58" y="59"/>
                    <a:pt x="97" y="28"/>
                  </a:cubicBezTo>
                  <a:cubicBezTo>
                    <a:pt x="80" y="0"/>
                    <a:pt x="80" y="0"/>
                    <a:pt x="80" y="0"/>
                  </a:cubicBezTo>
                  <a:cubicBezTo>
                    <a:pt x="32" y="37"/>
                    <a:pt x="0" y="95"/>
                    <a:pt x="0"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1" name="Freeform 74"/>
            <p:cNvSpPr>
              <a:spLocks/>
            </p:cNvSpPr>
            <p:nvPr/>
          </p:nvSpPr>
          <p:spPr bwMode="auto">
            <a:xfrm>
              <a:off x="4160" y="1601"/>
              <a:ext cx="295" cy="997"/>
            </a:xfrm>
            <a:custGeom>
              <a:avLst/>
              <a:gdLst>
                <a:gd name="T0" fmla="*/ 16 w 125"/>
                <a:gd name="T1" fmla="*/ 0 h 422"/>
                <a:gd name="T2" fmla="*/ 0 w 125"/>
                <a:gd name="T3" fmla="*/ 28 h 422"/>
                <a:gd name="T4" fmla="*/ 93 w 125"/>
                <a:gd name="T5" fmla="*/ 211 h 422"/>
                <a:gd name="T6" fmla="*/ 0 w 125"/>
                <a:gd name="T7" fmla="*/ 394 h 422"/>
                <a:gd name="T8" fmla="*/ 16 w 125"/>
                <a:gd name="T9" fmla="*/ 422 h 422"/>
                <a:gd name="T10" fmla="*/ 125 w 125"/>
                <a:gd name="T11" fmla="*/ 211 h 422"/>
                <a:gd name="T12" fmla="*/ 16 w 125"/>
                <a:gd name="T13" fmla="*/ 0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6" y="0"/>
                  </a:moveTo>
                  <a:cubicBezTo>
                    <a:pt x="0" y="28"/>
                    <a:pt x="0" y="28"/>
                    <a:pt x="0" y="28"/>
                  </a:cubicBezTo>
                  <a:cubicBezTo>
                    <a:pt x="57" y="69"/>
                    <a:pt x="93" y="136"/>
                    <a:pt x="93" y="211"/>
                  </a:cubicBezTo>
                  <a:cubicBezTo>
                    <a:pt x="93" y="286"/>
                    <a:pt x="56" y="353"/>
                    <a:pt x="0" y="394"/>
                  </a:cubicBezTo>
                  <a:cubicBezTo>
                    <a:pt x="16" y="422"/>
                    <a:pt x="16" y="422"/>
                    <a:pt x="16" y="422"/>
                  </a:cubicBezTo>
                  <a:cubicBezTo>
                    <a:pt x="82" y="375"/>
                    <a:pt x="125" y="298"/>
                    <a:pt x="125" y="211"/>
                  </a:cubicBezTo>
                  <a:cubicBezTo>
                    <a:pt x="125" y="124"/>
                    <a:pt x="82" y="47"/>
                    <a:pt x="1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2" name="Freeform 75"/>
            <p:cNvSpPr>
              <a:spLocks/>
            </p:cNvSpPr>
            <p:nvPr/>
          </p:nvSpPr>
          <p:spPr bwMode="auto">
            <a:xfrm>
              <a:off x="3229" y="1601"/>
              <a:ext cx="296" cy="997"/>
            </a:xfrm>
            <a:custGeom>
              <a:avLst/>
              <a:gdLst>
                <a:gd name="T0" fmla="*/ 125 w 125"/>
                <a:gd name="T1" fmla="*/ 394 h 422"/>
                <a:gd name="T2" fmla="*/ 32 w 125"/>
                <a:gd name="T3" fmla="*/ 211 h 422"/>
                <a:gd name="T4" fmla="*/ 125 w 125"/>
                <a:gd name="T5" fmla="*/ 28 h 422"/>
                <a:gd name="T6" fmla="*/ 108 w 125"/>
                <a:gd name="T7" fmla="*/ 0 h 422"/>
                <a:gd name="T8" fmla="*/ 0 w 125"/>
                <a:gd name="T9" fmla="*/ 211 h 422"/>
                <a:gd name="T10" fmla="*/ 109 w 125"/>
                <a:gd name="T11" fmla="*/ 422 h 422"/>
                <a:gd name="T12" fmla="*/ 125 w 125"/>
                <a:gd name="T13" fmla="*/ 394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25" y="394"/>
                  </a:moveTo>
                  <a:cubicBezTo>
                    <a:pt x="69" y="353"/>
                    <a:pt x="32" y="286"/>
                    <a:pt x="32" y="211"/>
                  </a:cubicBezTo>
                  <a:cubicBezTo>
                    <a:pt x="32" y="136"/>
                    <a:pt x="68" y="69"/>
                    <a:pt x="125" y="28"/>
                  </a:cubicBezTo>
                  <a:cubicBezTo>
                    <a:pt x="108" y="0"/>
                    <a:pt x="108" y="0"/>
                    <a:pt x="108" y="0"/>
                  </a:cubicBezTo>
                  <a:cubicBezTo>
                    <a:pt x="43" y="47"/>
                    <a:pt x="0" y="124"/>
                    <a:pt x="0" y="211"/>
                  </a:cubicBezTo>
                  <a:cubicBezTo>
                    <a:pt x="0" y="298"/>
                    <a:pt x="43" y="375"/>
                    <a:pt x="109" y="422"/>
                  </a:cubicBezTo>
                  <a:lnTo>
                    <a:pt x="125" y="394"/>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3" name="Freeform 76"/>
            <p:cNvSpPr>
              <a:spLocks/>
            </p:cNvSpPr>
            <p:nvPr/>
          </p:nvSpPr>
          <p:spPr bwMode="auto">
            <a:xfrm>
              <a:off x="3723" y="1979"/>
              <a:ext cx="239" cy="739"/>
            </a:xfrm>
            <a:custGeom>
              <a:avLst/>
              <a:gdLst>
                <a:gd name="T0" fmla="*/ 101 w 101"/>
                <a:gd name="T1" fmla="*/ 51 h 313"/>
                <a:gd name="T2" fmla="*/ 50 w 101"/>
                <a:gd name="T3" fmla="*/ 0 h 313"/>
                <a:gd name="T4" fmla="*/ 0 w 101"/>
                <a:gd name="T5" fmla="*/ 51 h 313"/>
                <a:gd name="T6" fmla="*/ 39 w 101"/>
                <a:gd name="T7" fmla="*/ 100 h 313"/>
                <a:gd name="T8" fmla="*/ 16 w 101"/>
                <a:gd name="T9" fmla="*/ 273 h 313"/>
                <a:gd name="T10" fmla="*/ 50 w 101"/>
                <a:gd name="T11" fmla="*/ 313 h 313"/>
                <a:gd name="T12" fmla="*/ 51 w 101"/>
                <a:gd name="T13" fmla="*/ 313 h 313"/>
                <a:gd name="T14" fmla="*/ 85 w 101"/>
                <a:gd name="T15" fmla="*/ 273 h 313"/>
                <a:gd name="T16" fmla="*/ 62 w 101"/>
                <a:gd name="T17" fmla="*/ 100 h 313"/>
                <a:gd name="T18" fmla="*/ 101 w 101"/>
                <a:gd name="T19" fmla="*/ 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313">
                  <a:moveTo>
                    <a:pt x="101" y="51"/>
                  </a:moveTo>
                  <a:cubicBezTo>
                    <a:pt x="101" y="23"/>
                    <a:pt x="78" y="0"/>
                    <a:pt x="50" y="0"/>
                  </a:cubicBezTo>
                  <a:cubicBezTo>
                    <a:pt x="23" y="0"/>
                    <a:pt x="0" y="23"/>
                    <a:pt x="0" y="51"/>
                  </a:cubicBezTo>
                  <a:cubicBezTo>
                    <a:pt x="0" y="75"/>
                    <a:pt x="16" y="95"/>
                    <a:pt x="39" y="100"/>
                  </a:cubicBezTo>
                  <a:cubicBezTo>
                    <a:pt x="16" y="273"/>
                    <a:pt x="16" y="273"/>
                    <a:pt x="16" y="273"/>
                  </a:cubicBezTo>
                  <a:cubicBezTo>
                    <a:pt x="13" y="295"/>
                    <a:pt x="28" y="313"/>
                    <a:pt x="50" y="313"/>
                  </a:cubicBezTo>
                  <a:cubicBezTo>
                    <a:pt x="51" y="313"/>
                    <a:pt x="51" y="313"/>
                    <a:pt x="51" y="313"/>
                  </a:cubicBezTo>
                  <a:cubicBezTo>
                    <a:pt x="73" y="313"/>
                    <a:pt x="88" y="295"/>
                    <a:pt x="85" y="273"/>
                  </a:cubicBezTo>
                  <a:cubicBezTo>
                    <a:pt x="62" y="100"/>
                    <a:pt x="62" y="100"/>
                    <a:pt x="62" y="100"/>
                  </a:cubicBezTo>
                  <a:cubicBezTo>
                    <a:pt x="85" y="95"/>
                    <a:pt x="101" y="75"/>
                    <a:pt x="101" y="5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grpSp>
      <p:grpSp>
        <p:nvGrpSpPr>
          <p:cNvPr id="84" name="Group 69"/>
          <p:cNvGrpSpPr>
            <a:grpSpLocks noChangeAspect="1"/>
          </p:cNvGrpSpPr>
          <p:nvPr/>
        </p:nvGrpSpPr>
        <p:grpSpPr bwMode="auto">
          <a:xfrm>
            <a:off x="357401" y="5775615"/>
            <a:ext cx="655432" cy="597159"/>
            <a:chOff x="3229" y="1601"/>
            <a:chExt cx="1226" cy="1117"/>
          </a:xfrm>
          <a:solidFill>
            <a:schemeClr val="bg2"/>
          </a:solidFill>
        </p:grpSpPr>
        <p:sp>
          <p:nvSpPr>
            <p:cNvPr id="85" name="Freeform 70"/>
            <p:cNvSpPr>
              <a:spLocks/>
            </p:cNvSpPr>
            <p:nvPr/>
          </p:nvSpPr>
          <p:spPr bwMode="auto">
            <a:xfrm>
              <a:off x="3501" y="1837"/>
              <a:ext cx="161" cy="524"/>
            </a:xfrm>
            <a:custGeom>
              <a:avLst/>
              <a:gdLst>
                <a:gd name="T0" fmla="*/ 52 w 68"/>
                <a:gd name="T1" fmla="*/ 222 h 222"/>
                <a:gd name="T2" fmla="*/ 68 w 68"/>
                <a:gd name="T3" fmla="*/ 194 h 222"/>
                <a:gd name="T4" fmla="*/ 32 w 68"/>
                <a:gd name="T5" fmla="*/ 111 h 222"/>
                <a:gd name="T6" fmla="*/ 68 w 68"/>
                <a:gd name="T7" fmla="*/ 28 h 222"/>
                <a:gd name="T8" fmla="*/ 51 w 68"/>
                <a:gd name="T9" fmla="*/ 0 h 222"/>
                <a:gd name="T10" fmla="*/ 0 w 68"/>
                <a:gd name="T11" fmla="*/ 111 h 222"/>
                <a:gd name="T12" fmla="*/ 52 w 68"/>
                <a:gd name="T13" fmla="*/ 222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52" y="222"/>
                  </a:moveTo>
                  <a:cubicBezTo>
                    <a:pt x="68" y="194"/>
                    <a:pt x="68" y="194"/>
                    <a:pt x="68" y="194"/>
                  </a:cubicBezTo>
                  <a:cubicBezTo>
                    <a:pt x="46" y="173"/>
                    <a:pt x="32" y="144"/>
                    <a:pt x="32" y="111"/>
                  </a:cubicBezTo>
                  <a:cubicBezTo>
                    <a:pt x="32" y="78"/>
                    <a:pt x="46" y="49"/>
                    <a:pt x="68" y="28"/>
                  </a:cubicBezTo>
                  <a:cubicBezTo>
                    <a:pt x="51" y="0"/>
                    <a:pt x="51" y="0"/>
                    <a:pt x="51" y="0"/>
                  </a:cubicBezTo>
                  <a:cubicBezTo>
                    <a:pt x="20" y="27"/>
                    <a:pt x="0" y="66"/>
                    <a:pt x="0" y="111"/>
                  </a:cubicBezTo>
                  <a:cubicBezTo>
                    <a:pt x="0" y="156"/>
                    <a:pt x="20" y="196"/>
                    <a:pt x="52" y="222"/>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6" name="Freeform 71"/>
            <p:cNvSpPr>
              <a:spLocks/>
            </p:cNvSpPr>
            <p:nvPr/>
          </p:nvSpPr>
          <p:spPr bwMode="auto">
            <a:xfrm>
              <a:off x="4023" y="1837"/>
              <a:ext cx="161" cy="524"/>
            </a:xfrm>
            <a:custGeom>
              <a:avLst/>
              <a:gdLst>
                <a:gd name="T0" fmla="*/ 36 w 68"/>
                <a:gd name="T1" fmla="*/ 111 h 222"/>
                <a:gd name="T2" fmla="*/ 0 w 68"/>
                <a:gd name="T3" fmla="*/ 194 h 222"/>
                <a:gd name="T4" fmla="*/ 16 w 68"/>
                <a:gd name="T5" fmla="*/ 222 h 222"/>
                <a:gd name="T6" fmla="*/ 68 w 68"/>
                <a:gd name="T7" fmla="*/ 111 h 222"/>
                <a:gd name="T8" fmla="*/ 17 w 68"/>
                <a:gd name="T9" fmla="*/ 0 h 222"/>
                <a:gd name="T10" fmla="*/ 0 w 68"/>
                <a:gd name="T11" fmla="*/ 28 h 222"/>
                <a:gd name="T12" fmla="*/ 36 w 68"/>
                <a:gd name="T13" fmla="*/ 111 h 222"/>
              </a:gdLst>
              <a:ahLst/>
              <a:cxnLst>
                <a:cxn ang="0">
                  <a:pos x="T0" y="T1"/>
                </a:cxn>
                <a:cxn ang="0">
                  <a:pos x="T2" y="T3"/>
                </a:cxn>
                <a:cxn ang="0">
                  <a:pos x="T4" y="T5"/>
                </a:cxn>
                <a:cxn ang="0">
                  <a:pos x="T6" y="T7"/>
                </a:cxn>
                <a:cxn ang="0">
                  <a:pos x="T8" y="T9"/>
                </a:cxn>
                <a:cxn ang="0">
                  <a:pos x="T10" y="T11"/>
                </a:cxn>
                <a:cxn ang="0">
                  <a:pos x="T12" y="T13"/>
                </a:cxn>
              </a:cxnLst>
              <a:rect l="0" t="0" r="r" b="b"/>
              <a:pathLst>
                <a:path w="68" h="222">
                  <a:moveTo>
                    <a:pt x="36" y="111"/>
                  </a:moveTo>
                  <a:cubicBezTo>
                    <a:pt x="36" y="144"/>
                    <a:pt x="22" y="173"/>
                    <a:pt x="0" y="194"/>
                  </a:cubicBezTo>
                  <a:cubicBezTo>
                    <a:pt x="16" y="222"/>
                    <a:pt x="16" y="222"/>
                    <a:pt x="16" y="222"/>
                  </a:cubicBezTo>
                  <a:cubicBezTo>
                    <a:pt x="48" y="196"/>
                    <a:pt x="68" y="156"/>
                    <a:pt x="68" y="111"/>
                  </a:cubicBezTo>
                  <a:cubicBezTo>
                    <a:pt x="68" y="66"/>
                    <a:pt x="48" y="27"/>
                    <a:pt x="17" y="0"/>
                  </a:cubicBezTo>
                  <a:cubicBezTo>
                    <a:pt x="0" y="28"/>
                    <a:pt x="0" y="28"/>
                    <a:pt x="0" y="28"/>
                  </a:cubicBezTo>
                  <a:cubicBezTo>
                    <a:pt x="22" y="49"/>
                    <a:pt x="36" y="78"/>
                    <a:pt x="36" y="11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7" name="Freeform 72"/>
            <p:cNvSpPr>
              <a:spLocks/>
            </p:cNvSpPr>
            <p:nvPr/>
          </p:nvSpPr>
          <p:spPr bwMode="auto">
            <a:xfrm>
              <a:off x="4092" y="1719"/>
              <a:ext cx="229" cy="761"/>
            </a:xfrm>
            <a:custGeom>
              <a:avLst/>
              <a:gdLst>
                <a:gd name="T0" fmla="*/ 65 w 97"/>
                <a:gd name="T1" fmla="*/ 161 h 322"/>
                <a:gd name="T2" fmla="*/ 0 w 97"/>
                <a:gd name="T3" fmla="*/ 294 h 322"/>
                <a:gd name="T4" fmla="*/ 16 w 97"/>
                <a:gd name="T5" fmla="*/ 322 h 322"/>
                <a:gd name="T6" fmla="*/ 97 w 97"/>
                <a:gd name="T7" fmla="*/ 161 h 322"/>
                <a:gd name="T8" fmla="*/ 17 w 97"/>
                <a:gd name="T9" fmla="*/ 0 h 322"/>
                <a:gd name="T10" fmla="*/ 0 w 97"/>
                <a:gd name="T11" fmla="*/ 28 h 322"/>
                <a:gd name="T12" fmla="*/ 65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65" y="161"/>
                  </a:moveTo>
                  <a:cubicBezTo>
                    <a:pt x="65" y="215"/>
                    <a:pt x="39" y="263"/>
                    <a:pt x="0" y="294"/>
                  </a:cubicBezTo>
                  <a:cubicBezTo>
                    <a:pt x="16" y="322"/>
                    <a:pt x="16" y="322"/>
                    <a:pt x="16" y="322"/>
                  </a:cubicBezTo>
                  <a:cubicBezTo>
                    <a:pt x="65" y="285"/>
                    <a:pt x="97" y="227"/>
                    <a:pt x="97" y="161"/>
                  </a:cubicBezTo>
                  <a:cubicBezTo>
                    <a:pt x="97" y="95"/>
                    <a:pt x="65" y="37"/>
                    <a:pt x="17" y="0"/>
                  </a:cubicBezTo>
                  <a:cubicBezTo>
                    <a:pt x="0" y="28"/>
                    <a:pt x="0" y="28"/>
                    <a:pt x="0" y="28"/>
                  </a:cubicBezTo>
                  <a:cubicBezTo>
                    <a:pt x="39" y="59"/>
                    <a:pt x="65" y="107"/>
                    <a:pt x="65"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8" name="Freeform 73"/>
            <p:cNvSpPr>
              <a:spLocks/>
            </p:cNvSpPr>
            <p:nvPr/>
          </p:nvSpPr>
          <p:spPr bwMode="auto">
            <a:xfrm>
              <a:off x="3364" y="1719"/>
              <a:ext cx="229" cy="761"/>
            </a:xfrm>
            <a:custGeom>
              <a:avLst/>
              <a:gdLst>
                <a:gd name="T0" fmla="*/ 0 w 97"/>
                <a:gd name="T1" fmla="*/ 161 h 322"/>
                <a:gd name="T2" fmla="*/ 81 w 97"/>
                <a:gd name="T3" fmla="*/ 322 h 322"/>
                <a:gd name="T4" fmla="*/ 97 w 97"/>
                <a:gd name="T5" fmla="*/ 294 h 322"/>
                <a:gd name="T6" fmla="*/ 32 w 97"/>
                <a:gd name="T7" fmla="*/ 161 h 322"/>
                <a:gd name="T8" fmla="*/ 97 w 97"/>
                <a:gd name="T9" fmla="*/ 28 h 322"/>
                <a:gd name="T10" fmla="*/ 80 w 97"/>
                <a:gd name="T11" fmla="*/ 0 h 322"/>
                <a:gd name="T12" fmla="*/ 0 w 97"/>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97" h="322">
                  <a:moveTo>
                    <a:pt x="0" y="161"/>
                  </a:moveTo>
                  <a:cubicBezTo>
                    <a:pt x="0" y="227"/>
                    <a:pt x="32" y="285"/>
                    <a:pt x="81" y="322"/>
                  </a:cubicBezTo>
                  <a:cubicBezTo>
                    <a:pt x="97" y="294"/>
                    <a:pt x="97" y="294"/>
                    <a:pt x="97" y="294"/>
                  </a:cubicBezTo>
                  <a:cubicBezTo>
                    <a:pt x="58" y="263"/>
                    <a:pt x="32" y="215"/>
                    <a:pt x="32" y="161"/>
                  </a:cubicBezTo>
                  <a:cubicBezTo>
                    <a:pt x="32" y="107"/>
                    <a:pt x="58" y="59"/>
                    <a:pt x="97" y="28"/>
                  </a:cubicBezTo>
                  <a:cubicBezTo>
                    <a:pt x="80" y="0"/>
                    <a:pt x="80" y="0"/>
                    <a:pt x="80" y="0"/>
                  </a:cubicBezTo>
                  <a:cubicBezTo>
                    <a:pt x="32" y="37"/>
                    <a:pt x="0" y="95"/>
                    <a:pt x="0" y="16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89" name="Freeform 74"/>
            <p:cNvSpPr>
              <a:spLocks/>
            </p:cNvSpPr>
            <p:nvPr/>
          </p:nvSpPr>
          <p:spPr bwMode="auto">
            <a:xfrm>
              <a:off x="4160" y="1601"/>
              <a:ext cx="295" cy="997"/>
            </a:xfrm>
            <a:custGeom>
              <a:avLst/>
              <a:gdLst>
                <a:gd name="T0" fmla="*/ 16 w 125"/>
                <a:gd name="T1" fmla="*/ 0 h 422"/>
                <a:gd name="T2" fmla="*/ 0 w 125"/>
                <a:gd name="T3" fmla="*/ 28 h 422"/>
                <a:gd name="T4" fmla="*/ 93 w 125"/>
                <a:gd name="T5" fmla="*/ 211 h 422"/>
                <a:gd name="T6" fmla="*/ 0 w 125"/>
                <a:gd name="T7" fmla="*/ 394 h 422"/>
                <a:gd name="T8" fmla="*/ 16 w 125"/>
                <a:gd name="T9" fmla="*/ 422 h 422"/>
                <a:gd name="T10" fmla="*/ 125 w 125"/>
                <a:gd name="T11" fmla="*/ 211 h 422"/>
                <a:gd name="T12" fmla="*/ 16 w 125"/>
                <a:gd name="T13" fmla="*/ 0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6" y="0"/>
                  </a:moveTo>
                  <a:cubicBezTo>
                    <a:pt x="0" y="28"/>
                    <a:pt x="0" y="28"/>
                    <a:pt x="0" y="28"/>
                  </a:cubicBezTo>
                  <a:cubicBezTo>
                    <a:pt x="57" y="69"/>
                    <a:pt x="93" y="136"/>
                    <a:pt x="93" y="211"/>
                  </a:cubicBezTo>
                  <a:cubicBezTo>
                    <a:pt x="93" y="286"/>
                    <a:pt x="56" y="353"/>
                    <a:pt x="0" y="394"/>
                  </a:cubicBezTo>
                  <a:cubicBezTo>
                    <a:pt x="16" y="422"/>
                    <a:pt x="16" y="422"/>
                    <a:pt x="16" y="422"/>
                  </a:cubicBezTo>
                  <a:cubicBezTo>
                    <a:pt x="82" y="375"/>
                    <a:pt x="125" y="298"/>
                    <a:pt x="125" y="211"/>
                  </a:cubicBezTo>
                  <a:cubicBezTo>
                    <a:pt x="125" y="124"/>
                    <a:pt x="82" y="47"/>
                    <a:pt x="1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90" name="Freeform 75"/>
            <p:cNvSpPr>
              <a:spLocks/>
            </p:cNvSpPr>
            <p:nvPr/>
          </p:nvSpPr>
          <p:spPr bwMode="auto">
            <a:xfrm>
              <a:off x="3229" y="1601"/>
              <a:ext cx="296" cy="997"/>
            </a:xfrm>
            <a:custGeom>
              <a:avLst/>
              <a:gdLst>
                <a:gd name="T0" fmla="*/ 125 w 125"/>
                <a:gd name="T1" fmla="*/ 394 h 422"/>
                <a:gd name="T2" fmla="*/ 32 w 125"/>
                <a:gd name="T3" fmla="*/ 211 h 422"/>
                <a:gd name="T4" fmla="*/ 125 w 125"/>
                <a:gd name="T5" fmla="*/ 28 h 422"/>
                <a:gd name="T6" fmla="*/ 108 w 125"/>
                <a:gd name="T7" fmla="*/ 0 h 422"/>
                <a:gd name="T8" fmla="*/ 0 w 125"/>
                <a:gd name="T9" fmla="*/ 211 h 422"/>
                <a:gd name="T10" fmla="*/ 109 w 125"/>
                <a:gd name="T11" fmla="*/ 422 h 422"/>
                <a:gd name="T12" fmla="*/ 125 w 125"/>
                <a:gd name="T13" fmla="*/ 394 h 422"/>
              </a:gdLst>
              <a:ahLst/>
              <a:cxnLst>
                <a:cxn ang="0">
                  <a:pos x="T0" y="T1"/>
                </a:cxn>
                <a:cxn ang="0">
                  <a:pos x="T2" y="T3"/>
                </a:cxn>
                <a:cxn ang="0">
                  <a:pos x="T4" y="T5"/>
                </a:cxn>
                <a:cxn ang="0">
                  <a:pos x="T6" y="T7"/>
                </a:cxn>
                <a:cxn ang="0">
                  <a:pos x="T8" y="T9"/>
                </a:cxn>
                <a:cxn ang="0">
                  <a:pos x="T10" y="T11"/>
                </a:cxn>
                <a:cxn ang="0">
                  <a:pos x="T12" y="T13"/>
                </a:cxn>
              </a:cxnLst>
              <a:rect l="0" t="0" r="r" b="b"/>
              <a:pathLst>
                <a:path w="125" h="422">
                  <a:moveTo>
                    <a:pt x="125" y="394"/>
                  </a:moveTo>
                  <a:cubicBezTo>
                    <a:pt x="69" y="353"/>
                    <a:pt x="32" y="286"/>
                    <a:pt x="32" y="211"/>
                  </a:cubicBezTo>
                  <a:cubicBezTo>
                    <a:pt x="32" y="136"/>
                    <a:pt x="68" y="69"/>
                    <a:pt x="125" y="28"/>
                  </a:cubicBezTo>
                  <a:cubicBezTo>
                    <a:pt x="108" y="0"/>
                    <a:pt x="108" y="0"/>
                    <a:pt x="108" y="0"/>
                  </a:cubicBezTo>
                  <a:cubicBezTo>
                    <a:pt x="43" y="47"/>
                    <a:pt x="0" y="124"/>
                    <a:pt x="0" y="211"/>
                  </a:cubicBezTo>
                  <a:cubicBezTo>
                    <a:pt x="0" y="298"/>
                    <a:pt x="43" y="375"/>
                    <a:pt x="109" y="422"/>
                  </a:cubicBezTo>
                  <a:lnTo>
                    <a:pt x="125" y="394"/>
                  </a:ln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sp>
          <p:nvSpPr>
            <p:cNvPr id="91" name="Freeform 76"/>
            <p:cNvSpPr>
              <a:spLocks/>
            </p:cNvSpPr>
            <p:nvPr/>
          </p:nvSpPr>
          <p:spPr bwMode="auto">
            <a:xfrm>
              <a:off x="3723" y="1979"/>
              <a:ext cx="239" cy="739"/>
            </a:xfrm>
            <a:custGeom>
              <a:avLst/>
              <a:gdLst>
                <a:gd name="T0" fmla="*/ 101 w 101"/>
                <a:gd name="T1" fmla="*/ 51 h 313"/>
                <a:gd name="T2" fmla="*/ 50 w 101"/>
                <a:gd name="T3" fmla="*/ 0 h 313"/>
                <a:gd name="T4" fmla="*/ 0 w 101"/>
                <a:gd name="T5" fmla="*/ 51 h 313"/>
                <a:gd name="T6" fmla="*/ 39 w 101"/>
                <a:gd name="T7" fmla="*/ 100 h 313"/>
                <a:gd name="T8" fmla="*/ 16 w 101"/>
                <a:gd name="T9" fmla="*/ 273 h 313"/>
                <a:gd name="T10" fmla="*/ 50 w 101"/>
                <a:gd name="T11" fmla="*/ 313 h 313"/>
                <a:gd name="T12" fmla="*/ 51 w 101"/>
                <a:gd name="T13" fmla="*/ 313 h 313"/>
                <a:gd name="T14" fmla="*/ 85 w 101"/>
                <a:gd name="T15" fmla="*/ 273 h 313"/>
                <a:gd name="T16" fmla="*/ 62 w 101"/>
                <a:gd name="T17" fmla="*/ 100 h 313"/>
                <a:gd name="T18" fmla="*/ 101 w 101"/>
                <a:gd name="T19" fmla="*/ 5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313">
                  <a:moveTo>
                    <a:pt x="101" y="51"/>
                  </a:moveTo>
                  <a:cubicBezTo>
                    <a:pt x="101" y="23"/>
                    <a:pt x="78" y="0"/>
                    <a:pt x="50" y="0"/>
                  </a:cubicBezTo>
                  <a:cubicBezTo>
                    <a:pt x="23" y="0"/>
                    <a:pt x="0" y="23"/>
                    <a:pt x="0" y="51"/>
                  </a:cubicBezTo>
                  <a:cubicBezTo>
                    <a:pt x="0" y="75"/>
                    <a:pt x="16" y="95"/>
                    <a:pt x="39" y="100"/>
                  </a:cubicBezTo>
                  <a:cubicBezTo>
                    <a:pt x="16" y="273"/>
                    <a:pt x="16" y="273"/>
                    <a:pt x="16" y="273"/>
                  </a:cubicBezTo>
                  <a:cubicBezTo>
                    <a:pt x="13" y="295"/>
                    <a:pt x="28" y="313"/>
                    <a:pt x="50" y="313"/>
                  </a:cubicBezTo>
                  <a:cubicBezTo>
                    <a:pt x="51" y="313"/>
                    <a:pt x="51" y="313"/>
                    <a:pt x="51" y="313"/>
                  </a:cubicBezTo>
                  <a:cubicBezTo>
                    <a:pt x="73" y="313"/>
                    <a:pt x="88" y="295"/>
                    <a:pt x="85" y="273"/>
                  </a:cubicBezTo>
                  <a:cubicBezTo>
                    <a:pt x="62" y="100"/>
                    <a:pt x="62" y="100"/>
                    <a:pt x="62" y="100"/>
                  </a:cubicBezTo>
                  <a:cubicBezTo>
                    <a:pt x="85" y="95"/>
                    <a:pt x="101" y="75"/>
                    <a:pt x="101" y="51"/>
                  </a:cubicBezTo>
                  <a:close/>
                </a:path>
              </a:pathLst>
            </a:custGeom>
            <a:grpFill/>
            <a:ln>
              <a:noFill/>
            </a:ln>
          </p:spPr>
          <p:txBody>
            <a:bodyPr vert="horz" wrap="square" lIns="91440" tIns="45720" rIns="91440" bIns="45720" numCol="1" anchor="t" anchorCtr="0" compatLnSpc="1">
              <a:prstTxWarp prst="textNoShape">
                <a:avLst/>
              </a:prstTxWarp>
            </a:bodyPr>
            <a:lstStyle/>
            <a:p>
              <a:pPr defTabSz="914184"/>
              <a:endParaRPr lang="en-US" sz="1200" dirty="0">
                <a:solidFill>
                  <a:srgbClr val="000000"/>
                </a:solidFill>
              </a:endParaRPr>
            </a:p>
          </p:txBody>
        </p:sp>
      </p:grpSp>
      <p:sp>
        <p:nvSpPr>
          <p:cNvPr id="6" name="TextBox 5"/>
          <p:cNvSpPr txBox="1"/>
          <p:nvPr/>
        </p:nvSpPr>
        <p:spPr>
          <a:xfrm>
            <a:off x="2176117" y="575591"/>
            <a:ext cx="10015883" cy="1514261"/>
          </a:xfrm>
          <a:prstGeom prst="rect">
            <a:avLst/>
          </a:prstGeom>
          <a:noFill/>
        </p:spPr>
        <p:txBody>
          <a:bodyPr wrap="none" lIns="182880" tIns="146304" rIns="182880" bIns="146304" rtlCol="0">
            <a:spAutoFit/>
          </a:bodyPr>
          <a:lstStyle/>
          <a:p>
            <a:pPr>
              <a:lnSpc>
                <a:spcPct val="90000"/>
              </a:lnSpc>
            </a:pPr>
            <a:r>
              <a:rPr lang="en-US" sz="8800" dirty="0" smtClean="0">
                <a:gradFill>
                  <a:gsLst>
                    <a:gs pos="2917">
                      <a:schemeClr val="tx1"/>
                    </a:gs>
                    <a:gs pos="30000">
                      <a:schemeClr val="tx1"/>
                    </a:gs>
                  </a:gsLst>
                  <a:lin ang="5400000" scaled="0"/>
                </a:gradFill>
              </a:rPr>
              <a:t>What’s Happening?</a:t>
            </a: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963710"/>
            <a:ext cx="12192000" cy="4894289"/>
          </a:xfrm>
          <a:prstGeom prst="rect">
            <a:avLst/>
          </a:prstGeom>
        </p:spPr>
      </p:pic>
    </p:spTree>
    <p:extLst>
      <p:ext uri="{BB962C8B-B14F-4D97-AF65-F5344CB8AC3E}">
        <p14:creationId xmlns:p14="http://schemas.microsoft.com/office/powerpoint/2010/main" val="898542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50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10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20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30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40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06910"/>
            <a:ext cx="1962076" cy="5844179"/>
          </a:xfrm>
          <a:prstGeom prst="rect">
            <a:avLst/>
          </a:prstGeom>
          <a:noFill/>
        </p:spPr>
        <p:txBody>
          <a:bodyPr vert="vert270" wrap="square" lIns="182880" tIns="146304" rIns="182880" bIns="146304" rtlCol="0">
            <a:spAutoFit/>
          </a:bodyPr>
          <a:lstStyle/>
          <a:p>
            <a:pPr algn="ctr">
              <a:lnSpc>
                <a:spcPct val="90000"/>
              </a:lnSpc>
            </a:pPr>
            <a:r>
              <a:rPr lang="en-US" sz="11500" dirty="0" smtClean="0">
                <a:gradFill>
                  <a:gsLst>
                    <a:gs pos="2917">
                      <a:schemeClr val="tx1"/>
                    </a:gs>
                    <a:gs pos="30000">
                      <a:schemeClr val="tx1"/>
                    </a:gs>
                  </a:gsLst>
                  <a:lin ang="5400000" scaled="0"/>
                </a:gradFill>
              </a:rPr>
              <a:t>Why </a:t>
            </a:r>
            <a:r>
              <a:rPr lang="en-US" sz="11500" dirty="0" smtClean="0">
                <a:solidFill>
                  <a:schemeClr val="accent5"/>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595" y="0"/>
            <a:ext cx="10321405" cy="6858000"/>
          </a:xfrm>
          <a:prstGeom prst="rect">
            <a:avLst/>
          </a:prstGeom>
        </p:spPr>
      </p:pic>
    </p:spTree>
    <p:extLst>
      <p:ext uri="{BB962C8B-B14F-4D97-AF65-F5344CB8AC3E}">
        <p14:creationId xmlns:p14="http://schemas.microsoft.com/office/powerpoint/2010/main" val="39093263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0" y="5392722"/>
            <a:ext cx="9952084" cy="1514261"/>
          </a:xfrm>
          <a:prstGeom prst="rect">
            <a:avLst/>
          </a:prstGeom>
          <a:noFill/>
        </p:spPr>
        <p:txBody>
          <a:bodyPr wrap="none" lIns="182880" tIns="146304" rIns="182880" bIns="146304" rtlCol="0">
            <a:spAutoFit/>
          </a:bodyPr>
          <a:lstStyle/>
          <a:p>
            <a:pPr algn="ctr">
              <a:lnSpc>
                <a:spcPct val="90000"/>
              </a:lnSpc>
            </a:pPr>
            <a:r>
              <a:rPr lang="en-US" sz="8800" dirty="0" smtClean="0">
                <a:solidFill>
                  <a:schemeClr val="bg1"/>
                </a:solidFill>
              </a:rPr>
              <a:t>What Will Happen?</a:t>
            </a:r>
          </a:p>
        </p:txBody>
      </p:sp>
    </p:spTree>
    <p:extLst>
      <p:ext uri="{BB962C8B-B14F-4D97-AF65-F5344CB8AC3E}">
        <p14:creationId xmlns:p14="http://schemas.microsoft.com/office/powerpoint/2010/main" val="19795196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091980" y="170330"/>
          <a:ext cx="10579185" cy="6360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The </a:t>
            </a:r>
            <a:r>
              <a:rPr lang="en-US" i="1" dirty="0" smtClean="0"/>
              <a:t>And</a:t>
            </a:r>
            <a:endParaRPr lang="en-US" i="1" dirty="0"/>
          </a:p>
        </p:txBody>
      </p:sp>
    </p:spTree>
    <p:extLst>
      <p:ext uri="{BB962C8B-B14F-4D97-AF65-F5344CB8AC3E}">
        <p14:creationId xmlns:p14="http://schemas.microsoft.com/office/powerpoint/2010/main" val="337747118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QL Server 14_DRAFT_04222013_ab">
  <a:themeElements>
    <a:clrScheme name="Custom 14">
      <a:dk1>
        <a:srgbClr val="505050"/>
      </a:dk1>
      <a:lt1>
        <a:srgbClr val="FFFFFF"/>
      </a:lt1>
      <a:dk2>
        <a:srgbClr val="505050"/>
      </a:dk2>
      <a:lt2>
        <a:srgbClr val="969696"/>
      </a:lt2>
      <a:accent1>
        <a:srgbClr val="00187B"/>
      </a:accent1>
      <a:accent2>
        <a:srgbClr val="7FBA00"/>
      </a:accent2>
      <a:accent3>
        <a:srgbClr val="FF8C00"/>
      </a:accent3>
      <a:accent4>
        <a:srgbClr val="00BCF2"/>
      </a:accent4>
      <a:accent5>
        <a:srgbClr val="E81123"/>
      </a:accent5>
      <a:accent6>
        <a:srgbClr val="FFB900"/>
      </a:accent6>
      <a:hlink>
        <a:srgbClr val="00187B"/>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External_Template_16x9" id="{2FE55D51-FEBC-4A42-A4CB-0C1E7CD67338}" vid="{6B9A7899-6FE2-4C34-8CB1-94B9A5D7B2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259F80B481294EA2616764F5468028" ma:contentTypeVersion="3" ma:contentTypeDescription="Create a new document." ma:contentTypeScope="" ma:versionID="17b0ab71de516efa0448e332352d800e">
  <xsd:schema xmlns:xsd="http://www.w3.org/2001/XMLSchema" xmlns:xs="http://www.w3.org/2001/XMLSchema" xmlns:p="http://schemas.microsoft.com/office/2006/metadata/properties" xmlns:ns3="ca2d2b93-6fe1-4327-ad17-9a40d88b17df" targetNamespace="http://schemas.microsoft.com/office/2006/metadata/properties" ma:root="true" ma:fieldsID="54066b4107bc7e24724af96c9ac5d664" ns3:_="">
    <xsd:import namespace="ca2d2b93-6fe1-4327-ad17-9a40d88b17df"/>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d2b93-6fe1-4327-ad17-9a40d88b17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E44F84-122E-413B-A645-7A16AC627DF9}"/>
</file>

<file path=customXml/itemProps2.xml><?xml version="1.0" encoding="utf-8"?>
<ds:datastoreItem xmlns:ds="http://schemas.openxmlformats.org/officeDocument/2006/customXml" ds:itemID="{5320355E-D5C7-42C3-BCA4-76AB1D838419}"/>
</file>

<file path=customXml/itemProps3.xml><?xml version="1.0" encoding="utf-8"?>
<ds:datastoreItem xmlns:ds="http://schemas.openxmlformats.org/officeDocument/2006/customXml" ds:itemID="{E58A7AE3-F3FD-4B7F-A97C-9B98BD0FD408}"/>
</file>

<file path=docProps/app.xml><?xml version="1.0" encoding="utf-8"?>
<Properties xmlns="http://schemas.openxmlformats.org/officeDocument/2006/extended-properties" xmlns:vt="http://schemas.openxmlformats.org/officeDocument/2006/docPropsVTypes">
  <TotalTime>9686</TotalTime>
  <Words>977</Words>
  <Application>Microsoft Office PowerPoint</Application>
  <PresentationFormat>Widescreen</PresentationFormat>
  <Paragraphs>212</Paragraphs>
  <Slides>24</Slides>
  <Notes>15</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6" baseType="lpstr">
      <vt:lpstr>Arial</vt:lpstr>
      <vt:lpstr>Calibri</vt:lpstr>
      <vt:lpstr>Calibri Light</vt:lpstr>
      <vt:lpstr>Consolas</vt:lpstr>
      <vt:lpstr>Segoe</vt:lpstr>
      <vt:lpstr>Segoe Light</vt:lpstr>
      <vt:lpstr>Segoe UI</vt:lpstr>
      <vt:lpstr>Segoe UI Light</vt:lpstr>
      <vt:lpstr>Wingdings</vt:lpstr>
      <vt:lpstr>Office Theme</vt:lpstr>
      <vt:lpstr>SQL Server 14_DRAFT_04222013_ab</vt:lpstr>
      <vt:lpstr>think-cell Slide</vt:lpstr>
      <vt:lpstr>NoSQL and Relational in the Modern Data Architecture </vt:lpstr>
      <vt:lpstr>What We’ll Cover</vt:lpstr>
      <vt:lpstr>Agenda</vt:lpstr>
      <vt:lpstr>4 Questions</vt:lpstr>
      <vt:lpstr>PowerPoint Presentation</vt:lpstr>
      <vt:lpstr>PowerPoint Presentation</vt:lpstr>
      <vt:lpstr>PowerPoint Presentation</vt:lpstr>
      <vt:lpstr>PowerPoint Presentation</vt:lpstr>
      <vt:lpstr>The And</vt:lpstr>
      <vt:lpstr>The Why</vt:lpstr>
      <vt:lpstr>PowerPoint Presentation</vt:lpstr>
      <vt:lpstr>Kinect Telemetry Retail Application</vt:lpstr>
      <vt:lpstr>Polyglot Persistence Pattern</vt:lpstr>
      <vt:lpstr>PowerPoint Presentation</vt:lpstr>
      <vt:lpstr> </vt:lpstr>
      <vt:lpstr>PowerPoint Presentation</vt:lpstr>
      <vt:lpstr>Terminology Time</vt:lpstr>
      <vt:lpstr>Distributed Systems and the CAP Theorem</vt:lpstr>
      <vt:lpstr>BASE - ACID</vt:lpstr>
      <vt:lpstr>__aaS - Services</vt:lpstr>
      <vt:lpstr>How do we think about the different services?</vt:lpstr>
      <vt:lpstr>Agenda</vt:lpstr>
      <vt:lpstr>HOL1 Explore the Portal(s)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Rubbelke</dc:creator>
  <cp:lastModifiedBy>Lara Rubbelke</cp:lastModifiedBy>
  <cp:revision>70</cp:revision>
  <dcterms:created xsi:type="dcterms:W3CDTF">2015-01-14T15:17:34Z</dcterms:created>
  <dcterms:modified xsi:type="dcterms:W3CDTF">2015-03-20T04:41:10Z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ContentTypeId">
    <vt:lpwstr>0x0101009C259F80B481294EA2616764F5468028</vt:lpwstr>
  </property>
  <property fmtid="{D5CDD505-2E9C-101B-9397-08002B2CF9AE}" pid="5" name="TaxCatchAll">
    <vt:lpwstr/>
  </property>
  <property fmtid="{D5CDD505-2E9C-101B-9397-08002B2CF9AE}" pid="6" name="TaxKeywordTaxHTField">
    <vt:lpwstr/>
  </property>
</Properties>
</file>