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87" r:id="rId5"/>
    <p:sldMasterId id="2147484716" r:id="rId6"/>
    <p:sldMasterId id="2147484792" r:id="rId7"/>
    <p:sldMasterId id="2147484796" r:id="rId8"/>
    <p:sldMasterId id="2147484816" r:id="rId9"/>
    <p:sldMasterId id="2147484825" r:id="rId10"/>
    <p:sldMasterId id="2147484849" r:id="rId11"/>
  </p:sldMasterIdLst>
  <p:notesMasterIdLst>
    <p:notesMasterId r:id="rId18"/>
  </p:notesMasterIdLst>
  <p:handoutMasterIdLst>
    <p:handoutMasterId r:id="rId19"/>
  </p:handoutMasterIdLst>
  <p:sldIdLst>
    <p:sldId id="1543" r:id="rId12"/>
    <p:sldId id="1603" r:id="rId13"/>
    <p:sldId id="1602" r:id="rId14"/>
    <p:sldId id="1604" r:id="rId15"/>
    <p:sldId id="1605" r:id="rId16"/>
    <p:sldId id="1579" r:id="rId17"/>
  </p:sldIdLst>
  <p:sldSz cx="12188825" cy="6858000"/>
  <p:notesSz cx="7010400" cy="9296400"/>
  <p:defaultTex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 minutes" id="{9506B022-2610-473D-9FAA-0AF6330CAD4F}">
          <p14:sldIdLst>
            <p14:sldId id="1543"/>
            <p14:sldId id="1603"/>
            <p14:sldId id="1602"/>
            <p14:sldId id="1604"/>
            <p14:sldId id="1605"/>
            <p14:sldId id="1579"/>
          </p14:sldIdLst>
        </p14:section>
      </p14:sectionLst>
    </p:ext>
    <p:ext uri="{EFAFB233-063F-42B5-8137-9DF3F51BA10A}">
      <p15:sldGuideLst xmlns:p15="http://schemas.microsoft.com/office/powerpoint/2012/main">
        <p15:guide id="1" orient="horz" pos="1195">
          <p15:clr>
            <a:srgbClr val="A4A3A4"/>
          </p15:clr>
        </p15:guide>
        <p15:guide id="2" pos="3839">
          <p15:clr>
            <a:srgbClr val="A4A3A4"/>
          </p15:clr>
        </p15:guide>
        <p15:guide id="3" pos="186">
          <p15:clr>
            <a:srgbClr val="A4A3A4"/>
          </p15:clr>
        </p15:guide>
        <p15:guide id="4" pos="751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02"/>
    <a:srgbClr val="2C65C2"/>
    <a:srgbClr val="1D4380"/>
    <a:srgbClr val="7EA4E2"/>
    <a:srgbClr val="00B0F0"/>
    <a:srgbClr val="2DA5FF"/>
    <a:srgbClr val="7FBA00"/>
    <a:srgbClr val="1A1A1A"/>
    <a:srgbClr val="000000"/>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7373" autoAdjust="0"/>
  </p:normalViewPr>
  <p:slideViewPr>
    <p:cSldViewPr>
      <p:cViewPr varScale="1">
        <p:scale>
          <a:sx n="102" d="100"/>
          <a:sy n="102" d="100"/>
        </p:scale>
        <p:origin x="780" y="72"/>
      </p:cViewPr>
      <p:guideLst>
        <p:guide orient="horz" pos="1195"/>
        <p:guide pos="3839"/>
        <p:guide pos="186"/>
        <p:guide pos="7515"/>
      </p:guideLst>
    </p:cSldViewPr>
  </p:slideViewPr>
  <p:outlineViewPr>
    <p:cViewPr>
      <p:scale>
        <a:sx n="33" d="100"/>
        <a:sy n="33" d="100"/>
      </p:scale>
      <p:origin x="0" y="0"/>
    </p:cViewPr>
  </p:outlineViewPr>
  <p:notesTextViewPr>
    <p:cViewPr>
      <p:scale>
        <a:sx n="3" d="2"/>
        <a:sy n="3" d="2"/>
      </p:scale>
      <p:origin x="0" y="0"/>
    </p:cViewPr>
  </p:notesTextViewPr>
  <p:sorterViewPr>
    <p:cViewPr>
      <p:scale>
        <a:sx n="53" d="100"/>
        <a:sy n="53" d="100"/>
      </p:scale>
      <p:origin x="0" y="0"/>
    </p:cViewPr>
  </p:sorterViewPr>
  <p:notesViewPr>
    <p:cSldViewPr showGuides="1">
      <p:cViewPr varScale="1">
        <p:scale>
          <a:sx n="63" d="100"/>
          <a:sy n="63" d="100"/>
        </p:scale>
        <p:origin x="3115" y="29"/>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7B22242A-0727-46E8-9D2C-7C53C71231AC}" type="datetime8">
              <a:rPr lang="en-US" smtClean="0">
                <a:latin typeface="Segoe UI" pitchFamily="34" charset="0"/>
              </a:rPr>
              <a:t>2/10/2015 2:21 PM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4"/>
          </a:xfrm>
          <a:prstGeom prst="rect">
            <a:avLst/>
          </a:prstGeom>
        </p:spPr>
        <p:txBody>
          <a:bodyPr vert="horz" lIns="93175" tIns="46587" rIns="93175" bIns="46587" rtlCol="0" anchor="b"/>
          <a:lstStyle>
            <a:lvl1pPr algn="l">
              <a:defRPr sz="1200"/>
            </a:lvl1pPr>
          </a:lstStyle>
          <a:p>
            <a:pPr marL="406020" defTabSz="931436"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12104" y="8829967"/>
            <a:ext cx="1096673" cy="464820"/>
          </a:xfrm>
          <a:prstGeom prst="rect">
            <a:avLst/>
          </a:prstGeom>
        </p:spPr>
        <p:txBody>
          <a:bodyPr vert="horz" lIns="93175" tIns="46587" rIns="93175" bIns="46587"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5" tIns="46587" rIns="93175" bIns="46587" rtlCol="0" anchor="b"/>
          <a:lstStyle>
            <a:lvl1pPr marL="582340" indent="0" algn="l">
              <a:defRPr sz="1200"/>
            </a:lvl1p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DDCD61BB-790A-4EFE-904A-F3FC061E4182}" type="datetime8">
              <a:rPr lang="en-US" smtClean="0"/>
              <a:t>2/10/2015 2:21 PM</a:t>
            </a:fld>
            <a:endParaRPr lang="en-US" dirty="0"/>
          </a:p>
        </p:txBody>
      </p:sp>
      <p:sp>
        <p:nvSpPr>
          <p:cNvPr id="12" name="Notes Placeholder 11"/>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5" tIns="46587" rIns="93175" bIns="46587"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74"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60" indent="-10581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38"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98" indent="-146823"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72"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685" algn="l" defTabSz="914274" rtl="0" eaLnBrk="1" latinLnBrk="0" hangingPunct="1">
      <a:defRPr sz="1200" kern="1200">
        <a:solidFill>
          <a:schemeClr val="tx1"/>
        </a:solidFill>
        <a:latin typeface="+mn-lt"/>
        <a:ea typeface="+mn-ea"/>
        <a:cs typeface="+mn-cs"/>
      </a:defRPr>
    </a:lvl6pPr>
    <a:lvl7pPr marL="2742821" algn="l" defTabSz="914274" rtl="0" eaLnBrk="1" latinLnBrk="0" hangingPunct="1">
      <a:defRPr sz="1200" kern="1200">
        <a:solidFill>
          <a:schemeClr val="tx1"/>
        </a:solidFill>
        <a:latin typeface="+mn-lt"/>
        <a:ea typeface="+mn-ea"/>
        <a:cs typeface="+mn-cs"/>
      </a:defRPr>
    </a:lvl7pPr>
    <a:lvl8pPr marL="3199958" algn="l" defTabSz="914274" rtl="0" eaLnBrk="1" latinLnBrk="0" hangingPunct="1">
      <a:defRPr sz="1200" kern="1200">
        <a:solidFill>
          <a:schemeClr val="tx1"/>
        </a:solidFill>
        <a:latin typeface="+mn-lt"/>
        <a:ea typeface="+mn-ea"/>
        <a:cs typeface="+mn-cs"/>
      </a:defRPr>
    </a:lvl8pPr>
    <a:lvl9pPr marL="3657096" algn="l" defTabSz="9142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zure.microsoft.com/pricing/free-trial/?WT.mc_id=A525Ad0F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azure.microsoft.com/pricing/member-offers/msdn-benefits/?WT.mc_id=A0542D0D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note:</a:t>
            </a:r>
            <a:r>
              <a:rPr lang="en-US" baseline="0" dirty="0" smtClean="0"/>
              <a:t> Generate localized links using these tags:</a:t>
            </a:r>
          </a:p>
          <a:p>
            <a:r>
              <a:rPr lang="en-US" sz="900" b="0" i="0" u="sng" strike="noStrike" kern="1200" dirty="0" smtClean="0">
                <a:solidFill>
                  <a:schemeClr val="tx1"/>
                </a:solidFill>
                <a:effectLst/>
                <a:latin typeface="Segoe UI Light" pitchFamily="34" charset="0"/>
                <a:ea typeface="+mn-ea"/>
                <a:cs typeface="+mn-cs"/>
                <a:hlinkClick r:id="rId3"/>
              </a:rPr>
              <a:t>http://azure.microsoft.com/pricing/free-trial/?WT.mc_id=</a:t>
            </a:r>
            <a:r>
              <a:rPr lang="en-US" sz="900" b="0" i="0" u="sng" strike="noStrike" kern="1200" dirty="0" smtClean="0">
                <a:solidFill>
                  <a:schemeClr val="tx1"/>
                </a:solidFill>
                <a:effectLst/>
                <a:latin typeface="Segoe UI Light" pitchFamily="34" charset="0"/>
                <a:ea typeface="+mn-ea"/>
                <a:cs typeface="+mn-cs"/>
              </a:rPr>
              <a:t>[area tag]</a:t>
            </a:r>
            <a:r>
              <a:rPr lang="en-US" dirty="0" smtClean="0"/>
              <a:t> </a:t>
            </a:r>
          </a:p>
          <a:p>
            <a:r>
              <a:rPr lang="en-US" sz="900" b="0" i="0" u="sng" strike="noStrike" kern="1200" dirty="0" smtClean="0">
                <a:solidFill>
                  <a:schemeClr val="tx1"/>
                </a:solidFill>
                <a:effectLst/>
                <a:latin typeface="Segoe UI Light" pitchFamily="34" charset="0"/>
                <a:ea typeface="+mn-ea"/>
                <a:cs typeface="+mn-cs"/>
                <a:hlinkClick r:id="rId4"/>
              </a:rPr>
              <a:t>http://azure.microsoft.com/pricing/member-offers/msdn-benefits/?WT.mc_id=</a:t>
            </a:r>
            <a:r>
              <a:rPr lang="en-US" sz="900" b="0" i="0" u="sng" strike="noStrike" kern="1200" dirty="0" smtClean="0">
                <a:solidFill>
                  <a:schemeClr val="tx1"/>
                </a:solidFill>
                <a:effectLst/>
                <a:latin typeface="Segoe UI Light" pitchFamily="34" charset="0"/>
                <a:ea typeface="+mn-ea"/>
                <a:cs typeface="+mn-cs"/>
              </a:rPr>
              <a:t>[area tag]</a:t>
            </a:r>
            <a:r>
              <a:rPr lang="en-US" dirty="0" smtClean="0"/>
              <a:t> </a:t>
            </a:r>
            <a:endParaRPr lang="en-US" baseline="0" dirty="0" smtClean="0"/>
          </a:p>
          <a:p>
            <a:r>
              <a:rPr lang="en-US" sz="900" b="0" i="0" u="none" strike="noStrike" kern="1200" dirty="0" smtClean="0">
                <a:solidFill>
                  <a:schemeClr val="tx1"/>
                </a:solidFill>
                <a:effectLst/>
                <a:latin typeface="Segoe UI Light" pitchFamily="34" charset="0"/>
                <a:ea typeface="+mn-ea"/>
                <a:cs typeface="+mn-cs"/>
              </a:rPr>
              <a:t>A9372E688</a:t>
            </a:r>
            <a:r>
              <a:rPr lang="en-US" dirty="0" smtClean="0"/>
              <a:t> </a:t>
            </a:r>
            <a:r>
              <a:rPr lang="en-US" sz="900" b="0" i="0" u="none" strike="noStrike" kern="1200" dirty="0" smtClean="0">
                <a:solidFill>
                  <a:schemeClr val="tx1"/>
                </a:solidFill>
                <a:effectLst/>
                <a:latin typeface="Segoe UI Light" pitchFamily="34" charset="0"/>
                <a:ea typeface="+mn-ea"/>
                <a:cs typeface="+mn-cs"/>
              </a:rPr>
              <a:t>APAC</a:t>
            </a:r>
            <a:r>
              <a:rPr lang="en-US" dirty="0" smtClean="0"/>
              <a:t> </a:t>
            </a:r>
          </a:p>
          <a:p>
            <a:r>
              <a:rPr lang="en-US" sz="900" b="0" i="0" u="none" strike="noStrike" kern="1200" dirty="0" smtClean="0">
                <a:solidFill>
                  <a:schemeClr val="tx1"/>
                </a:solidFill>
                <a:effectLst/>
                <a:latin typeface="Segoe UI Light" pitchFamily="34" charset="0"/>
                <a:ea typeface="+mn-ea"/>
                <a:cs typeface="+mn-cs"/>
              </a:rPr>
              <a:t>AE72B9331</a:t>
            </a:r>
            <a:r>
              <a:rPr lang="en-US" dirty="0" smtClean="0"/>
              <a:t> </a:t>
            </a:r>
            <a:r>
              <a:rPr lang="en-US" sz="900" b="0" i="0" u="none" strike="noStrike" kern="1200" dirty="0" smtClean="0">
                <a:solidFill>
                  <a:schemeClr val="tx1"/>
                </a:solidFill>
                <a:effectLst/>
                <a:latin typeface="Segoe UI Light" pitchFamily="34" charset="0"/>
                <a:ea typeface="+mn-ea"/>
                <a:cs typeface="+mn-cs"/>
              </a:rPr>
              <a:t>Canada</a:t>
            </a:r>
            <a:r>
              <a:rPr lang="en-US" dirty="0" smtClean="0"/>
              <a:t> </a:t>
            </a:r>
          </a:p>
          <a:p>
            <a:r>
              <a:rPr lang="en-US" sz="900" b="0" i="0" u="none" strike="noStrike" kern="1200" dirty="0" smtClean="0">
                <a:solidFill>
                  <a:schemeClr val="tx1"/>
                </a:solidFill>
                <a:effectLst/>
                <a:latin typeface="Segoe UI Light" pitchFamily="34" charset="0"/>
                <a:ea typeface="+mn-ea"/>
                <a:cs typeface="+mn-cs"/>
              </a:rPr>
              <a:t>A525AD0F5</a:t>
            </a:r>
            <a:r>
              <a:rPr lang="en-US" dirty="0" smtClean="0"/>
              <a:t> </a:t>
            </a:r>
            <a:r>
              <a:rPr lang="en-US" sz="900" b="0" i="0" u="none" strike="noStrike" kern="1200" dirty="0" smtClean="0">
                <a:solidFill>
                  <a:schemeClr val="tx1"/>
                </a:solidFill>
                <a:effectLst/>
                <a:latin typeface="Segoe UI Light" pitchFamily="34" charset="0"/>
                <a:ea typeface="+mn-ea"/>
                <a:cs typeface="+mn-cs"/>
              </a:rPr>
              <a:t>CEE</a:t>
            </a:r>
            <a:r>
              <a:rPr lang="en-US" dirty="0" smtClean="0"/>
              <a:t> </a:t>
            </a:r>
          </a:p>
          <a:p>
            <a:r>
              <a:rPr lang="en-US" sz="900" b="0" i="0" u="none" strike="noStrike" kern="1200" dirty="0" smtClean="0">
                <a:solidFill>
                  <a:schemeClr val="tx1"/>
                </a:solidFill>
                <a:effectLst/>
                <a:latin typeface="Segoe UI Light" pitchFamily="34" charset="0"/>
                <a:ea typeface="+mn-ea"/>
                <a:cs typeface="+mn-cs"/>
              </a:rPr>
              <a:t>A59851353</a:t>
            </a:r>
            <a:r>
              <a:rPr lang="en-US" dirty="0" smtClean="0"/>
              <a:t> </a:t>
            </a:r>
            <a:r>
              <a:rPr lang="en-US" sz="900" b="0" i="0" u="none" strike="noStrike" kern="1200" dirty="0" smtClean="0">
                <a:solidFill>
                  <a:schemeClr val="tx1"/>
                </a:solidFill>
                <a:effectLst/>
                <a:latin typeface="Segoe UI Light" pitchFamily="34" charset="0"/>
                <a:ea typeface="+mn-ea"/>
                <a:cs typeface="+mn-cs"/>
              </a:rPr>
              <a:t>France</a:t>
            </a:r>
            <a:r>
              <a:rPr lang="en-US" dirty="0" smtClean="0"/>
              <a:t> </a:t>
            </a:r>
          </a:p>
          <a:p>
            <a:r>
              <a:rPr lang="en-US" sz="900" b="0" i="0" u="none" strike="noStrike" kern="1200" dirty="0" smtClean="0">
                <a:solidFill>
                  <a:schemeClr val="tx1"/>
                </a:solidFill>
                <a:effectLst/>
                <a:latin typeface="Segoe UI Light" pitchFamily="34" charset="0"/>
                <a:ea typeface="+mn-ea"/>
                <a:cs typeface="+mn-cs"/>
              </a:rPr>
              <a:t>AD66A49B9</a:t>
            </a:r>
            <a:r>
              <a:rPr lang="en-US" dirty="0" smtClean="0"/>
              <a:t> </a:t>
            </a:r>
            <a:r>
              <a:rPr lang="en-US" sz="900" b="0" i="0" u="none" strike="noStrike" kern="1200" dirty="0" smtClean="0">
                <a:solidFill>
                  <a:schemeClr val="tx1"/>
                </a:solidFill>
                <a:effectLst/>
                <a:latin typeface="Segoe UI Light" pitchFamily="34" charset="0"/>
                <a:ea typeface="+mn-ea"/>
                <a:cs typeface="+mn-cs"/>
              </a:rPr>
              <a:t>Germany</a:t>
            </a:r>
            <a:r>
              <a:rPr lang="en-US" dirty="0" smtClean="0"/>
              <a:t> </a:t>
            </a:r>
          </a:p>
          <a:p>
            <a:r>
              <a:rPr lang="en-US" sz="900" b="0" i="0" u="none" strike="noStrike" kern="1200" dirty="0" smtClean="0">
                <a:solidFill>
                  <a:schemeClr val="tx1"/>
                </a:solidFill>
                <a:effectLst/>
                <a:latin typeface="Segoe UI Light" pitchFamily="34" charset="0"/>
                <a:ea typeface="+mn-ea"/>
                <a:cs typeface="+mn-cs"/>
              </a:rPr>
              <a:t>AAE3EE323</a:t>
            </a:r>
            <a:r>
              <a:rPr lang="en-US" dirty="0" smtClean="0"/>
              <a:t> </a:t>
            </a:r>
            <a:r>
              <a:rPr lang="en-US" sz="900" b="0" i="0" u="none" strike="noStrike" kern="1200" dirty="0" smtClean="0">
                <a:solidFill>
                  <a:schemeClr val="tx1"/>
                </a:solidFill>
                <a:effectLst/>
                <a:latin typeface="Segoe UI Light" pitchFamily="34" charset="0"/>
                <a:ea typeface="+mn-ea"/>
                <a:cs typeface="+mn-cs"/>
              </a:rPr>
              <a:t>GCR</a:t>
            </a:r>
            <a:r>
              <a:rPr lang="en-US" dirty="0" smtClean="0"/>
              <a:t> </a:t>
            </a:r>
          </a:p>
          <a:p>
            <a:r>
              <a:rPr lang="en-US" sz="900" b="0" i="0" u="none" strike="noStrike" kern="1200" dirty="0" smtClean="0">
                <a:solidFill>
                  <a:schemeClr val="tx1"/>
                </a:solidFill>
                <a:effectLst/>
                <a:latin typeface="Segoe UI Light" pitchFamily="34" charset="0"/>
                <a:ea typeface="+mn-ea"/>
                <a:cs typeface="+mn-cs"/>
              </a:rPr>
              <a:t>A43866C44</a:t>
            </a:r>
            <a:r>
              <a:rPr lang="en-US" dirty="0" smtClean="0"/>
              <a:t> </a:t>
            </a:r>
            <a:r>
              <a:rPr lang="en-US" sz="900" b="0" i="0" u="none" strike="noStrike" kern="1200" dirty="0" smtClean="0">
                <a:solidFill>
                  <a:schemeClr val="tx1"/>
                </a:solidFill>
                <a:effectLst/>
                <a:latin typeface="Segoe UI Light" pitchFamily="34" charset="0"/>
                <a:ea typeface="+mn-ea"/>
                <a:cs typeface="+mn-cs"/>
              </a:rPr>
              <a:t>India</a:t>
            </a:r>
            <a:r>
              <a:rPr lang="en-US" dirty="0" smtClean="0"/>
              <a:t> </a:t>
            </a:r>
          </a:p>
          <a:p>
            <a:r>
              <a:rPr lang="en-US" sz="900" b="0" i="0" u="none" strike="noStrike" kern="1200" dirty="0" smtClean="0">
                <a:solidFill>
                  <a:schemeClr val="tx1"/>
                </a:solidFill>
                <a:effectLst/>
                <a:latin typeface="Segoe UI Light" pitchFamily="34" charset="0"/>
                <a:ea typeface="+mn-ea"/>
                <a:cs typeface="+mn-cs"/>
              </a:rPr>
              <a:t>AD7C0A67A</a:t>
            </a:r>
            <a:r>
              <a:rPr lang="en-US" dirty="0" smtClean="0"/>
              <a:t> </a:t>
            </a:r>
            <a:r>
              <a:rPr lang="en-US" sz="900" b="0" i="0" u="none" strike="noStrike" kern="1200" dirty="0" smtClean="0">
                <a:solidFill>
                  <a:schemeClr val="tx1"/>
                </a:solidFill>
                <a:effectLst/>
                <a:latin typeface="Segoe UI Light" pitchFamily="34" charset="0"/>
                <a:ea typeface="+mn-ea"/>
                <a:cs typeface="+mn-cs"/>
              </a:rPr>
              <a:t>Japan</a:t>
            </a:r>
            <a:r>
              <a:rPr lang="en-US" dirty="0" smtClean="0"/>
              <a:t> </a:t>
            </a:r>
          </a:p>
          <a:p>
            <a:r>
              <a:rPr lang="en-US" sz="900" b="0" i="0" u="none" strike="noStrike" kern="1200" dirty="0" smtClean="0">
                <a:solidFill>
                  <a:schemeClr val="tx1"/>
                </a:solidFill>
                <a:effectLst/>
                <a:latin typeface="Segoe UI Light" pitchFamily="34" charset="0"/>
                <a:ea typeface="+mn-ea"/>
                <a:cs typeface="+mn-cs"/>
              </a:rPr>
              <a:t>A195A236E</a:t>
            </a:r>
            <a:r>
              <a:rPr lang="en-US" dirty="0" smtClean="0"/>
              <a:t> </a:t>
            </a:r>
            <a:r>
              <a:rPr lang="en-US" sz="900" b="0" i="0" u="none" strike="noStrike" kern="1200" dirty="0" smtClean="0">
                <a:solidFill>
                  <a:schemeClr val="tx1"/>
                </a:solidFill>
                <a:effectLst/>
                <a:latin typeface="Segoe UI Light" pitchFamily="34" charset="0"/>
                <a:ea typeface="+mn-ea"/>
                <a:cs typeface="+mn-cs"/>
              </a:rPr>
              <a:t>LATAM</a:t>
            </a:r>
            <a:r>
              <a:rPr lang="en-US" dirty="0" smtClean="0"/>
              <a:t> </a:t>
            </a:r>
          </a:p>
          <a:p>
            <a:r>
              <a:rPr lang="en-US" sz="900" b="0" i="0" u="none" strike="noStrike" kern="1200" dirty="0" smtClean="0">
                <a:solidFill>
                  <a:schemeClr val="tx1"/>
                </a:solidFill>
                <a:effectLst/>
                <a:latin typeface="Segoe UI Light" pitchFamily="34" charset="0"/>
                <a:ea typeface="+mn-ea"/>
                <a:cs typeface="+mn-cs"/>
              </a:rPr>
              <a:t>A6BFF48EE</a:t>
            </a:r>
            <a:r>
              <a:rPr lang="en-US" dirty="0" smtClean="0"/>
              <a:t> </a:t>
            </a:r>
            <a:r>
              <a:rPr lang="en-US" sz="900" b="0" i="0" u="none" strike="noStrike" kern="1200" dirty="0" smtClean="0">
                <a:solidFill>
                  <a:schemeClr val="tx1"/>
                </a:solidFill>
                <a:effectLst/>
                <a:latin typeface="Segoe UI Light" pitchFamily="34" charset="0"/>
                <a:ea typeface="+mn-ea"/>
                <a:cs typeface="+mn-cs"/>
              </a:rPr>
              <a:t>MEA</a:t>
            </a:r>
            <a:r>
              <a:rPr lang="en-US" dirty="0" smtClean="0"/>
              <a:t> </a:t>
            </a:r>
          </a:p>
          <a:p>
            <a:r>
              <a:rPr lang="en-US" sz="900" b="0" i="0" u="none" strike="noStrike" kern="1200" dirty="0" smtClean="0">
                <a:solidFill>
                  <a:schemeClr val="tx1"/>
                </a:solidFill>
                <a:effectLst/>
                <a:latin typeface="Segoe UI Light" pitchFamily="34" charset="0"/>
                <a:ea typeface="+mn-ea"/>
                <a:cs typeface="+mn-cs"/>
              </a:rPr>
              <a:t>A84C92782</a:t>
            </a:r>
            <a:r>
              <a:rPr lang="en-US" dirty="0" smtClean="0"/>
              <a:t> </a:t>
            </a:r>
            <a:r>
              <a:rPr lang="en-US" sz="900" b="0" i="0" u="none" strike="noStrike" kern="1200" dirty="0" smtClean="0">
                <a:solidFill>
                  <a:schemeClr val="tx1"/>
                </a:solidFill>
                <a:effectLst/>
                <a:latin typeface="Segoe UI Light" pitchFamily="34" charset="0"/>
                <a:ea typeface="+mn-ea"/>
                <a:cs typeface="+mn-cs"/>
              </a:rPr>
              <a:t>UK</a:t>
            </a:r>
            <a:r>
              <a:rPr lang="en-US" dirty="0" smtClean="0"/>
              <a:t> </a:t>
            </a:r>
          </a:p>
          <a:p>
            <a:r>
              <a:rPr lang="en-US" sz="900" b="0" i="0" u="none" strike="noStrike" kern="1200" dirty="0" smtClean="0">
                <a:solidFill>
                  <a:schemeClr val="tx1"/>
                </a:solidFill>
                <a:effectLst/>
                <a:latin typeface="Segoe UI Light" pitchFamily="34" charset="0"/>
                <a:ea typeface="+mn-ea"/>
                <a:cs typeface="+mn-cs"/>
              </a:rPr>
              <a:t>A96F477FF</a:t>
            </a:r>
            <a:r>
              <a:rPr lang="en-US" dirty="0" smtClean="0"/>
              <a:t> </a:t>
            </a:r>
            <a:r>
              <a:rPr lang="en-US" sz="900" b="0" i="0" u="none" strike="noStrike" kern="1200" dirty="0" smtClean="0">
                <a:solidFill>
                  <a:schemeClr val="tx1"/>
                </a:solidFill>
                <a:effectLst/>
                <a:latin typeface="Segoe UI Light" pitchFamily="34" charset="0"/>
                <a:ea typeface="+mn-ea"/>
                <a:cs typeface="+mn-cs"/>
              </a:rPr>
              <a:t>USA</a:t>
            </a:r>
            <a:r>
              <a:rPr lang="en-US" dirty="0" smtClean="0"/>
              <a:t> </a:t>
            </a:r>
          </a:p>
          <a:p>
            <a:r>
              <a:rPr lang="en-US" sz="900" b="0" i="0" u="none" strike="noStrike" kern="1200" dirty="0" smtClean="0">
                <a:solidFill>
                  <a:schemeClr val="tx1"/>
                </a:solidFill>
                <a:effectLst/>
                <a:latin typeface="Segoe UI Light" pitchFamily="34" charset="0"/>
                <a:ea typeface="+mn-ea"/>
                <a:cs typeface="+mn-cs"/>
              </a:rPr>
              <a:t>A5EE20F9C</a:t>
            </a:r>
            <a:r>
              <a:rPr lang="en-US" dirty="0" smtClean="0"/>
              <a:t> </a:t>
            </a:r>
            <a:r>
              <a:rPr lang="en-US" sz="900" b="0" i="0" u="none" strike="noStrike" kern="1200" dirty="0" smtClean="0">
                <a:solidFill>
                  <a:schemeClr val="tx1"/>
                </a:solidFill>
                <a:effectLst/>
                <a:latin typeface="Segoe UI Light" pitchFamily="34" charset="0"/>
                <a:ea typeface="+mn-ea"/>
                <a:cs typeface="+mn-cs"/>
              </a:rPr>
              <a:t>WE </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8963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0195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2/10/2015 2:21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57179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8.xml"/><Relationship Id="rId4" Type="http://schemas.openxmlformats.org/officeDocument/2006/relationships/image" Target="../media/image16.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
        <p:nvSpPr>
          <p:cNvPr id="5" name="Rectangle 4"/>
          <p:cNvSpPr/>
          <p:nvPr userDrawn="1"/>
        </p:nvSpPr>
        <p:spPr bwMode="gray">
          <a:xfrm>
            <a:off x="269232" y="1187621"/>
            <a:ext cx="8961851" cy="179310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l" defTabSz="914009" fontAlgn="base">
              <a:lnSpc>
                <a:spcPct val="90000"/>
              </a:lnSpc>
              <a:spcBef>
                <a:spcPct val="0"/>
              </a:spcBef>
              <a:spcAft>
                <a:spcPct val="0"/>
              </a:spcAft>
            </a:pPr>
            <a:r>
              <a:rPr kumimoji="0" lang="en-US" sz="7100" b="0" i="0" u="none" strike="noStrike" kern="1200" cap="none" spc="-100" normalizeH="0" baseline="0" noProof="0" dirty="0" smtClean="0">
                <a:ln w="3175">
                  <a:noFill/>
                </a:ln>
                <a:solidFill>
                  <a:srgbClr val="FFFFFF"/>
                </a:solidFill>
                <a:effectLst/>
                <a:uLnTx/>
                <a:uFillTx/>
                <a:latin typeface="Segoe UI Light"/>
                <a:cs typeface="Segoe UI" pitchFamily="34" charset="0"/>
              </a:rPr>
              <a:t>Executive Retreat 2013</a:t>
            </a:r>
            <a:endParaRPr lang="en-US" sz="3500" dirty="0" err="1"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9" name="Rectangle 11"/>
          <p:cNvSpPr/>
          <p:nvPr userDrawn="1"/>
        </p:nvSpPr>
        <p:spPr>
          <a:xfrm>
            <a:off x="9430691" y="-13863"/>
            <a:ext cx="2809290" cy="6906185"/>
          </a:xfrm>
          <a:custGeom>
            <a:avLst/>
            <a:gdLst>
              <a:gd name="connsiteX0" fmla="*/ 0 w 4147146"/>
              <a:gd name="connsiteY0" fmla="*/ 0 h 1314375"/>
              <a:gd name="connsiteX1" fmla="*/ 4147146 w 4147146"/>
              <a:gd name="connsiteY1" fmla="*/ 0 h 1314375"/>
              <a:gd name="connsiteX2" fmla="*/ 4147146 w 4147146"/>
              <a:gd name="connsiteY2" fmla="*/ 1314375 h 1314375"/>
              <a:gd name="connsiteX3" fmla="*/ 0 w 4147146"/>
              <a:gd name="connsiteY3" fmla="*/ 1314375 h 1314375"/>
              <a:gd name="connsiteX4" fmla="*/ 0 w 4147146"/>
              <a:gd name="connsiteY4" fmla="*/ 0 h 1314375"/>
              <a:gd name="connsiteX0" fmla="*/ 0 w 5831567"/>
              <a:gd name="connsiteY0" fmla="*/ 0 h 1314375"/>
              <a:gd name="connsiteX1" fmla="*/ 5831567 w 5831567"/>
              <a:gd name="connsiteY1" fmla="*/ 16042 h 1314375"/>
              <a:gd name="connsiteX2" fmla="*/ 4147146 w 5831567"/>
              <a:gd name="connsiteY2" fmla="*/ 1314375 h 1314375"/>
              <a:gd name="connsiteX3" fmla="*/ 0 w 5831567"/>
              <a:gd name="connsiteY3" fmla="*/ 1314375 h 1314375"/>
              <a:gd name="connsiteX4" fmla="*/ 0 w 5831567"/>
              <a:gd name="connsiteY4" fmla="*/ 0 h 1314375"/>
              <a:gd name="connsiteX0" fmla="*/ 0 w 5189883"/>
              <a:gd name="connsiteY0" fmla="*/ 0 h 1314375"/>
              <a:gd name="connsiteX1" fmla="*/ 5189883 w 5189883"/>
              <a:gd name="connsiteY1" fmla="*/ 0 h 1314375"/>
              <a:gd name="connsiteX2" fmla="*/ 4147146 w 5189883"/>
              <a:gd name="connsiteY2" fmla="*/ 1314375 h 1314375"/>
              <a:gd name="connsiteX3" fmla="*/ 0 w 5189883"/>
              <a:gd name="connsiteY3" fmla="*/ 1314375 h 1314375"/>
              <a:gd name="connsiteX4" fmla="*/ 0 w 5189883"/>
              <a:gd name="connsiteY4" fmla="*/ 0 h 1314375"/>
              <a:gd name="connsiteX0" fmla="*/ 2175169 w 7365052"/>
              <a:gd name="connsiteY0" fmla="*/ 0 h 1317383"/>
              <a:gd name="connsiteX1" fmla="*/ 7365052 w 7365052"/>
              <a:gd name="connsiteY1" fmla="*/ 0 h 1317383"/>
              <a:gd name="connsiteX2" fmla="*/ 6322315 w 7365052"/>
              <a:gd name="connsiteY2" fmla="*/ 1314375 h 1317383"/>
              <a:gd name="connsiteX3" fmla="*/ 0 w 7365052"/>
              <a:gd name="connsiteY3" fmla="*/ 1317383 h 1317383"/>
              <a:gd name="connsiteX4" fmla="*/ 2175169 w 7365052"/>
              <a:gd name="connsiteY4" fmla="*/ 0 h 1317383"/>
              <a:gd name="connsiteX0" fmla="*/ 11388 w 7365052"/>
              <a:gd name="connsiteY0" fmla="*/ 0 h 1320391"/>
              <a:gd name="connsiteX1" fmla="*/ 7365052 w 7365052"/>
              <a:gd name="connsiteY1" fmla="*/ 3008 h 1320391"/>
              <a:gd name="connsiteX2" fmla="*/ 6322315 w 7365052"/>
              <a:gd name="connsiteY2" fmla="*/ 1317383 h 1320391"/>
              <a:gd name="connsiteX3" fmla="*/ 0 w 7365052"/>
              <a:gd name="connsiteY3" fmla="*/ 1320391 h 1320391"/>
              <a:gd name="connsiteX4" fmla="*/ 11388 w 7365052"/>
              <a:gd name="connsiteY4" fmla="*/ 0 h 1320391"/>
              <a:gd name="connsiteX0" fmla="*/ 3243357 w 10597021"/>
              <a:gd name="connsiteY0" fmla="*/ 0 h 1317383"/>
              <a:gd name="connsiteX1" fmla="*/ 10597021 w 10597021"/>
              <a:gd name="connsiteY1" fmla="*/ 3008 h 1317383"/>
              <a:gd name="connsiteX2" fmla="*/ 9554284 w 10597021"/>
              <a:gd name="connsiteY2" fmla="*/ 1317383 h 1317383"/>
              <a:gd name="connsiteX3" fmla="*/ 0 w 10597021"/>
              <a:gd name="connsiteY3" fmla="*/ 1299337 h 1317383"/>
              <a:gd name="connsiteX4" fmla="*/ 3243357 w 10597021"/>
              <a:gd name="connsiteY4" fmla="*/ 0 h 1317383"/>
              <a:gd name="connsiteX0" fmla="*/ 3243357 w 10597021"/>
              <a:gd name="connsiteY0" fmla="*/ 0 h 1308360"/>
              <a:gd name="connsiteX1" fmla="*/ 10597021 w 10597021"/>
              <a:gd name="connsiteY1" fmla="*/ 3008 h 1308360"/>
              <a:gd name="connsiteX2" fmla="*/ 7524910 w 10597021"/>
              <a:gd name="connsiteY2" fmla="*/ 1308360 h 1308360"/>
              <a:gd name="connsiteX3" fmla="*/ 0 w 10597021"/>
              <a:gd name="connsiteY3" fmla="*/ 1299337 h 1308360"/>
              <a:gd name="connsiteX4" fmla="*/ 3243357 w 10597021"/>
              <a:gd name="connsiteY4" fmla="*/ 0 h 1308360"/>
              <a:gd name="connsiteX0" fmla="*/ 3243357 w 7778443"/>
              <a:gd name="connsiteY0" fmla="*/ 0 h 1308360"/>
              <a:gd name="connsiteX1" fmla="*/ 7778443 w 7778443"/>
              <a:gd name="connsiteY1" fmla="*/ 0 h 1308360"/>
              <a:gd name="connsiteX2" fmla="*/ 7524910 w 7778443"/>
              <a:gd name="connsiteY2" fmla="*/ 1308360 h 1308360"/>
              <a:gd name="connsiteX3" fmla="*/ 0 w 7778443"/>
              <a:gd name="connsiteY3" fmla="*/ 1299337 h 1308360"/>
              <a:gd name="connsiteX4" fmla="*/ 3243357 w 7778443"/>
              <a:gd name="connsiteY4" fmla="*/ 0 h 1308360"/>
              <a:gd name="connsiteX0" fmla="*/ 3243357 w 7524910"/>
              <a:gd name="connsiteY0" fmla="*/ 0 h 1308360"/>
              <a:gd name="connsiteX1" fmla="*/ 7026823 w 7524910"/>
              <a:gd name="connsiteY1" fmla="*/ 0 h 1308360"/>
              <a:gd name="connsiteX2" fmla="*/ 7524910 w 7524910"/>
              <a:gd name="connsiteY2" fmla="*/ 1308360 h 1308360"/>
              <a:gd name="connsiteX3" fmla="*/ 0 w 7524910"/>
              <a:gd name="connsiteY3" fmla="*/ 1299337 h 1308360"/>
              <a:gd name="connsiteX4" fmla="*/ 3243357 w 7524910"/>
              <a:gd name="connsiteY4" fmla="*/ 0 h 1308360"/>
              <a:gd name="connsiteX0" fmla="*/ 3243357 w 7026823"/>
              <a:gd name="connsiteY0" fmla="*/ 0 h 1299337"/>
              <a:gd name="connsiteX1" fmla="*/ 7026823 w 7026823"/>
              <a:gd name="connsiteY1" fmla="*/ 0 h 1299337"/>
              <a:gd name="connsiteX2" fmla="*/ 6923613 w 7026823"/>
              <a:gd name="connsiteY2" fmla="*/ 1293664 h 1299337"/>
              <a:gd name="connsiteX3" fmla="*/ 0 w 7026823"/>
              <a:gd name="connsiteY3" fmla="*/ 1299337 h 1299337"/>
              <a:gd name="connsiteX4" fmla="*/ 3243357 w 7026823"/>
              <a:gd name="connsiteY4" fmla="*/ 0 h 1299337"/>
              <a:gd name="connsiteX0" fmla="*/ 3205776 w 6989242"/>
              <a:gd name="connsiteY0" fmla="*/ 0 h 1293664"/>
              <a:gd name="connsiteX1" fmla="*/ 6989242 w 6989242"/>
              <a:gd name="connsiteY1" fmla="*/ 0 h 1293664"/>
              <a:gd name="connsiteX2" fmla="*/ 6886032 w 6989242"/>
              <a:gd name="connsiteY2" fmla="*/ 1293664 h 1293664"/>
              <a:gd name="connsiteX3" fmla="*/ 0 w 6989242"/>
              <a:gd name="connsiteY3" fmla="*/ 1290519 h 1293664"/>
              <a:gd name="connsiteX4" fmla="*/ 3205776 w 6989242"/>
              <a:gd name="connsiteY4" fmla="*/ 0 h 1293664"/>
              <a:gd name="connsiteX0" fmla="*/ 3149405 w 6932871"/>
              <a:gd name="connsiteY0" fmla="*/ 0 h 1293664"/>
              <a:gd name="connsiteX1" fmla="*/ 6932871 w 6932871"/>
              <a:gd name="connsiteY1" fmla="*/ 0 h 1293664"/>
              <a:gd name="connsiteX2" fmla="*/ 6829661 w 6932871"/>
              <a:gd name="connsiteY2" fmla="*/ 1293664 h 1293664"/>
              <a:gd name="connsiteX3" fmla="*/ 0 w 6932871"/>
              <a:gd name="connsiteY3" fmla="*/ 1259657 h 1293664"/>
              <a:gd name="connsiteX4" fmla="*/ 3149405 w 6932871"/>
              <a:gd name="connsiteY4" fmla="*/ 0 h 1293664"/>
              <a:gd name="connsiteX0" fmla="*/ 3149405 w 6932871"/>
              <a:gd name="connsiteY0" fmla="*/ 0 h 1262802"/>
              <a:gd name="connsiteX1" fmla="*/ 6932871 w 6932871"/>
              <a:gd name="connsiteY1" fmla="*/ 0 h 1262802"/>
              <a:gd name="connsiteX2" fmla="*/ 6857845 w 6932871"/>
              <a:gd name="connsiteY2" fmla="*/ 1262802 h 1262802"/>
              <a:gd name="connsiteX3" fmla="*/ 0 w 6932871"/>
              <a:gd name="connsiteY3" fmla="*/ 1259657 h 1262802"/>
              <a:gd name="connsiteX4" fmla="*/ 3149405 w 6932871"/>
              <a:gd name="connsiteY4" fmla="*/ 0 h 1262802"/>
              <a:gd name="connsiteX0" fmla="*/ 4079535 w 6932871"/>
              <a:gd name="connsiteY0" fmla="*/ 2205 h 1262802"/>
              <a:gd name="connsiteX1" fmla="*/ 6932871 w 6932871"/>
              <a:gd name="connsiteY1" fmla="*/ 0 h 1262802"/>
              <a:gd name="connsiteX2" fmla="*/ 6857845 w 6932871"/>
              <a:gd name="connsiteY2" fmla="*/ 1262802 h 1262802"/>
              <a:gd name="connsiteX3" fmla="*/ 0 w 6932871"/>
              <a:gd name="connsiteY3" fmla="*/ 1259657 h 1262802"/>
              <a:gd name="connsiteX4" fmla="*/ 4079535 w 6932871"/>
              <a:gd name="connsiteY4" fmla="*/ 2205 h 1262802"/>
              <a:gd name="connsiteX0" fmla="*/ 2613875 w 5467211"/>
              <a:gd name="connsiteY0" fmla="*/ 2205 h 1262802"/>
              <a:gd name="connsiteX1" fmla="*/ 5467211 w 5467211"/>
              <a:gd name="connsiteY1" fmla="*/ 0 h 1262802"/>
              <a:gd name="connsiteX2" fmla="*/ 5392185 w 5467211"/>
              <a:gd name="connsiteY2" fmla="*/ 1262802 h 1262802"/>
              <a:gd name="connsiteX3" fmla="*/ 0 w 5467211"/>
              <a:gd name="connsiteY3" fmla="*/ 1261862 h 1262802"/>
              <a:gd name="connsiteX4" fmla="*/ 2613875 w 5467211"/>
              <a:gd name="connsiteY4" fmla="*/ 2205 h 1262802"/>
              <a:gd name="connsiteX0" fmla="*/ 3729562 w 6582898"/>
              <a:gd name="connsiteY0" fmla="*/ 2205 h 1265352"/>
              <a:gd name="connsiteX1" fmla="*/ 6582898 w 6582898"/>
              <a:gd name="connsiteY1" fmla="*/ 0 h 1265352"/>
              <a:gd name="connsiteX2" fmla="*/ 6507872 w 6582898"/>
              <a:gd name="connsiteY2" fmla="*/ 1262802 h 1265352"/>
              <a:gd name="connsiteX3" fmla="*/ 0 w 6582898"/>
              <a:gd name="connsiteY3" fmla="*/ 1265352 h 1265352"/>
              <a:gd name="connsiteX4" fmla="*/ 3729562 w 6582898"/>
              <a:gd name="connsiteY4" fmla="*/ 2205 h 12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898" h="1265352">
                <a:moveTo>
                  <a:pt x="3729562" y="2205"/>
                </a:moveTo>
                <a:lnTo>
                  <a:pt x="6582898" y="0"/>
                </a:lnTo>
                <a:lnTo>
                  <a:pt x="6507872" y="1262802"/>
                </a:lnTo>
                <a:lnTo>
                  <a:pt x="0" y="1265352"/>
                </a:lnTo>
                <a:lnTo>
                  <a:pt x="3729562" y="2205"/>
                </a:lnTo>
                <a:close/>
              </a:path>
            </a:pathLst>
          </a:custGeom>
          <a:solidFill>
            <a:srgbClr val="0082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2" name="Title 11"/>
          <p:cNvSpPr>
            <a:spLocks noGrp="1"/>
          </p:cNvSpPr>
          <p:nvPr>
            <p:ph type="title" hasCustomPrompt="1"/>
          </p:nvPr>
        </p:nvSpPr>
        <p:spPr>
          <a:xfrm>
            <a:off x="619250" y="365126"/>
            <a:ext cx="10512862" cy="944915"/>
          </a:xfrm>
          <a:prstGeom prst="rect">
            <a:avLst/>
          </a:prstGeom>
        </p:spPr>
        <p:txBody>
          <a:bodyPr/>
          <a:lstStyle>
            <a:lvl1pPr>
              <a:defRPr sz="4399">
                <a:solidFill>
                  <a:srgbClr val="008272"/>
                </a:solidFill>
                <a:latin typeface="Segoe UI Light" panose="020B0502040204020203" pitchFamily="34" charset="0"/>
                <a:cs typeface="Segoe UI Light" panose="020B0502040204020203" pitchFamily="34" charset="0"/>
              </a:defRPr>
            </a:lvl1pPr>
          </a:lstStyle>
          <a:p>
            <a:r>
              <a:rPr lang="en-US" dirty="0" smtClean="0"/>
              <a:t>Title</a:t>
            </a:r>
            <a:endParaRPr lang="en-US" dirty="0"/>
          </a:p>
        </p:txBody>
      </p:sp>
      <p:sp>
        <p:nvSpPr>
          <p:cNvPr id="28" name="Text Placeholder 27"/>
          <p:cNvSpPr>
            <a:spLocks noGrp="1"/>
          </p:cNvSpPr>
          <p:nvPr>
            <p:ph type="body" sz="quarter" idx="10"/>
          </p:nvPr>
        </p:nvSpPr>
        <p:spPr>
          <a:xfrm>
            <a:off x="636422" y="1608664"/>
            <a:ext cx="8479803" cy="2210795"/>
          </a:xfrm>
          <a:prstGeom prst="rect">
            <a:avLst/>
          </a:prstGeom>
        </p:spPr>
        <p:txBody>
          <a:bodyPr/>
          <a:lstStyle>
            <a:lvl1pPr marL="0" indent="0">
              <a:buNone/>
              <a:defRPr>
                <a:solidFill>
                  <a:schemeClr val="tx1"/>
                </a:solidFill>
                <a:latin typeface="Segoe UI Light" panose="020B0502040204020203" pitchFamily="34" charset="0"/>
                <a:cs typeface="Segoe UI Light" panose="020B0502040204020203" pitchFamily="34" charset="0"/>
              </a:defRPr>
            </a:lvl1pPr>
            <a:lvl2pPr marL="457063" indent="0">
              <a:buNone/>
              <a:defRPr>
                <a:solidFill>
                  <a:schemeClr val="tx1"/>
                </a:solidFill>
                <a:latin typeface="Segoe UI Light" panose="020B0502040204020203" pitchFamily="34" charset="0"/>
                <a:cs typeface="Segoe UI Light" panose="020B0502040204020203" pitchFamily="34" charset="0"/>
              </a:defRPr>
            </a:lvl2pPr>
            <a:lvl3pPr marL="914126" indent="0">
              <a:buNone/>
              <a:defRPr>
                <a:solidFill>
                  <a:schemeClr val="tx1"/>
                </a:solidFill>
                <a:latin typeface="Segoe UI Light" panose="020B0502040204020203" pitchFamily="34" charset="0"/>
                <a:cs typeface="Segoe UI Light" panose="020B0502040204020203" pitchFamily="34" charset="0"/>
              </a:defRPr>
            </a:lvl3pPr>
            <a:lvl4pPr marL="1371189" indent="0">
              <a:buNone/>
              <a:defRPr>
                <a:solidFill>
                  <a:schemeClr val="tx1"/>
                </a:solidFill>
                <a:latin typeface="Segoe UI Light" panose="020B0502040204020203" pitchFamily="34" charset="0"/>
                <a:cs typeface="Segoe UI Light" panose="020B0502040204020203" pitchFamily="34" charset="0"/>
              </a:defRPr>
            </a:lvl4pPr>
            <a:lvl5pPr marL="1828251" indent="0">
              <a:buNone/>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226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255" y="-312"/>
            <a:ext cx="6101570" cy="6858623"/>
          </a:xfrm>
          <a:prstGeom prst="rect">
            <a:avLst/>
          </a:prstGeom>
        </p:spPr>
      </p:pic>
    </p:spTree>
    <p:extLst>
      <p:ext uri="{BB962C8B-B14F-4D97-AF65-F5344CB8AC3E}">
        <p14:creationId xmlns:p14="http://schemas.microsoft.com/office/powerpoint/2010/main" val="177732146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2"/>
            <a:ext cx="6086633" cy="6858623"/>
          </a:xfrm>
          <a:prstGeom prst="rect">
            <a:avLst/>
          </a:prstGeom>
        </p:spPr>
      </p:pic>
    </p:spTree>
    <p:extLst>
      <p:ext uri="{BB962C8B-B14F-4D97-AF65-F5344CB8AC3E}">
        <p14:creationId xmlns:p14="http://schemas.microsoft.com/office/powerpoint/2010/main" val="397733931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2415"/>
            <a:ext cx="11650487"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394565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057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0264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62458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52329"/>
          </a:xfrm>
        </p:spPr>
        <p:txBody>
          <a:bodyPr>
            <a:spAutoFit/>
          </a:bodyPr>
          <a:lstStyle>
            <a:lvl3pPr>
              <a:defRPr sz="2352"/>
            </a:lvl3pPr>
            <a:lvl4pPr>
              <a:defRPr sz="1960"/>
            </a:lvl4pPr>
            <a:lvl5pPr>
              <a:defRPr sz="196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809609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5350" y="6084203"/>
            <a:ext cx="1522007" cy="326167"/>
          </a:xfrm>
          <a:prstGeom prst="rect">
            <a:avLst/>
          </a:prstGeom>
        </p:spPr>
      </p:pic>
      <p:sp>
        <p:nvSpPr>
          <p:cNvPr id="3" name="TextBox 2"/>
          <p:cNvSpPr txBox="1"/>
          <p:nvPr userDrawn="1"/>
        </p:nvSpPr>
        <p:spPr>
          <a:xfrm>
            <a:off x="269169" y="1187622"/>
            <a:ext cx="7169531" cy="1793103"/>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881" spc="-147" dirty="0" smtClean="0">
                <a:latin typeface="Segoe UI Light"/>
              </a:rPr>
              <a:t>Executive Retreat 2014</a:t>
            </a:r>
          </a:p>
        </p:txBody>
      </p:sp>
    </p:spTree>
    <p:extLst>
      <p:ext uri="{BB962C8B-B14F-4D97-AF65-F5344CB8AC3E}">
        <p14:creationId xmlns:p14="http://schemas.microsoft.com/office/powerpoint/2010/main" val="3366485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8" name="Rectangle 17"/>
          <p:cNvSpPr/>
          <p:nvPr userDrawn="1"/>
        </p:nvSpPr>
        <p:spPr bwMode="gray">
          <a:xfrm>
            <a:off x="269169" y="1187621"/>
            <a:ext cx="7169531" cy="3586208"/>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3" y="1187620"/>
            <a:ext cx="7171087"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169" y="3249691"/>
            <a:ext cx="7169531"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243117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1522" y="6061766"/>
            <a:ext cx="1517372" cy="326167"/>
          </a:xfrm>
          <a:prstGeom prst="rect">
            <a:avLst/>
          </a:prstGeom>
        </p:spPr>
      </p:pic>
    </p:spTree>
    <p:extLst>
      <p:ext uri="{BB962C8B-B14F-4D97-AF65-F5344CB8AC3E}">
        <p14:creationId xmlns:p14="http://schemas.microsoft.com/office/powerpoint/2010/main" val="706496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1969960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9" name="Rectangle 18"/>
          <p:cNvSpPr/>
          <p:nvPr userDrawn="1"/>
        </p:nvSpPr>
        <p:spPr bwMode="gray">
          <a:xfrm>
            <a:off x="269232" y="1187621"/>
            <a:ext cx="7169531"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169" y="1187607"/>
            <a:ext cx="7169531" cy="2689656"/>
          </a:xfrm>
          <a:noFill/>
        </p:spPr>
        <p:txBody>
          <a:bodyPr lIns="143407" tIns="89629" rIns="143407" bIns="89629" anchor="t" anchorCtr="0"/>
          <a:lstStyle>
            <a:lvl1pPr>
              <a:defRPr sz="650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170" y="3875706"/>
            <a:ext cx="7169531" cy="1794661"/>
          </a:xfrm>
          <a:noFill/>
        </p:spPr>
        <p:txBody>
          <a:bodyPr lIns="179259" tIns="143407" rIns="179259" bIns="143407">
            <a:noAutofit/>
          </a:bodyPr>
          <a:lstStyle>
            <a:lvl1pPr marL="0" indent="0">
              <a:spcBef>
                <a:spcPts val="0"/>
              </a:spcBef>
              <a:buNone/>
              <a:defRPr sz="35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userDrawn="1">
          <p15:clr>
            <a:srgbClr val="FBAE40"/>
          </p15:clr>
        </p15:guide>
        <p15:guide id="5" pos="754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169" y="2084172"/>
            <a:ext cx="896191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8961852"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702" y="471123"/>
            <a:ext cx="2506814" cy="537211"/>
          </a:xfrm>
          <a:prstGeom prst="rect">
            <a:avLst/>
          </a:prstGeom>
        </p:spPr>
      </p:pic>
    </p:spTree>
    <p:extLst>
      <p:ext uri="{BB962C8B-B14F-4D97-AF65-F5344CB8AC3E}">
        <p14:creationId xmlns:p14="http://schemas.microsoft.com/office/powerpoint/2010/main" val="2372356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03257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51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87818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56424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752267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57047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6343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81570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33319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1"/>
            <a:ext cx="9858106"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67259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9396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499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12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5674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407505934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30138797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102328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784054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23246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20117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6790357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25124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78749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607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31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51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53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14492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307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169" y="1190734"/>
            <a:ext cx="11650488" cy="22107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2587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83262854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27717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018" y="2235200"/>
            <a:ext cx="11031571"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106318768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534345"/>
            <a:ext cx="11031571"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2853732"/>
            <a:ext cx="11031571"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121971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112427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7789635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652" y="2111604"/>
            <a:ext cx="11076937"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242" y="1534096"/>
            <a:ext cx="11077864"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2232371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63327430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652" y="416497"/>
            <a:ext cx="11076937"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0740138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01506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1095"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9175062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19162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88825" cy="6852165"/>
          </a:xfrm>
          <a:prstGeom prst="rect">
            <a:avLst/>
          </a:prstGeom>
        </p:spPr>
      </p:pic>
      <p:sp>
        <p:nvSpPr>
          <p:cNvPr id="3" name="Rectangle 2"/>
          <p:cNvSpPr/>
          <p:nvPr userDrawn="1"/>
        </p:nvSpPr>
        <p:spPr>
          <a:xfrm>
            <a:off x="0" y="0"/>
            <a:ext cx="12188825"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42615333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653" y="457200"/>
            <a:ext cx="4210130"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455750"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653" y="2604071"/>
            <a:ext cx="4210130"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4270701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userDrawn="1"/>
        </p:nvSpPr>
        <p:spPr bwMode="blackWhite">
          <a:xfrm>
            <a:off x="450085" y="5503176"/>
            <a:ext cx="863711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743" y="2968091"/>
            <a:ext cx="3223021" cy="690695"/>
          </a:xfrm>
          <a:prstGeom prst="rect">
            <a:avLst/>
          </a:prstGeom>
        </p:spPr>
      </p:pic>
    </p:spTree>
    <p:extLst>
      <p:ext uri="{BB962C8B-B14F-4D97-AF65-F5344CB8AC3E}">
        <p14:creationId xmlns:p14="http://schemas.microsoft.com/office/powerpoint/2010/main" val="41701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5"/>
            <a:ext cx="9858042"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11"/>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041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169" y="5670380"/>
            <a:ext cx="11650488"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169" y="2084173"/>
            <a:ext cx="11650487"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240686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14108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3447517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Growth Expecta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4" name="Text Placeholder 5"/>
          <p:cNvSpPr>
            <a:spLocks noGrp="1"/>
          </p:cNvSpPr>
          <p:nvPr>
            <p:ph type="body" sz="quarter" idx="11" hasCustomPrompt="1"/>
          </p:nvPr>
        </p:nvSpPr>
        <p:spPr>
          <a:xfrm>
            <a:off x="353084" y="1733956"/>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
        <p:nvSpPr>
          <p:cNvPr id="5" name="Text Placeholder 5"/>
          <p:cNvSpPr>
            <a:spLocks noGrp="1"/>
          </p:cNvSpPr>
          <p:nvPr>
            <p:ph type="body" sz="quarter" idx="12" hasCustomPrompt="1"/>
          </p:nvPr>
        </p:nvSpPr>
        <p:spPr>
          <a:xfrm>
            <a:off x="353084" y="2569223"/>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Tree>
    <p:extLst>
      <p:ext uri="{BB962C8B-B14F-4D97-AF65-F5344CB8AC3E}">
        <p14:creationId xmlns:p14="http://schemas.microsoft.com/office/powerpoint/2010/main" val="20641694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slide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633" y="145147"/>
            <a:ext cx="10512862" cy="1398361"/>
          </a:xfrm>
        </p:spPr>
        <p:txBody>
          <a:bodyPr anchor="b">
            <a:normAutofit/>
          </a:bodyPr>
          <a:lstStyle>
            <a:lvl1pPr>
              <a:defRPr lang="en-US" sz="7198" kern="1200" dirty="0">
                <a:solidFill>
                  <a:srgbClr val="C00000"/>
                </a:solidFill>
                <a:latin typeface="Segoe UI Semibold" panose="020B0702040204020203" pitchFamily="34" charset="0"/>
                <a:ea typeface="+mj-ea"/>
                <a:cs typeface="Segoe UI Semibold" panose="020B0702040204020203" pitchFamily="34" charset="0"/>
              </a:defRPr>
            </a:lvl1pPr>
          </a:lstStyle>
          <a:p>
            <a:r>
              <a:rPr lang="en-US" dirty="0" smtClean="0"/>
              <a:t>HEADER (ALL CAPS)</a:t>
            </a:r>
            <a:endParaRPr lang="en-US" dirty="0"/>
          </a:p>
        </p:txBody>
      </p:sp>
      <p:sp>
        <p:nvSpPr>
          <p:cNvPr id="7" name="Content Placeholder 2"/>
          <p:cNvSpPr>
            <a:spLocks noGrp="1"/>
          </p:cNvSpPr>
          <p:nvPr>
            <p:ph idx="1" hasCustomPrompt="1"/>
          </p:nvPr>
        </p:nvSpPr>
        <p:spPr>
          <a:xfrm>
            <a:off x="837982" y="1564369"/>
            <a:ext cx="10512862" cy="4351338"/>
          </a:xfrm>
        </p:spPr>
        <p:txBody>
          <a:bodyPr/>
          <a:lstStyle>
            <a:lvl1pPr>
              <a:defRPr lang="en-US" sz="2399" kern="1200" baseline="0" dirty="0" smtClean="0">
                <a:solidFill>
                  <a:schemeClr val="tx1"/>
                </a:solidFill>
                <a:latin typeface="Segoe UI" panose="020B0502040204020203" pitchFamily="34" charset="0"/>
                <a:ea typeface="+mn-ea"/>
                <a:cs typeface="Segoe UI" panose="020B0502040204020203" pitchFamily="34" charset="0"/>
              </a:defRPr>
            </a:lvl1pPr>
            <a:lvl2pPr marL="685594" indent="-228531">
              <a:defRPr lang="en-US" sz="1799" kern="1200" dirty="0" smtClean="0">
                <a:solidFill>
                  <a:schemeClr val="tx1"/>
                </a:solidFill>
                <a:latin typeface="Segoe UI" panose="020B0502040204020203" pitchFamily="34" charset="0"/>
                <a:ea typeface="+mn-ea"/>
                <a:cs typeface="Segoe UI" panose="020B0502040204020203" pitchFamily="34" charset="0"/>
              </a:defRPr>
            </a:lvl2pPr>
            <a:lvl3pPr>
              <a:defRPr lang="en-US" sz="1799" kern="1200" dirty="0" smtClean="0">
                <a:solidFill>
                  <a:schemeClr val="tx1"/>
                </a:solidFill>
                <a:latin typeface="Segoe UI" panose="020B0502040204020203" pitchFamily="34" charset="0"/>
                <a:ea typeface="+mn-ea"/>
                <a:cs typeface="Segoe UI" panose="020B0502040204020203" pitchFamily="34" charset="0"/>
              </a:defRPr>
            </a:lvl3pPr>
            <a:lvl4pPr>
              <a:defRPr lang="en-US" sz="1799" kern="1200" dirty="0" smtClean="0">
                <a:solidFill>
                  <a:schemeClr val="tx1"/>
                </a:solidFill>
                <a:latin typeface="Segoe UI" panose="020B0502040204020203" pitchFamily="34" charset="0"/>
                <a:ea typeface="+mn-ea"/>
                <a:cs typeface="Segoe UI" panose="020B0502040204020203" pitchFamily="34" charset="0"/>
              </a:defRPr>
            </a:lvl4pPr>
            <a:lvl5pPr>
              <a:defRPr lang="en-US" sz="1799" kern="1200" dirty="0" smtClean="0">
                <a:solidFill>
                  <a:schemeClr val="tx1"/>
                </a:solidFill>
                <a:latin typeface="Segoe UI" panose="020B0502040204020203" pitchFamily="34" charset="0"/>
                <a:ea typeface="+mn-ea"/>
                <a:cs typeface="Segoe UI" panose="020B0502040204020203" pitchFamily="34" charset="0"/>
              </a:defRPr>
            </a:lvl5pPr>
          </a:lstStyle>
          <a:p>
            <a:pPr lvl="0"/>
            <a:r>
              <a:rPr lang="en-US" dirty="0" smtClean="0"/>
              <a:t>ITEM 1 (ALL CAPS)</a:t>
            </a:r>
          </a:p>
          <a:p>
            <a:pPr marL="685594" lvl="1" indent="-228531" algn="l" defTabSz="914126" rtl="0" eaLnBrk="1" latinLnBrk="0" hangingPunct="1">
              <a:lnSpc>
                <a:spcPct val="100000"/>
              </a:lnSpc>
              <a:spcBef>
                <a:spcPts val="500"/>
              </a:spcBef>
              <a:buFont typeface="Arial" panose="020B0604020202020204"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79177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402585624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363827629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Partners">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5" name="Text Placeholder 4"/>
          <p:cNvSpPr>
            <a:spLocks noGrp="1"/>
          </p:cNvSpPr>
          <p:nvPr>
            <p:ph type="body" sz="quarter" idx="11" hasCustomPrompt="1"/>
          </p:nvPr>
        </p:nvSpPr>
        <p:spPr>
          <a:xfrm>
            <a:off x="22871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6" name="Text Placeholder 4"/>
          <p:cNvSpPr>
            <a:spLocks noGrp="1"/>
          </p:cNvSpPr>
          <p:nvPr>
            <p:ph type="body" sz="quarter" idx="12" hasCustomPrompt="1"/>
          </p:nvPr>
        </p:nvSpPr>
        <p:spPr>
          <a:xfrm>
            <a:off x="3151953"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7" name="Text Placeholder 4"/>
          <p:cNvSpPr>
            <a:spLocks noGrp="1"/>
          </p:cNvSpPr>
          <p:nvPr>
            <p:ph type="body" sz="quarter" idx="13" hasCustomPrompt="1"/>
          </p:nvPr>
        </p:nvSpPr>
        <p:spPr>
          <a:xfrm>
            <a:off x="607518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8" name="Text Placeholder 4"/>
          <p:cNvSpPr>
            <a:spLocks noGrp="1"/>
          </p:cNvSpPr>
          <p:nvPr>
            <p:ph type="body" sz="quarter" idx="14" hasCustomPrompt="1"/>
          </p:nvPr>
        </p:nvSpPr>
        <p:spPr>
          <a:xfrm>
            <a:off x="8998422"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9" name="Text Placeholder 4"/>
          <p:cNvSpPr>
            <a:spLocks noGrp="1"/>
          </p:cNvSpPr>
          <p:nvPr>
            <p:ph type="body" sz="quarter" idx="15" hasCustomPrompt="1"/>
          </p:nvPr>
        </p:nvSpPr>
        <p:spPr>
          <a:xfrm>
            <a:off x="228717"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0" name="Text Placeholder 4"/>
          <p:cNvSpPr>
            <a:spLocks noGrp="1"/>
          </p:cNvSpPr>
          <p:nvPr>
            <p:ph type="body" sz="quarter" idx="16" hasCustomPrompt="1"/>
          </p:nvPr>
        </p:nvSpPr>
        <p:spPr>
          <a:xfrm>
            <a:off x="3151953"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1" name="Text Placeholder 4"/>
          <p:cNvSpPr>
            <a:spLocks noGrp="1"/>
          </p:cNvSpPr>
          <p:nvPr>
            <p:ph type="body" sz="quarter" idx="17" hasCustomPrompt="1"/>
          </p:nvPr>
        </p:nvSpPr>
        <p:spPr>
          <a:xfrm>
            <a:off x="6075187"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2" name="Text Placeholder 4"/>
          <p:cNvSpPr>
            <a:spLocks noGrp="1"/>
          </p:cNvSpPr>
          <p:nvPr>
            <p:ph type="body" sz="quarter" idx="18" hasCustomPrompt="1"/>
          </p:nvPr>
        </p:nvSpPr>
        <p:spPr>
          <a:xfrm>
            <a:off x="8998422"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4" name="Content Placeholder 13"/>
          <p:cNvSpPr>
            <a:spLocks noGrp="1"/>
          </p:cNvSpPr>
          <p:nvPr>
            <p:ph sz="quarter" idx="19" hasCustomPrompt="1"/>
          </p:nvPr>
        </p:nvSpPr>
        <p:spPr>
          <a:xfrm>
            <a:off x="0" y="4937262"/>
            <a:ext cx="12188825" cy="1920738"/>
          </a:xfrm>
          <a:prstGeom prst="rect">
            <a:avLst/>
          </a:prstGeom>
        </p:spPr>
        <p:txBody>
          <a:bodyPr tIns="274320" rIns="457200"/>
          <a:lstStyle>
            <a:lvl1pPr marL="0" indent="0" algn="r">
              <a:buNone/>
              <a:defRPr>
                <a:solidFill>
                  <a:schemeClr val="tx2"/>
                </a:solidFill>
              </a:defRPr>
            </a:lvl1pPr>
          </a:lstStyle>
          <a:p>
            <a:pPr lvl="0"/>
            <a:r>
              <a:rPr lang="en-US" dirty="0" smtClean="0"/>
              <a:t>Image</a:t>
            </a:r>
            <a:endParaRPr lang="en-US" dirty="0"/>
          </a:p>
        </p:txBody>
      </p:sp>
    </p:spTree>
    <p:extLst>
      <p:ext uri="{BB962C8B-B14F-4D97-AF65-F5344CB8AC3E}">
        <p14:creationId xmlns:p14="http://schemas.microsoft.com/office/powerpoint/2010/main" val="1222234952"/>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all to ac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a:lstStyle/>
          <a:p>
            <a:r>
              <a:rPr lang="en-US" smtClean="0"/>
              <a:t>Click to edit Master title style</a:t>
            </a:r>
            <a:endParaRPr lang="en-US"/>
          </a:p>
        </p:txBody>
      </p:sp>
      <p:sp>
        <p:nvSpPr>
          <p:cNvPr id="5" name="Text Placeholder 4"/>
          <p:cNvSpPr>
            <a:spLocks noGrp="1"/>
          </p:cNvSpPr>
          <p:nvPr>
            <p:ph type="body" sz="quarter" idx="11" hasCustomPrompt="1"/>
          </p:nvPr>
        </p:nvSpPr>
        <p:spPr>
          <a:xfrm>
            <a:off x="228717" y="1537187"/>
            <a:ext cx="560467" cy="1058800"/>
          </a:xfrm>
          <a:prstGeom prst="rect">
            <a:avLst/>
          </a:prstGeom>
        </p:spPr>
        <p:txBody>
          <a:bodyPr lIns="0" tIns="0" rIns="0" bIns="0" anchor="t"/>
          <a:lstStyle>
            <a:lvl1pPr marL="0" indent="0">
              <a:buNone/>
              <a:defRPr sz="8624"/>
            </a:lvl1pPr>
          </a:lstStyle>
          <a:p>
            <a:pPr lvl="0"/>
            <a:r>
              <a:rPr lang="en-US" dirty="0" smtClean="0"/>
              <a:t>1</a:t>
            </a:r>
            <a:endParaRPr lang="en-US" dirty="0"/>
          </a:p>
        </p:txBody>
      </p:sp>
      <p:sp>
        <p:nvSpPr>
          <p:cNvPr id="8" name="Text Placeholder 7"/>
          <p:cNvSpPr>
            <a:spLocks noGrp="1"/>
          </p:cNvSpPr>
          <p:nvPr>
            <p:ph type="body" sz="quarter" idx="12" hasCustomPrompt="1"/>
          </p:nvPr>
        </p:nvSpPr>
        <p:spPr>
          <a:xfrm>
            <a:off x="896191" y="1537838"/>
            <a:ext cx="2929737" cy="1058151"/>
          </a:xfrm>
          <a:prstGeom prst="rect">
            <a:avLst/>
          </a:prstGeom>
        </p:spPr>
        <p:txBody>
          <a:bodyPr tIns="91440">
            <a:noAutofit/>
          </a:bodyPr>
          <a:lstStyle>
            <a:lvl1pPr marL="0" indent="0">
              <a:buNone/>
              <a:defRPr sz="1960" baseline="0"/>
            </a:lvl1pPr>
          </a:lstStyle>
          <a:p>
            <a:pPr lvl="0"/>
            <a:r>
              <a:rPr lang="en-US" dirty="0" smtClean="0"/>
              <a:t>Takes up a proportional area of the slide based on number of similar items </a:t>
            </a:r>
            <a:endParaRPr lang="en-US" dirty="0"/>
          </a:p>
        </p:txBody>
      </p:sp>
      <p:sp>
        <p:nvSpPr>
          <p:cNvPr id="9" name="Text Placeholder 5"/>
          <p:cNvSpPr>
            <a:spLocks noGrp="1"/>
          </p:cNvSpPr>
          <p:nvPr>
            <p:ph type="body" sz="quarter" idx="13" hasCustomPrompt="1"/>
          </p:nvPr>
        </p:nvSpPr>
        <p:spPr>
          <a:xfrm>
            <a:off x="228029" y="2834787"/>
            <a:ext cx="2294250" cy="1150161"/>
          </a:xfrm>
          <a:prstGeom prst="rect">
            <a:avLst/>
          </a:prstGeom>
          <a:solidFill>
            <a:schemeClr val="bg1"/>
          </a:solidFill>
        </p:spPr>
        <p:txBody>
          <a:bodyPr lIns="182880" anchor="ctr"/>
          <a:lstStyle>
            <a:lvl1pPr marL="0" indent="0">
              <a:buNone/>
              <a:defRPr sz="2744"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Fill with primary color</a:t>
            </a:r>
            <a:endParaRPr lang="en-US" dirty="0"/>
          </a:p>
        </p:txBody>
      </p:sp>
      <p:sp>
        <p:nvSpPr>
          <p:cNvPr id="10" name="Text Placeholder 5"/>
          <p:cNvSpPr>
            <a:spLocks noGrp="1"/>
          </p:cNvSpPr>
          <p:nvPr>
            <p:ph type="body" sz="quarter" idx="14" hasCustomPrompt="1"/>
          </p:nvPr>
        </p:nvSpPr>
        <p:spPr>
          <a:xfrm>
            <a:off x="228028" y="4085879"/>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1" name="Text Placeholder 5"/>
          <p:cNvSpPr>
            <a:spLocks noGrp="1"/>
          </p:cNvSpPr>
          <p:nvPr>
            <p:ph type="body" sz="quarter" idx="15" hasCustomPrompt="1"/>
          </p:nvPr>
        </p:nvSpPr>
        <p:spPr>
          <a:xfrm>
            <a:off x="228028" y="5336668"/>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2" name="Text Placeholder 5"/>
          <p:cNvSpPr>
            <a:spLocks noGrp="1"/>
          </p:cNvSpPr>
          <p:nvPr>
            <p:ph type="body" sz="quarter" idx="16"/>
          </p:nvPr>
        </p:nvSpPr>
        <p:spPr>
          <a:xfrm>
            <a:off x="2619390" y="2834787"/>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3" name="Text Placeholder 5"/>
          <p:cNvSpPr>
            <a:spLocks noGrp="1"/>
          </p:cNvSpPr>
          <p:nvPr>
            <p:ph type="body" sz="quarter" idx="17"/>
          </p:nvPr>
        </p:nvSpPr>
        <p:spPr>
          <a:xfrm>
            <a:off x="2619389" y="4085879"/>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4" name="Text Placeholder 5"/>
          <p:cNvSpPr>
            <a:spLocks noGrp="1"/>
          </p:cNvSpPr>
          <p:nvPr>
            <p:ph type="body" sz="quarter" idx="18"/>
          </p:nvPr>
        </p:nvSpPr>
        <p:spPr>
          <a:xfrm>
            <a:off x="2619389" y="5336668"/>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Tree>
    <p:extLst>
      <p:ext uri="{BB962C8B-B14F-4D97-AF65-F5344CB8AC3E}">
        <p14:creationId xmlns:p14="http://schemas.microsoft.com/office/powerpoint/2010/main" val="420733881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8" name="Text Placeholder 5"/>
          <p:cNvSpPr>
            <a:spLocks noGrp="1"/>
          </p:cNvSpPr>
          <p:nvPr>
            <p:ph type="body" sz="quarter" idx="13" hasCustomPrompt="1"/>
          </p:nvPr>
        </p:nvSpPr>
        <p:spPr>
          <a:xfrm>
            <a:off x="353085" y="4040452"/>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9" name="Text Placeholder 5"/>
          <p:cNvSpPr>
            <a:spLocks noGrp="1"/>
          </p:cNvSpPr>
          <p:nvPr>
            <p:ph type="body" sz="quarter" idx="14" hasCustomPrompt="1"/>
          </p:nvPr>
        </p:nvSpPr>
        <p:spPr>
          <a:xfrm>
            <a:off x="2640741" y="4040452"/>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5" name="Text Placeholder 5"/>
          <p:cNvSpPr>
            <a:spLocks noGrp="1"/>
          </p:cNvSpPr>
          <p:nvPr>
            <p:ph type="body" sz="quarter" idx="17" hasCustomPrompt="1"/>
          </p:nvPr>
        </p:nvSpPr>
        <p:spPr>
          <a:xfrm>
            <a:off x="5322369" y="2566728"/>
            <a:ext cx="6484432" cy="364406"/>
          </a:xfrm>
          <a:prstGeom prst="rect">
            <a:avLst/>
          </a:prstGeom>
          <a:noFill/>
        </p:spPr>
        <p:txBody>
          <a:bodyPr/>
          <a:lstStyle>
            <a:lvl1pPr marL="0" indent="0">
              <a:buNone/>
              <a:defRPr sz="1372"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body copy</a:t>
            </a:r>
            <a:endParaRPr lang="en-US" dirty="0"/>
          </a:p>
        </p:txBody>
      </p:sp>
      <p:sp>
        <p:nvSpPr>
          <p:cNvPr id="17" name="Content Placeholder 16"/>
          <p:cNvSpPr>
            <a:spLocks noGrp="1"/>
          </p:cNvSpPr>
          <p:nvPr>
            <p:ph sz="quarter" idx="18" hasCustomPrompt="1"/>
          </p:nvPr>
        </p:nvSpPr>
        <p:spPr>
          <a:xfrm>
            <a:off x="5322693" y="2983224"/>
            <a:ext cx="6483384" cy="3345563"/>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341923714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Why Microsoft - light blue">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528" baseline="0">
                <a:solidFill>
                  <a:schemeClr val="accent1"/>
                </a:solidFill>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a:t>
            </a:r>
          </a:p>
        </p:txBody>
      </p:sp>
      <p:sp>
        <p:nvSpPr>
          <p:cNvPr id="17" name="Text Placeholder 10"/>
          <p:cNvSpPr>
            <a:spLocks noGrp="1"/>
          </p:cNvSpPr>
          <p:nvPr>
            <p:ph type="body" sz="quarter" idx="11"/>
          </p:nvPr>
        </p:nvSpPr>
        <p:spPr>
          <a:xfrm>
            <a:off x="228717"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8" name="Text Placeholder 10"/>
          <p:cNvSpPr>
            <a:spLocks noGrp="1"/>
          </p:cNvSpPr>
          <p:nvPr>
            <p:ph type="body" sz="quarter" idx="12"/>
          </p:nvPr>
        </p:nvSpPr>
        <p:spPr>
          <a:xfrm>
            <a:off x="4067898"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9" name="Text Placeholder 10"/>
          <p:cNvSpPr>
            <a:spLocks noGrp="1"/>
          </p:cNvSpPr>
          <p:nvPr>
            <p:ph type="body" sz="quarter" idx="13"/>
          </p:nvPr>
        </p:nvSpPr>
        <p:spPr>
          <a:xfrm>
            <a:off x="7912626" y="1842966"/>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0" name="Text Placeholder 10"/>
          <p:cNvSpPr>
            <a:spLocks noGrp="1"/>
          </p:cNvSpPr>
          <p:nvPr>
            <p:ph type="body" sz="quarter" idx="14"/>
          </p:nvPr>
        </p:nvSpPr>
        <p:spPr>
          <a:xfrm>
            <a:off x="228717"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1" name="Text Placeholder 10"/>
          <p:cNvSpPr>
            <a:spLocks noGrp="1"/>
          </p:cNvSpPr>
          <p:nvPr>
            <p:ph type="body" sz="quarter" idx="15"/>
          </p:nvPr>
        </p:nvSpPr>
        <p:spPr>
          <a:xfrm>
            <a:off x="4067898"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2" name="Text Placeholder 10"/>
          <p:cNvSpPr>
            <a:spLocks noGrp="1"/>
          </p:cNvSpPr>
          <p:nvPr>
            <p:ph type="body" sz="quarter" idx="16"/>
          </p:nvPr>
        </p:nvSpPr>
        <p:spPr>
          <a:xfrm>
            <a:off x="7912626" y="2467691"/>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Tree>
    <p:extLst>
      <p:ext uri="{BB962C8B-B14F-4D97-AF65-F5344CB8AC3E}">
        <p14:creationId xmlns:p14="http://schemas.microsoft.com/office/powerpoint/2010/main" val="428336515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7" name="Content Placeholder 16"/>
          <p:cNvSpPr>
            <a:spLocks noGrp="1"/>
          </p:cNvSpPr>
          <p:nvPr>
            <p:ph sz="quarter" idx="18" hasCustomPrompt="1"/>
          </p:nvPr>
        </p:nvSpPr>
        <p:spPr>
          <a:xfrm>
            <a:off x="5322693" y="2548593"/>
            <a:ext cx="6483384" cy="3780192"/>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80354595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09"/>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6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6980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508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6951364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096" y="470067"/>
            <a:ext cx="1523509" cy="326488"/>
          </a:xfrm>
          <a:prstGeom prst="rect">
            <a:avLst/>
          </a:prstGeom>
        </p:spPr>
      </p:pic>
      <p:grpSp>
        <p:nvGrpSpPr>
          <p:cNvPr id="10" name="Group 9"/>
          <p:cNvGrpSpPr/>
          <p:nvPr userDrawn="1"/>
        </p:nvGrpSpPr>
        <p:grpSpPr bwMode="gray">
          <a:xfrm>
            <a:off x="269169" y="2084172"/>
            <a:ext cx="4480957"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sp>
        <p:nvSpPr>
          <p:cNvPr id="18" name="Rectangle 17"/>
          <p:cNvSpPr/>
          <p:nvPr userDrawn="1"/>
        </p:nvSpPr>
        <p:spPr bwMode="gray">
          <a:xfrm>
            <a:off x="5646317" y="2995667"/>
            <a:ext cx="6273340"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4761" y="2980724"/>
            <a:ext cx="6274896"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6317" y="5042797"/>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18723" y="473036"/>
            <a:ext cx="1522007" cy="326167"/>
          </a:xfrm>
          <a:prstGeom prst="rect">
            <a:avLst/>
          </a:prstGeom>
        </p:spPr>
      </p:pic>
      <p:grpSp>
        <p:nvGrpSpPr>
          <p:cNvPr id="4" name="Group 3"/>
          <p:cNvGrpSpPr/>
          <p:nvPr userDrawn="1"/>
        </p:nvGrpSpPr>
        <p:grpSpPr bwMode="gray">
          <a:xfrm>
            <a:off x="2955409" y="3892219"/>
            <a:ext cx="26885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69" y="2084173"/>
            <a:ext cx="7167265"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02" y="4773829"/>
            <a:ext cx="7168398"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70" y="2084173"/>
            <a:ext cx="7169530"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641561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image" Target="../media/image5.pn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9.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theme" Target="../theme/theme5.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32" Type="http://schemas.openxmlformats.org/officeDocument/2006/relationships/image" Target="../media/image12.png"/><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theme" Target="../theme/theme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857" y="291102"/>
            <a:ext cx="11652805" cy="899665"/>
          </a:xfrm>
          <a:prstGeom prst="rect">
            <a:avLst/>
          </a:prstGeom>
        </p:spPr>
        <p:txBody>
          <a:bodyPr vert="horz" wrap="square" lIns="143407" tIns="89629" rIns="143407" bIns="89629"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210795"/>
          </a:xfrm>
          <a:prstGeom prst="rect">
            <a:avLst/>
          </a:prstGeom>
        </p:spPr>
        <p:txBody>
          <a:bodyPr vert="horz" wrap="square" lIns="143407" tIns="89629" rIns="143407" bIns="896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62" r:id="rId2"/>
    <p:sldLayoutId id="2147484185" r:id="rId3"/>
    <p:sldLayoutId id="2147484186" r:id="rId4"/>
    <p:sldLayoutId id="2147484086" r:id="rId5"/>
    <p:sldLayoutId id="2147484262" r:id="rId6"/>
    <p:sldLayoutId id="2147484342" r:id="rId7"/>
    <p:sldLayoutId id="2147484343" r:id="rId8"/>
    <p:sldLayoutId id="2147484848" r:id="rId9"/>
    <p:sldLayoutId id="2147484885" r:id="rId10"/>
  </p:sldLayoutIdLst>
  <p:transition>
    <p:fade/>
  </p:transition>
  <p:timing>
    <p:tnLst>
      <p:par>
        <p:cTn id="1" dur="indefinite" restart="never" nodeType="tmRoot"/>
      </p:par>
    </p:tnLst>
  </p:timing>
  <p:hf hdr="0" ftr="0" dt="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10120242"/>
      </p:ext>
    </p:extLst>
  </p:cSld>
  <p:clrMap bg1="lt1" tx1="dk1" bg2="lt2" tx2="dk2" accent1="accent1" accent2="accent2" accent3="accent3" accent4="accent4" accent5="accent5" accent6="accent6" hlink="hlink" folHlink="folHlink"/>
  <p:sldLayoutIdLst>
    <p:sldLayoutId id="2147484353" r:id="rId1"/>
    <p:sldLayoutId id="2147484208" r:id="rId2"/>
    <p:sldLayoutId id="2147484209" r:id="rId3"/>
    <p:sldLayoutId id="2147484749" r:id="rId4"/>
    <p:sldLayoutId id="2147484882" r:id="rId5"/>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20657270"/>
      </p:ext>
    </p:extLst>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 id="2147484731" r:id="rId15"/>
    <p:sldLayoutId id="2147484732" r:id="rId16"/>
    <p:sldLayoutId id="2147484733" r:id="rId17"/>
    <p:sldLayoutId id="2147484734" r:id="rId18"/>
    <p:sldLayoutId id="2147484735" r:id="rId19"/>
    <p:sldLayoutId id="2147484736" r:id="rId20"/>
    <p:sldLayoutId id="2147484737" r:id="rId21"/>
    <p:sldLayoutId id="2147484738" r:id="rId22"/>
    <p:sldLayoutId id="2147484739" r:id="rId23"/>
    <p:sldLayoutId id="2147484740" r:id="rId24"/>
    <p:sldLayoutId id="2147484741" r:id="rId25"/>
    <p:sldLayoutId id="2147484742" r:id="rId26"/>
    <p:sldLayoutId id="2147484743" r:id="rId27"/>
    <p:sldLayoutId id="2147484744" r:id="rId28"/>
    <p:sldLayoutId id="2147484745" r:id="rId29"/>
    <p:sldLayoutId id="2147484746" r:id="rId30"/>
    <p:sldLayoutId id="2147484747" r:id="rId31"/>
    <p:sldLayoutId id="2147484748" r:id="rId32"/>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986249392"/>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0" cstate="print">
            <a:extLst>
              <a:ext uri="{28A0092B-C50C-407E-A947-70E740481C1C}">
                <a14:useLocalDpi xmlns:a14="http://schemas.microsoft.com/office/drawing/2010/main" val="0"/>
              </a:ext>
            </a:extLst>
          </a:blip>
          <a:srcRect r="3957" b="4063"/>
          <a:stretch/>
        </p:blipFill>
        <p:spPr>
          <a:xfrm>
            <a:off x="10944" y="973"/>
            <a:ext cx="12166937" cy="6857027"/>
          </a:xfrm>
          <a:prstGeom prst="rect">
            <a:avLst/>
          </a:prstGeom>
        </p:spPr>
      </p:pic>
      <p:sp>
        <p:nvSpPr>
          <p:cNvPr id="2" name="Title Placeholder 1"/>
          <p:cNvSpPr>
            <a:spLocks noGrp="1"/>
          </p:cNvSpPr>
          <p:nvPr>
            <p:ph type="title"/>
          </p:nvPr>
        </p:nvSpPr>
        <p:spPr>
          <a:xfrm>
            <a:off x="560652" y="342355"/>
            <a:ext cx="11076937"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652" y="1482812"/>
            <a:ext cx="11076937"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5103" y="6274159"/>
            <a:ext cx="2742486"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3581986451"/>
      </p:ext>
    </p:extLst>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0" r:id="rId14"/>
    <p:sldLayoutId id="2147484811" r:id="rId15"/>
    <p:sldLayoutId id="2147484812" r:id="rId16"/>
    <p:sldLayoutId id="2147484880" r:id="rId17"/>
    <p:sldLayoutId id="2147484886" r:id="rId18"/>
  </p:sldLayoutIdLs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28031" y="227852"/>
            <a:ext cx="10511578" cy="648997"/>
          </a:xfrm>
          <a:prstGeom prst="rect">
            <a:avLst/>
          </a:prstGeom>
        </p:spPr>
        <p:txBody>
          <a:bodyPr vert="horz" lIns="91440" tIns="45720" rIns="91440" bIns="45720" rtlCol="0" anchor="t">
            <a:noAutofit/>
          </a:bodyPr>
          <a:lstStyle/>
          <a:p>
            <a:r>
              <a:rPr lang="en-US" smtClean="0"/>
              <a:t>Click to edit Master title style</a:t>
            </a:r>
            <a:endParaRPr lang="en-US"/>
          </a:p>
        </p:txBody>
      </p:sp>
    </p:spTree>
    <p:extLst>
      <p:ext uri="{BB962C8B-B14F-4D97-AF65-F5344CB8AC3E}">
        <p14:creationId xmlns:p14="http://schemas.microsoft.com/office/powerpoint/2010/main" val="2413740079"/>
      </p:ext>
    </p:extLst>
  </p:cSld>
  <p:clrMap bg1="dk1" tx1="lt1" bg2="dk2" tx2="lt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Lst>
  <p:transition>
    <p:fade/>
  </p:transition>
  <p:timing>
    <p:tnLst>
      <p:par>
        <p:cTn id="1" dur="indefinite" restart="never" nodeType="tmRoot"/>
      </p:par>
    </p:tnLst>
  </p:timing>
  <p:txStyles>
    <p:titleStyle>
      <a:lvl1pPr algn="l" defTabSz="913921" rtl="0" eaLnBrk="1" latinLnBrk="0" hangingPunct="1">
        <a:lnSpc>
          <a:spcPct val="90000"/>
        </a:lnSpc>
        <a:spcBef>
          <a:spcPct val="0"/>
        </a:spcBef>
        <a:buNone/>
        <a:defRPr lang="en-US" sz="4704" b="0" kern="1200" cap="none" spc="-100" baseline="0" dirty="0" smtClean="0">
          <a:ln w="3175">
            <a:noFill/>
          </a:ln>
          <a:solidFill>
            <a:schemeClr val="bg1"/>
          </a:solidFill>
          <a:effectLst/>
          <a:latin typeface="+mj-lt"/>
          <a:ea typeface="+mn-ea"/>
          <a:cs typeface="Segoe UI" pitchFamily="34" charset="0"/>
        </a:defRPr>
      </a:lvl1pPr>
    </p:titleStyle>
    <p:bodyStyle>
      <a:lvl1pPr marL="335981" marR="0" indent="-335981" algn="l" defTabSz="91392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1" marR="0" indent="-236430"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2pPr>
      <a:lvl3pPr marL="783956"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3pPr>
      <a:lvl4pPr marL="1007944"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4pPr>
      <a:lvl5pPr marL="1231930"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5pPr>
      <a:lvl6pPr marL="2513281"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43"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05"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64"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21" rtl="0" eaLnBrk="1" latinLnBrk="0" hangingPunct="1">
        <a:defRPr sz="1764" kern="1200">
          <a:solidFill>
            <a:schemeClr val="tx1"/>
          </a:solidFill>
          <a:latin typeface="+mn-lt"/>
          <a:ea typeface="+mn-ea"/>
          <a:cs typeface="+mn-cs"/>
        </a:defRPr>
      </a:lvl1pPr>
      <a:lvl2pPr marL="456960" algn="l" defTabSz="913921" rtl="0" eaLnBrk="1" latinLnBrk="0" hangingPunct="1">
        <a:defRPr sz="1764" kern="1200">
          <a:solidFill>
            <a:schemeClr val="tx1"/>
          </a:solidFill>
          <a:latin typeface="+mn-lt"/>
          <a:ea typeface="+mn-ea"/>
          <a:cs typeface="+mn-cs"/>
        </a:defRPr>
      </a:lvl2pPr>
      <a:lvl3pPr marL="913921" algn="l" defTabSz="913921" rtl="0" eaLnBrk="1" latinLnBrk="0" hangingPunct="1">
        <a:defRPr sz="1764" kern="1200">
          <a:solidFill>
            <a:schemeClr val="tx1"/>
          </a:solidFill>
          <a:latin typeface="+mn-lt"/>
          <a:ea typeface="+mn-ea"/>
          <a:cs typeface="+mn-cs"/>
        </a:defRPr>
      </a:lvl3pPr>
      <a:lvl4pPr marL="1370881" algn="l" defTabSz="913921" rtl="0" eaLnBrk="1" latinLnBrk="0" hangingPunct="1">
        <a:defRPr sz="1764" kern="1200">
          <a:solidFill>
            <a:schemeClr val="tx1"/>
          </a:solidFill>
          <a:latin typeface="+mn-lt"/>
          <a:ea typeface="+mn-ea"/>
          <a:cs typeface="+mn-cs"/>
        </a:defRPr>
      </a:lvl4pPr>
      <a:lvl5pPr marL="1827841" algn="l" defTabSz="913921" rtl="0" eaLnBrk="1" latinLnBrk="0" hangingPunct="1">
        <a:defRPr sz="1764" kern="1200">
          <a:solidFill>
            <a:schemeClr val="tx1"/>
          </a:solidFill>
          <a:latin typeface="+mn-lt"/>
          <a:ea typeface="+mn-ea"/>
          <a:cs typeface="+mn-cs"/>
        </a:defRPr>
      </a:lvl5pPr>
      <a:lvl6pPr marL="2284802" algn="l" defTabSz="913921" rtl="0" eaLnBrk="1" latinLnBrk="0" hangingPunct="1">
        <a:defRPr sz="1764" kern="1200">
          <a:solidFill>
            <a:schemeClr val="tx1"/>
          </a:solidFill>
          <a:latin typeface="+mn-lt"/>
          <a:ea typeface="+mn-ea"/>
          <a:cs typeface="+mn-cs"/>
        </a:defRPr>
      </a:lvl6pPr>
      <a:lvl7pPr marL="2741762" algn="l" defTabSz="913921" rtl="0" eaLnBrk="1" latinLnBrk="0" hangingPunct="1">
        <a:defRPr sz="1764" kern="1200">
          <a:solidFill>
            <a:schemeClr val="tx1"/>
          </a:solidFill>
          <a:latin typeface="+mn-lt"/>
          <a:ea typeface="+mn-ea"/>
          <a:cs typeface="+mn-cs"/>
        </a:defRPr>
      </a:lvl7pPr>
      <a:lvl8pPr marL="3198723" algn="l" defTabSz="913921" rtl="0" eaLnBrk="1" latinLnBrk="0" hangingPunct="1">
        <a:defRPr sz="1764" kern="1200">
          <a:solidFill>
            <a:schemeClr val="tx1"/>
          </a:solidFill>
          <a:latin typeface="+mn-lt"/>
          <a:ea typeface="+mn-ea"/>
          <a:cs typeface="+mn-cs"/>
        </a:defRPr>
      </a:lvl8pPr>
      <a:lvl9pPr marL="3655685" algn="l" defTabSz="91392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265346187"/>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55.x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68.xml"/><Relationship Id="rId7" Type="http://schemas.openxmlformats.org/officeDocument/2006/relationships/image" Target="../media/image2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017" y="2438400"/>
            <a:ext cx="11031571" cy="2386978"/>
          </a:xfrm>
        </p:spPr>
        <p:txBody>
          <a:bodyPr>
            <a:noAutofit/>
          </a:bodyPr>
          <a:lstStyle/>
          <a:p>
            <a:pPr algn="l"/>
            <a:r>
              <a:rPr lang="en-US" sz="9597" dirty="0" smtClean="0"/>
              <a:t>Azure Dev Camp</a:t>
            </a:r>
            <a:br>
              <a:rPr lang="en-US" sz="9597" dirty="0" smtClean="0"/>
            </a:br>
            <a:r>
              <a:rPr lang="en-US" sz="9597" dirty="0" smtClean="0"/>
              <a:t>Conclusion</a:t>
            </a:r>
            <a:endParaRPr lang="en-US" sz="9597" dirty="0"/>
          </a:p>
        </p:txBody>
      </p:sp>
    </p:spTree>
    <p:extLst>
      <p:ext uri="{BB962C8B-B14F-4D97-AF65-F5344CB8AC3E}">
        <p14:creationId xmlns:p14="http://schemas.microsoft.com/office/powerpoint/2010/main" val="388422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990600"/>
            <a:ext cx="11650488" cy="5656933"/>
          </a:xfrm>
        </p:spPr>
        <p:txBody>
          <a:bodyPr/>
          <a:lstStyle/>
          <a:p>
            <a:pPr>
              <a:buFont typeface="Arial" panose="020B0604020202020204" pitchFamily="34" charset="0"/>
              <a:buChar char="•"/>
            </a:pPr>
            <a:r>
              <a:rPr lang="en-US" sz="2800" dirty="0">
                <a:solidFill>
                  <a:schemeClr val="bg1"/>
                </a:solidFill>
              </a:rPr>
              <a:t>Dev / Test</a:t>
            </a:r>
          </a:p>
          <a:p>
            <a:pPr lvl="1">
              <a:buFont typeface="Arial" panose="020B0604020202020204" pitchFamily="34" charset="0"/>
              <a:buChar char="•"/>
            </a:pPr>
            <a:r>
              <a:rPr lang="en-US" sz="2000" dirty="0">
                <a:solidFill>
                  <a:schemeClr val="bg1"/>
                </a:solidFill>
              </a:rPr>
              <a:t>Full test and </a:t>
            </a:r>
            <a:r>
              <a:rPr lang="en-US" sz="2000" dirty="0" err="1">
                <a:solidFill>
                  <a:schemeClr val="bg1"/>
                </a:solidFill>
              </a:rPr>
              <a:t>dev</a:t>
            </a:r>
            <a:r>
              <a:rPr lang="en-US" sz="2000" dirty="0">
                <a:solidFill>
                  <a:schemeClr val="bg1"/>
                </a:solidFill>
              </a:rPr>
              <a:t> environments in minutes</a:t>
            </a:r>
          </a:p>
          <a:p>
            <a:pPr lvl="1">
              <a:buFont typeface="Arial" panose="020B0604020202020204" pitchFamily="34" charset="0"/>
              <a:buChar char="•"/>
            </a:pPr>
            <a:r>
              <a:rPr lang="en-US" sz="2000" dirty="0">
                <a:solidFill>
                  <a:schemeClr val="bg1"/>
                </a:solidFill>
              </a:rPr>
              <a:t>VSO integration</a:t>
            </a:r>
          </a:p>
          <a:p>
            <a:pPr>
              <a:buFont typeface="Arial" panose="020B0604020202020204" pitchFamily="34" charset="0"/>
              <a:buChar char="•"/>
            </a:pPr>
            <a:r>
              <a:rPr lang="en-US" sz="2800" dirty="0">
                <a:solidFill>
                  <a:schemeClr val="bg1"/>
                </a:solidFill>
              </a:rPr>
              <a:t>Lift and Shift</a:t>
            </a:r>
          </a:p>
          <a:p>
            <a:pPr lvl="1">
              <a:buFont typeface="Arial" panose="020B0604020202020204" pitchFamily="34" charset="0"/>
              <a:buChar char="•"/>
            </a:pPr>
            <a:r>
              <a:rPr lang="en-US" sz="2000" dirty="0">
                <a:solidFill>
                  <a:schemeClr val="bg1"/>
                </a:solidFill>
              </a:rPr>
              <a:t>Take existing work loads and run then in a certified instance</a:t>
            </a:r>
          </a:p>
          <a:p>
            <a:pPr>
              <a:buFont typeface="Arial" panose="020B0604020202020204" pitchFamily="34" charset="0"/>
              <a:buChar char="•"/>
            </a:pPr>
            <a:r>
              <a:rPr lang="en-US" sz="2800" dirty="0">
                <a:solidFill>
                  <a:schemeClr val="bg1"/>
                </a:solidFill>
              </a:rPr>
              <a:t>Storage</a:t>
            </a:r>
          </a:p>
          <a:p>
            <a:pPr lvl="1">
              <a:buFont typeface="Arial" panose="020B0604020202020204" pitchFamily="34" charset="0"/>
              <a:buChar char="•"/>
            </a:pPr>
            <a:r>
              <a:rPr lang="en-US" sz="2000" dirty="0">
                <a:solidFill>
                  <a:schemeClr val="bg1"/>
                </a:solidFill>
              </a:rPr>
              <a:t>Archive key data in inexpensive cloud storage</a:t>
            </a:r>
          </a:p>
          <a:p>
            <a:pPr>
              <a:buFont typeface="Arial" panose="020B0604020202020204" pitchFamily="34" charset="0"/>
              <a:buChar char="•"/>
            </a:pPr>
            <a:r>
              <a:rPr lang="en-US" sz="2800" dirty="0">
                <a:solidFill>
                  <a:schemeClr val="bg1"/>
                </a:solidFill>
              </a:rPr>
              <a:t>Big Data</a:t>
            </a:r>
          </a:p>
          <a:p>
            <a:pPr lvl="1">
              <a:buFont typeface="Arial" panose="020B0604020202020204" pitchFamily="34" charset="0"/>
              <a:buChar char="•"/>
            </a:pPr>
            <a:r>
              <a:rPr lang="en-US" sz="2000" dirty="0">
                <a:solidFill>
                  <a:schemeClr val="bg1"/>
                </a:solidFill>
              </a:rPr>
              <a:t>Process key data into business intelligence using Hadoop or Machine Learning</a:t>
            </a:r>
          </a:p>
          <a:p>
            <a:pPr>
              <a:buFont typeface="Arial" panose="020B0604020202020204" pitchFamily="34" charset="0"/>
              <a:buChar char="•"/>
            </a:pPr>
            <a:r>
              <a:rPr lang="en-US" sz="2800" dirty="0">
                <a:solidFill>
                  <a:schemeClr val="bg1"/>
                </a:solidFill>
              </a:rPr>
              <a:t>Identity</a:t>
            </a:r>
          </a:p>
          <a:p>
            <a:pPr lvl="1">
              <a:buFont typeface="Arial" panose="020B0604020202020204" pitchFamily="34" charset="0"/>
              <a:buChar char="•"/>
            </a:pPr>
            <a:r>
              <a:rPr lang="en-US" sz="2000" dirty="0">
                <a:solidFill>
                  <a:schemeClr val="bg1"/>
                </a:solidFill>
              </a:rPr>
              <a:t>Synchronize all your identities through Azure AD to control access to Apps, Data and Services</a:t>
            </a:r>
          </a:p>
          <a:p>
            <a:pPr>
              <a:buFont typeface="Arial" panose="020B0604020202020204" pitchFamily="34" charset="0"/>
              <a:buChar char="•"/>
            </a:pPr>
            <a:r>
              <a:rPr lang="en-US" sz="2800" dirty="0">
                <a:solidFill>
                  <a:schemeClr val="bg1"/>
                </a:solidFill>
              </a:rPr>
              <a:t>Web Apps</a:t>
            </a:r>
          </a:p>
          <a:p>
            <a:pPr lvl="1">
              <a:buFont typeface="Arial" panose="020B0604020202020204" pitchFamily="34" charset="0"/>
              <a:buChar char="•"/>
            </a:pPr>
            <a:r>
              <a:rPr lang="en-US" sz="2000" dirty="0">
                <a:solidFill>
                  <a:schemeClr val="bg1"/>
                </a:solidFill>
              </a:rPr>
              <a:t>Take your web apps to the cloud </a:t>
            </a:r>
            <a:r>
              <a:rPr lang="en-US" sz="2000">
                <a:solidFill>
                  <a:schemeClr val="bg1"/>
                </a:solidFill>
              </a:rPr>
              <a:t>using inexpensive </a:t>
            </a:r>
            <a:r>
              <a:rPr lang="en-US" sz="2000" smtClean="0">
                <a:solidFill>
                  <a:schemeClr val="bg1"/>
                </a:solidFill>
              </a:rPr>
              <a:t>Web </a:t>
            </a:r>
            <a:r>
              <a:rPr lang="en-US" sz="2000" dirty="0">
                <a:solidFill>
                  <a:schemeClr val="bg1"/>
                </a:solidFill>
              </a:rPr>
              <a:t>Sites</a:t>
            </a:r>
          </a:p>
        </p:txBody>
      </p:sp>
      <p:sp>
        <p:nvSpPr>
          <p:cNvPr id="3" name="Title 2"/>
          <p:cNvSpPr>
            <a:spLocks noGrp="1"/>
          </p:cNvSpPr>
          <p:nvPr>
            <p:ph type="title"/>
          </p:nvPr>
        </p:nvSpPr>
        <p:spPr>
          <a:xfrm>
            <a:off x="0" y="152400"/>
            <a:ext cx="12188825" cy="646042"/>
          </a:xfrm>
        </p:spPr>
        <p:txBody>
          <a:bodyPr>
            <a:noAutofit/>
          </a:bodyPr>
          <a:lstStyle/>
          <a:p>
            <a:r>
              <a:rPr lang="en-US" dirty="0" smtClean="0">
                <a:solidFill>
                  <a:schemeClr val="bg1"/>
                </a:solidFill>
              </a:rPr>
              <a:t>Key Scenarios to get started with Microsoft Azure</a:t>
            </a:r>
            <a:endParaRPr lang="en-US" dirty="0">
              <a:solidFill>
                <a:schemeClr val="bg1"/>
              </a:solidFill>
            </a:endParaRPr>
          </a:p>
        </p:txBody>
      </p:sp>
    </p:spTree>
    <p:extLst>
      <p:ext uri="{BB962C8B-B14F-4D97-AF65-F5344CB8AC3E}">
        <p14:creationId xmlns:p14="http://schemas.microsoft.com/office/powerpoint/2010/main" val="28210797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48" y="216917"/>
            <a:ext cx="11031571" cy="811590"/>
          </a:xfrm>
        </p:spPr>
        <p:txBody>
          <a:bodyPr anchor="t"/>
          <a:lstStyle/>
          <a:p>
            <a:r>
              <a:rPr lang="en-US" sz="4799" dirty="0" smtClean="0"/>
              <a:t>Free one month trial</a:t>
            </a:r>
            <a:endParaRPr lang="en-US" sz="4799" dirty="0"/>
          </a:p>
        </p:txBody>
      </p:sp>
      <p:sp>
        <p:nvSpPr>
          <p:cNvPr id="24" name="Rectangle 23"/>
          <p:cNvSpPr/>
          <p:nvPr/>
        </p:nvSpPr>
        <p:spPr>
          <a:xfrm>
            <a:off x="-1" y="1676400"/>
            <a:ext cx="12188825" cy="3200400"/>
          </a:xfrm>
          <a:prstGeom prst="rect">
            <a:avLst/>
          </a:prstGeom>
          <a:solidFill>
            <a:srgbClr val="2C6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230375" y="3002340"/>
            <a:ext cx="7728075" cy="1569660"/>
            <a:chOff x="1542253" y="3733800"/>
            <a:chExt cx="7728075" cy="1569660"/>
          </a:xfrm>
        </p:grpSpPr>
        <p:sp>
          <p:nvSpPr>
            <p:cNvPr id="4" name="Rectangle 3"/>
            <p:cNvSpPr/>
            <p:nvPr/>
          </p:nvSpPr>
          <p:spPr>
            <a:xfrm>
              <a:off x="1542253" y="3733800"/>
              <a:ext cx="2997554" cy="1569660"/>
            </a:xfrm>
            <a:prstGeom prst="rect">
              <a:avLst/>
            </a:prstGeom>
          </p:spPr>
          <p:txBody>
            <a:bodyPr wrap="square">
              <a:spAutoFit/>
            </a:bodyPr>
            <a:lstStyle/>
            <a:p>
              <a:pPr marL="457200" indent="-457200">
                <a:buFont typeface="Segoe UI Symbol" panose="020B0502040204020203" pitchFamily="34" charset="0"/>
                <a:buChar char="▶"/>
              </a:pPr>
              <a:r>
                <a:rPr lang="en-US" sz="2400" dirty="0" smtClean="0">
                  <a:solidFill>
                    <a:schemeClr val="bg1"/>
                  </a:solidFill>
                </a:rPr>
                <a:t>Virtual </a:t>
              </a:r>
              <a:r>
                <a:rPr lang="en-US" sz="2400" dirty="0">
                  <a:solidFill>
                    <a:schemeClr val="bg1"/>
                  </a:solidFill>
                </a:rPr>
                <a:t>Machines</a:t>
              </a:r>
            </a:p>
            <a:p>
              <a:pPr marL="457200" indent="-457200">
                <a:buFont typeface="Segoe UI Symbol" panose="020B0502040204020203" pitchFamily="34" charset="0"/>
                <a:buChar char="▶"/>
              </a:pPr>
              <a:r>
                <a:rPr lang="en-US" sz="2400" dirty="0">
                  <a:solidFill>
                    <a:schemeClr val="bg1"/>
                  </a:solidFill>
                </a:rPr>
                <a:t>SQL Databases</a:t>
              </a:r>
            </a:p>
            <a:p>
              <a:pPr marL="457200" indent="-457200">
                <a:buFont typeface="Segoe UI Symbol" panose="020B0502040204020203" pitchFamily="34" charset="0"/>
                <a:buChar char="▶"/>
              </a:pPr>
              <a:r>
                <a:rPr lang="en-US" sz="2400" dirty="0">
                  <a:solidFill>
                    <a:schemeClr val="bg1"/>
                  </a:solidFill>
                </a:rPr>
                <a:t>Websites</a:t>
              </a:r>
            </a:p>
            <a:p>
              <a:pPr marL="457200" indent="-457200">
                <a:buFont typeface="Segoe UI Symbol" panose="020B0502040204020203" pitchFamily="34" charset="0"/>
                <a:buChar char="▶"/>
              </a:pPr>
              <a:r>
                <a:rPr lang="en-US" sz="2400" dirty="0" smtClean="0">
                  <a:solidFill>
                    <a:schemeClr val="bg1"/>
                  </a:solidFill>
                </a:rPr>
                <a:t>Hadoop</a:t>
              </a:r>
              <a:endParaRPr lang="en-US" sz="2400" dirty="0">
                <a:solidFill>
                  <a:schemeClr val="bg1"/>
                </a:solidFill>
              </a:endParaRPr>
            </a:p>
          </p:txBody>
        </p:sp>
        <p:sp>
          <p:nvSpPr>
            <p:cNvPr id="69" name="Rectangle 68"/>
            <p:cNvSpPr/>
            <p:nvPr/>
          </p:nvSpPr>
          <p:spPr>
            <a:xfrm>
              <a:off x="6094412" y="3733800"/>
              <a:ext cx="3175916" cy="1569660"/>
            </a:xfrm>
            <a:prstGeom prst="rect">
              <a:avLst/>
            </a:prstGeom>
          </p:spPr>
          <p:txBody>
            <a:bodyPr wrap="square">
              <a:spAutoFit/>
            </a:bodyPr>
            <a:lstStyle/>
            <a:p>
              <a:pPr marL="457200" indent="-457200">
                <a:buFont typeface="Segoe UI Symbol" panose="020B0502040204020203" pitchFamily="34" charset="0"/>
                <a:buChar char="▶"/>
              </a:pPr>
              <a:r>
                <a:rPr lang="en-US" sz="2400" dirty="0" smtClean="0">
                  <a:solidFill>
                    <a:schemeClr val="bg1"/>
                  </a:solidFill>
                </a:rPr>
                <a:t>Mobile </a:t>
              </a:r>
              <a:r>
                <a:rPr lang="en-US" sz="2400" dirty="0">
                  <a:solidFill>
                    <a:schemeClr val="bg1"/>
                  </a:solidFill>
                </a:rPr>
                <a:t>Push</a:t>
              </a:r>
            </a:p>
            <a:p>
              <a:pPr marL="457200" indent="-457200">
                <a:buFont typeface="Segoe UI Symbol" panose="020B0502040204020203" pitchFamily="34" charset="0"/>
                <a:buChar char="▶"/>
              </a:pPr>
              <a:r>
                <a:rPr lang="en-US" sz="2400" dirty="0">
                  <a:solidFill>
                    <a:schemeClr val="bg1"/>
                  </a:solidFill>
                </a:rPr>
                <a:t>Media Streaming</a:t>
              </a:r>
            </a:p>
            <a:p>
              <a:pPr marL="457200" indent="-457200">
                <a:buFont typeface="Segoe UI Symbol" panose="020B0502040204020203" pitchFamily="34" charset="0"/>
                <a:buChar char="▶"/>
              </a:pPr>
              <a:r>
                <a:rPr lang="en-US" sz="2400" dirty="0">
                  <a:solidFill>
                    <a:schemeClr val="bg1"/>
                  </a:solidFill>
                </a:rPr>
                <a:t>Active Directory</a:t>
              </a:r>
            </a:p>
            <a:p>
              <a:pPr marL="457200" indent="-457200">
                <a:buFont typeface="Segoe UI Symbol" panose="020B0502040204020203" pitchFamily="34" charset="0"/>
                <a:buChar char="▶"/>
              </a:pPr>
              <a:r>
                <a:rPr lang="en-US" sz="2400" dirty="0">
                  <a:solidFill>
                    <a:schemeClr val="bg1"/>
                  </a:solidFill>
                </a:rPr>
                <a:t>Everything else...</a:t>
              </a:r>
            </a:p>
          </p:txBody>
        </p:sp>
      </p:grpSp>
      <p:sp>
        <p:nvSpPr>
          <p:cNvPr id="6" name="TextBox 5"/>
          <p:cNvSpPr txBox="1"/>
          <p:nvPr/>
        </p:nvSpPr>
        <p:spPr>
          <a:xfrm>
            <a:off x="292448" y="1900478"/>
            <a:ext cx="11745564" cy="615553"/>
          </a:xfrm>
          <a:prstGeom prst="rect">
            <a:avLst/>
          </a:prstGeom>
          <a:noFill/>
        </p:spPr>
        <p:txBody>
          <a:bodyPr wrap="square" rtlCol="0">
            <a:spAutoFit/>
          </a:bodyPr>
          <a:lstStyle/>
          <a:p>
            <a:r>
              <a:rPr lang="en-US" sz="3400" dirty="0">
                <a:solidFill>
                  <a:schemeClr val="bg1"/>
                </a:solidFill>
              </a:rPr>
              <a:t>Sign-up for free and get $200 to spend on all Azure services</a:t>
            </a:r>
          </a:p>
        </p:txBody>
      </p:sp>
      <p:grpSp>
        <p:nvGrpSpPr>
          <p:cNvPr id="8" name="Group 7"/>
          <p:cNvGrpSpPr/>
          <p:nvPr/>
        </p:nvGrpSpPr>
        <p:grpSpPr>
          <a:xfrm>
            <a:off x="-22272" y="5749408"/>
            <a:ext cx="8392764" cy="1108592"/>
            <a:chOff x="292448" y="5292209"/>
            <a:chExt cx="8392764" cy="1108592"/>
          </a:xfrm>
        </p:grpSpPr>
        <p:sp>
          <p:nvSpPr>
            <p:cNvPr id="5" name="Rectangle 4"/>
            <p:cNvSpPr/>
            <p:nvPr/>
          </p:nvSpPr>
          <p:spPr>
            <a:xfrm>
              <a:off x="292448" y="5292209"/>
              <a:ext cx="8392764" cy="1108592"/>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5989" y="5538727"/>
              <a:ext cx="7173564" cy="615553"/>
            </a:xfrm>
            <a:prstGeom prst="rect">
              <a:avLst/>
            </a:prstGeom>
            <a:noFill/>
            <a:ln>
              <a:noFill/>
            </a:ln>
          </p:spPr>
          <p:txBody>
            <a:bodyPr wrap="square" rtlCol="0">
              <a:spAutoFit/>
            </a:bodyPr>
            <a:lstStyle/>
            <a:p>
              <a:r>
                <a:rPr lang="en-US" sz="3400" dirty="0" smtClean="0">
                  <a:solidFill>
                    <a:schemeClr val="bg1"/>
                  </a:solidFill>
                </a:rPr>
                <a:t>http://aka.ms/CloudCamp-AzureTrial</a:t>
              </a:r>
              <a:endParaRPr lang="en-US" sz="3400" dirty="0">
                <a:solidFill>
                  <a:schemeClr val="bg1"/>
                </a:solidFill>
              </a:endParaRPr>
            </a:p>
          </p:txBody>
        </p:sp>
        <p:sp>
          <p:nvSpPr>
            <p:cNvPr id="7" name="TextBox 6"/>
            <p:cNvSpPr txBox="1"/>
            <p:nvPr/>
          </p:nvSpPr>
          <p:spPr>
            <a:xfrm>
              <a:off x="7677120" y="5523339"/>
              <a:ext cx="793807" cy="646331"/>
            </a:xfrm>
            <a:prstGeom prst="rect">
              <a:avLst/>
            </a:prstGeom>
            <a:noFill/>
            <a:ln>
              <a:noFill/>
            </a:ln>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405557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1+#ppt_w/2"/>
                                          </p:val>
                                        </p:tav>
                                        <p:tav tm="100000">
                                          <p:val>
                                            <p:strVal val="#ppt_x"/>
                                          </p:val>
                                        </p:tav>
                                      </p:tavLst>
                                    </p:anim>
                                    <p:anim calcmode="lin" valueType="num">
                                      <p:cBhvr additive="base">
                                        <p:cTn id="1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48" y="216917"/>
            <a:ext cx="11031571" cy="811590"/>
          </a:xfrm>
        </p:spPr>
        <p:txBody>
          <a:bodyPr anchor="t"/>
          <a:lstStyle/>
          <a:p>
            <a:r>
              <a:rPr lang="en-US" sz="4799" dirty="0"/>
              <a:t>Activate your MSDN Benefits…</a:t>
            </a:r>
          </a:p>
        </p:txBody>
      </p:sp>
      <p:cxnSp>
        <p:nvCxnSpPr>
          <p:cNvPr id="20" name="Straight Connector 19"/>
          <p:cNvCxnSpPr/>
          <p:nvPr/>
        </p:nvCxnSpPr>
        <p:spPr>
          <a:xfrm flipV="1">
            <a:off x="3749220" y="1066801"/>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426103" y="1066800"/>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26508" y="1258073"/>
            <a:ext cx="2815204" cy="1832894"/>
            <a:chOff x="76155" y="1945466"/>
            <a:chExt cx="3244200" cy="2041717"/>
          </a:xfrm>
        </p:grpSpPr>
        <p:pic>
          <p:nvPicPr>
            <p:cNvPr id="2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6155" y="2997169"/>
              <a:ext cx="1081400" cy="99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2238955" y="2997169"/>
              <a:ext cx="1081400" cy="99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157555" y="1945466"/>
              <a:ext cx="1081400" cy="99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Rectangle 29"/>
          <p:cNvSpPr/>
          <p:nvPr/>
        </p:nvSpPr>
        <p:spPr>
          <a:xfrm>
            <a:off x="300658" y="3810000"/>
            <a:ext cx="3266903" cy="461545"/>
          </a:xfrm>
          <a:prstGeom prst="rect">
            <a:avLst/>
          </a:prstGeom>
        </p:spPr>
        <p:txBody>
          <a:bodyPr wrap="none">
            <a:spAutoFit/>
          </a:bodyPr>
          <a:lstStyle/>
          <a:p>
            <a:r>
              <a:rPr lang="en-US" sz="2399" b="1" i="1" dirty="0">
                <a:solidFill>
                  <a:schemeClr val="bg1"/>
                </a:solidFill>
              </a:rPr>
              <a:t>3</a:t>
            </a:r>
            <a:r>
              <a:rPr lang="en-US" sz="2399" dirty="0">
                <a:solidFill>
                  <a:schemeClr val="bg1"/>
                </a:solidFill>
              </a:rPr>
              <a:t> VMs for </a:t>
            </a:r>
            <a:r>
              <a:rPr lang="en-US" sz="2399" b="1" i="1" dirty="0">
                <a:solidFill>
                  <a:schemeClr val="bg1"/>
                </a:solidFill>
              </a:rPr>
              <a:t>16 </a:t>
            </a:r>
            <a:r>
              <a:rPr lang="en-US" sz="2399" dirty="0" err="1">
                <a:solidFill>
                  <a:schemeClr val="bg1"/>
                </a:solidFill>
              </a:rPr>
              <a:t>hrs</a:t>
            </a:r>
            <a:r>
              <a:rPr lang="en-US" sz="2399" dirty="0">
                <a:solidFill>
                  <a:schemeClr val="bg1"/>
                </a:solidFill>
              </a:rPr>
              <a:t> a day</a:t>
            </a:r>
          </a:p>
        </p:txBody>
      </p:sp>
      <p:sp>
        <p:nvSpPr>
          <p:cNvPr id="31" name="Rectangle 30"/>
          <p:cNvSpPr/>
          <p:nvPr/>
        </p:nvSpPr>
        <p:spPr>
          <a:xfrm>
            <a:off x="4026465" y="3810000"/>
            <a:ext cx="4110889" cy="461545"/>
          </a:xfrm>
          <a:prstGeom prst="rect">
            <a:avLst/>
          </a:prstGeom>
        </p:spPr>
        <p:txBody>
          <a:bodyPr wrap="none">
            <a:spAutoFit/>
          </a:bodyPr>
          <a:lstStyle/>
          <a:p>
            <a:r>
              <a:rPr lang="en-US" sz="2399" b="1" i="1" dirty="0">
                <a:solidFill>
                  <a:schemeClr val="bg1"/>
                </a:solidFill>
              </a:rPr>
              <a:t>80</a:t>
            </a:r>
            <a:r>
              <a:rPr lang="en-US" sz="2399" dirty="0">
                <a:solidFill>
                  <a:schemeClr val="bg1"/>
                </a:solidFill>
              </a:rPr>
              <a:t> VMs for </a:t>
            </a:r>
            <a:r>
              <a:rPr lang="en-US" sz="2399" b="1" i="1" dirty="0">
                <a:solidFill>
                  <a:schemeClr val="bg1"/>
                </a:solidFill>
              </a:rPr>
              <a:t>20</a:t>
            </a:r>
            <a:r>
              <a:rPr lang="en-US" sz="2399" dirty="0">
                <a:solidFill>
                  <a:schemeClr val="bg1"/>
                </a:solidFill>
              </a:rPr>
              <a:t> hour load test</a:t>
            </a:r>
          </a:p>
        </p:txBody>
      </p:sp>
      <p:grpSp>
        <p:nvGrpSpPr>
          <p:cNvPr id="40" name="Group 39"/>
          <p:cNvGrpSpPr/>
          <p:nvPr/>
        </p:nvGrpSpPr>
        <p:grpSpPr>
          <a:xfrm>
            <a:off x="3904218" y="1066800"/>
            <a:ext cx="4371449" cy="529527"/>
            <a:chOff x="4055710" y="1817224"/>
            <a:chExt cx="4372588" cy="529665"/>
          </a:xfrm>
        </p:grpSpPr>
        <p:pic>
          <p:nvPicPr>
            <p:cNvPr id="3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p:nvPr/>
        </p:nvGrpSpPr>
        <p:grpSpPr>
          <a:xfrm>
            <a:off x="3899657" y="1762411"/>
            <a:ext cx="4371449" cy="529527"/>
            <a:chOff x="4055710" y="1817224"/>
            <a:chExt cx="4372588" cy="529665"/>
          </a:xfrm>
        </p:grpSpPr>
        <p:pic>
          <p:nvPicPr>
            <p:cNvPr id="4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 name="Group 48"/>
          <p:cNvGrpSpPr/>
          <p:nvPr/>
        </p:nvGrpSpPr>
        <p:grpSpPr>
          <a:xfrm>
            <a:off x="3899656" y="2457571"/>
            <a:ext cx="4371449" cy="529527"/>
            <a:chOff x="4055710" y="1817224"/>
            <a:chExt cx="4372588" cy="529665"/>
          </a:xfrm>
        </p:grpSpPr>
        <p:pic>
          <p:nvPicPr>
            <p:cNvPr id="50"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3896186" y="3166167"/>
            <a:ext cx="4371449" cy="529527"/>
            <a:chOff x="4055710" y="1817224"/>
            <a:chExt cx="4372588" cy="529665"/>
          </a:xfrm>
        </p:grpSpPr>
        <p:pic>
          <p:nvPicPr>
            <p:cNvPr id="5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3" name="Rectangle 72"/>
          <p:cNvSpPr/>
          <p:nvPr/>
        </p:nvSpPr>
        <p:spPr>
          <a:xfrm>
            <a:off x="8428294" y="3810274"/>
            <a:ext cx="3633447" cy="461545"/>
          </a:xfrm>
          <a:prstGeom prst="rect">
            <a:avLst/>
          </a:prstGeom>
        </p:spPr>
        <p:txBody>
          <a:bodyPr wrap="none">
            <a:spAutoFit/>
          </a:bodyPr>
          <a:lstStyle/>
          <a:p>
            <a:r>
              <a:rPr lang="en-US" sz="2399" dirty="0">
                <a:solidFill>
                  <a:schemeClr val="bg1"/>
                </a:solidFill>
              </a:rPr>
              <a:t>Up to </a:t>
            </a:r>
            <a:r>
              <a:rPr lang="en-US" sz="2399" b="1" i="1" dirty="0">
                <a:solidFill>
                  <a:schemeClr val="bg1"/>
                </a:solidFill>
              </a:rPr>
              <a:t>100</a:t>
            </a:r>
            <a:r>
              <a:rPr lang="en-US" sz="2399" dirty="0">
                <a:solidFill>
                  <a:schemeClr val="bg1"/>
                </a:solidFill>
              </a:rPr>
              <a:t> web sites </a:t>
            </a:r>
            <a:r>
              <a:rPr lang="en-US" sz="2399" i="1" dirty="0">
                <a:solidFill>
                  <a:schemeClr val="bg1"/>
                </a:solidFill>
              </a:rPr>
              <a:t>+</a:t>
            </a:r>
            <a:r>
              <a:rPr lang="en-US" sz="2399" dirty="0">
                <a:solidFill>
                  <a:schemeClr val="bg1"/>
                </a:solidFill>
              </a:rPr>
              <a:t> DB</a:t>
            </a:r>
          </a:p>
        </p:txBody>
      </p:sp>
      <p:grpSp>
        <p:nvGrpSpPr>
          <p:cNvPr id="76" name="Group 75"/>
          <p:cNvGrpSpPr/>
          <p:nvPr/>
        </p:nvGrpSpPr>
        <p:grpSpPr>
          <a:xfrm>
            <a:off x="8830567" y="1508456"/>
            <a:ext cx="3162559" cy="1792986"/>
            <a:chOff x="8832867" y="2258995"/>
            <a:chExt cx="3163383" cy="1793453"/>
          </a:xfrm>
        </p:grpSpPr>
        <p:grpSp>
          <p:nvGrpSpPr>
            <p:cNvPr id="72" name="Group 71"/>
            <p:cNvGrpSpPr/>
            <p:nvPr/>
          </p:nvGrpSpPr>
          <p:grpSpPr>
            <a:xfrm>
              <a:off x="8832867" y="2258995"/>
              <a:ext cx="3163383" cy="1793453"/>
              <a:chOff x="8746484" y="2257997"/>
              <a:chExt cx="3163383" cy="1793453"/>
            </a:xfrm>
          </p:grpSpPr>
          <p:grpSp>
            <p:nvGrpSpPr>
              <p:cNvPr id="70" name="Group 69"/>
              <p:cNvGrpSpPr/>
              <p:nvPr/>
            </p:nvGrpSpPr>
            <p:grpSpPr>
              <a:xfrm>
                <a:off x="8746484" y="2257997"/>
                <a:ext cx="870747" cy="1793453"/>
                <a:chOff x="8748023" y="1816167"/>
                <a:chExt cx="870747" cy="1793453"/>
              </a:xfrm>
            </p:grpSpPr>
            <p:pic>
              <p:nvPicPr>
                <p:cNvPr id="66"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755142" y="1816167"/>
                  <a:ext cx="863628" cy="85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748023" y="2753310"/>
                  <a:ext cx="863628" cy="85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10253545" y="2282861"/>
                <a:ext cx="1656322" cy="174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5" name="TextBox 74"/>
            <p:cNvSpPr txBox="1"/>
            <p:nvPr/>
          </p:nvSpPr>
          <p:spPr>
            <a:xfrm>
              <a:off x="9629477" y="2651545"/>
              <a:ext cx="710451" cy="1015663"/>
            </a:xfrm>
            <a:prstGeom prst="rect">
              <a:avLst/>
            </a:prstGeom>
            <a:noFill/>
          </p:spPr>
          <p:txBody>
            <a:bodyPr wrap="none" rtlCol="0">
              <a:spAutoFit/>
            </a:bodyPr>
            <a:lstStyle/>
            <a:p>
              <a:r>
                <a:rPr lang="en-US" sz="5998" dirty="0">
                  <a:solidFill>
                    <a:schemeClr val="bg1"/>
                  </a:solidFill>
                </a:rPr>
                <a:t>+</a:t>
              </a:r>
            </a:p>
          </p:txBody>
        </p:sp>
      </p:grpSp>
      <p:grpSp>
        <p:nvGrpSpPr>
          <p:cNvPr id="5" name="Group 4"/>
          <p:cNvGrpSpPr/>
          <p:nvPr/>
        </p:nvGrpSpPr>
        <p:grpSpPr>
          <a:xfrm>
            <a:off x="0" y="4419601"/>
            <a:ext cx="12188826" cy="1335268"/>
            <a:chOff x="0" y="4419600"/>
            <a:chExt cx="12188826" cy="1452245"/>
          </a:xfrm>
        </p:grpSpPr>
        <p:sp>
          <p:nvSpPr>
            <p:cNvPr id="3" name="Rectangle 2"/>
            <p:cNvSpPr/>
            <p:nvPr/>
          </p:nvSpPr>
          <p:spPr>
            <a:xfrm>
              <a:off x="0" y="4419600"/>
              <a:ext cx="12188826" cy="1452245"/>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12" name="Group 11"/>
            <p:cNvGrpSpPr/>
            <p:nvPr/>
          </p:nvGrpSpPr>
          <p:grpSpPr>
            <a:xfrm>
              <a:off x="10136781" y="4585683"/>
              <a:ext cx="1482712" cy="1120074"/>
              <a:chOff x="2951543" y="5571503"/>
              <a:chExt cx="1483098" cy="1120366"/>
            </a:xfrm>
          </p:grpSpPr>
          <p:sp>
            <p:nvSpPr>
              <p:cNvPr id="10" name="TextBox 9"/>
              <p:cNvSpPr txBox="1"/>
              <p:nvPr/>
            </p:nvSpPr>
            <p:spPr>
              <a:xfrm>
                <a:off x="2951543" y="5571503"/>
                <a:ext cx="856526" cy="830997"/>
              </a:xfrm>
              <a:prstGeom prst="rect">
                <a:avLst/>
              </a:prstGeom>
              <a:noFill/>
            </p:spPr>
            <p:txBody>
              <a:bodyPr wrap="square" rtlCol="0">
                <a:spAutoFit/>
              </a:bodyPr>
              <a:lstStyle/>
              <a:p>
                <a:pPr algn="ctr"/>
                <a:r>
                  <a:rPr lang="en-US" sz="4799" dirty="0">
                    <a:solidFill>
                      <a:schemeClr val="bg1"/>
                    </a:solidFill>
                  </a:rPr>
                  <a:t>89</a:t>
                </a:r>
              </a:p>
            </p:txBody>
          </p:sp>
          <p:sp>
            <p:nvSpPr>
              <p:cNvPr id="11" name="TextBox 10"/>
              <p:cNvSpPr txBox="1"/>
              <p:nvPr/>
            </p:nvSpPr>
            <p:spPr>
              <a:xfrm>
                <a:off x="2951543" y="6230204"/>
                <a:ext cx="1483098" cy="461665"/>
              </a:xfrm>
              <a:prstGeom prst="rect">
                <a:avLst/>
              </a:prstGeom>
              <a:noFill/>
            </p:spPr>
            <p:txBody>
              <a:bodyPr wrap="none" rtlCol="0">
                <a:spAutoFit/>
              </a:bodyPr>
              <a:lstStyle/>
              <a:p>
                <a:r>
                  <a:rPr lang="en-US" sz="2399" dirty="0">
                    <a:solidFill>
                      <a:schemeClr val="bg1"/>
                    </a:solidFill>
                  </a:rPr>
                  <a:t>Countries</a:t>
                </a:r>
              </a:p>
            </p:txBody>
          </p:sp>
        </p:grpSp>
        <p:grpSp>
          <p:nvGrpSpPr>
            <p:cNvPr id="15" name="Group 14"/>
            <p:cNvGrpSpPr/>
            <p:nvPr/>
          </p:nvGrpSpPr>
          <p:grpSpPr>
            <a:xfrm>
              <a:off x="3542248" y="4585684"/>
              <a:ext cx="2204404" cy="1120075"/>
              <a:chOff x="2951542" y="5571503"/>
              <a:chExt cx="2204978" cy="1120367"/>
            </a:xfrm>
          </p:grpSpPr>
          <p:sp>
            <p:nvSpPr>
              <p:cNvPr id="13" name="TextBox 12"/>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33%</a:t>
                </a:r>
                <a:r>
                  <a:rPr lang="en-US" sz="2399" b="1" baseline="100000" dirty="0">
                    <a:solidFill>
                      <a:schemeClr val="bg1"/>
                    </a:solidFill>
                  </a:rPr>
                  <a:t>off</a:t>
                </a:r>
                <a:endParaRPr lang="en-US" sz="4799" b="1" baseline="100000" dirty="0">
                  <a:solidFill>
                    <a:schemeClr val="bg1"/>
                  </a:solidFill>
                </a:endParaRPr>
              </a:p>
            </p:txBody>
          </p:sp>
          <p:sp>
            <p:nvSpPr>
              <p:cNvPr id="14" name="TextBox 13"/>
              <p:cNvSpPr txBox="1"/>
              <p:nvPr/>
            </p:nvSpPr>
            <p:spPr>
              <a:xfrm>
                <a:off x="3045971" y="6230205"/>
                <a:ext cx="2110549" cy="461665"/>
              </a:xfrm>
              <a:prstGeom prst="rect">
                <a:avLst/>
              </a:prstGeom>
              <a:noFill/>
            </p:spPr>
            <p:txBody>
              <a:bodyPr wrap="square" rtlCol="0">
                <a:spAutoFit/>
              </a:bodyPr>
              <a:lstStyle/>
              <a:p>
                <a:r>
                  <a:rPr lang="en-US" sz="2399" dirty="0">
                    <a:solidFill>
                      <a:schemeClr val="bg1"/>
                    </a:solidFill>
                  </a:rPr>
                  <a:t>Dev/Test VMs</a:t>
                </a:r>
              </a:p>
            </p:txBody>
          </p:sp>
        </p:grpSp>
        <p:grpSp>
          <p:nvGrpSpPr>
            <p:cNvPr id="16" name="Group 15"/>
            <p:cNvGrpSpPr/>
            <p:nvPr/>
          </p:nvGrpSpPr>
          <p:grpSpPr>
            <a:xfrm>
              <a:off x="6766277" y="4585684"/>
              <a:ext cx="2350880" cy="1120075"/>
              <a:chOff x="2951542" y="5571503"/>
              <a:chExt cx="2351492" cy="1120367"/>
            </a:xfrm>
          </p:grpSpPr>
          <p:sp>
            <p:nvSpPr>
              <p:cNvPr id="17" name="TextBox 16"/>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25%</a:t>
                </a:r>
                <a:r>
                  <a:rPr lang="en-US" sz="2399" b="1" baseline="100000" dirty="0">
                    <a:solidFill>
                      <a:schemeClr val="bg1"/>
                    </a:solidFill>
                  </a:rPr>
                  <a:t>off</a:t>
                </a:r>
                <a:endParaRPr lang="en-US" sz="4799" b="1" baseline="100000" dirty="0">
                  <a:solidFill>
                    <a:schemeClr val="bg1"/>
                  </a:solidFill>
                </a:endParaRPr>
              </a:p>
            </p:txBody>
          </p:sp>
          <p:sp>
            <p:nvSpPr>
              <p:cNvPr id="18" name="TextBox 17"/>
              <p:cNvSpPr txBox="1"/>
              <p:nvPr/>
            </p:nvSpPr>
            <p:spPr>
              <a:xfrm>
                <a:off x="3045971" y="6230205"/>
                <a:ext cx="2257063" cy="461665"/>
              </a:xfrm>
              <a:prstGeom prst="rect">
                <a:avLst/>
              </a:prstGeom>
              <a:noFill/>
            </p:spPr>
            <p:txBody>
              <a:bodyPr wrap="square" rtlCol="0">
                <a:spAutoFit/>
              </a:bodyPr>
              <a:lstStyle/>
              <a:p>
                <a:r>
                  <a:rPr lang="en-US" sz="2399" dirty="0">
                    <a:solidFill>
                      <a:schemeClr val="bg1"/>
                    </a:solidFill>
                  </a:rPr>
                  <a:t>Other Dev/Test</a:t>
                </a:r>
              </a:p>
            </p:txBody>
          </p:sp>
        </p:grpSp>
        <p:grpSp>
          <p:nvGrpSpPr>
            <p:cNvPr id="77" name="Group 76"/>
            <p:cNvGrpSpPr/>
            <p:nvPr/>
          </p:nvGrpSpPr>
          <p:grpSpPr>
            <a:xfrm>
              <a:off x="165958" y="4585683"/>
              <a:ext cx="2356664" cy="1120074"/>
              <a:chOff x="166002" y="5571503"/>
              <a:chExt cx="2357278" cy="1120366"/>
            </a:xfrm>
          </p:grpSpPr>
          <p:grpSp>
            <p:nvGrpSpPr>
              <p:cNvPr id="78" name="Group 77"/>
              <p:cNvGrpSpPr/>
              <p:nvPr/>
            </p:nvGrpSpPr>
            <p:grpSpPr>
              <a:xfrm>
                <a:off x="312515" y="5571503"/>
                <a:ext cx="2210765" cy="1120366"/>
                <a:chOff x="1331088" y="5694745"/>
                <a:chExt cx="2210765" cy="1120366"/>
              </a:xfrm>
            </p:grpSpPr>
            <p:sp>
              <p:nvSpPr>
                <p:cNvPr id="80" name="Up Arrow 79"/>
                <p:cNvSpPr/>
                <p:nvPr/>
              </p:nvSpPr>
              <p:spPr>
                <a:xfrm>
                  <a:off x="1331088" y="6153653"/>
                  <a:ext cx="428263" cy="661458"/>
                </a:xfrm>
                <a:prstGeom prst="up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1" name="TextBox 80"/>
                <p:cNvSpPr txBox="1"/>
                <p:nvPr/>
              </p:nvSpPr>
              <p:spPr>
                <a:xfrm>
                  <a:off x="1759351" y="5694745"/>
                  <a:ext cx="1782502" cy="830997"/>
                </a:xfrm>
                <a:prstGeom prst="rect">
                  <a:avLst/>
                </a:prstGeom>
                <a:noFill/>
              </p:spPr>
              <p:txBody>
                <a:bodyPr wrap="square" rtlCol="0">
                  <a:spAutoFit/>
                </a:bodyPr>
                <a:lstStyle/>
                <a:p>
                  <a:r>
                    <a:rPr lang="en-US" sz="4799" b="1" dirty="0">
                      <a:solidFill>
                        <a:schemeClr val="bg1"/>
                      </a:solidFill>
                    </a:rPr>
                    <a:t>$150</a:t>
                  </a:r>
                  <a:endParaRPr lang="en-US" sz="4799" b="1" baseline="100000" dirty="0">
                    <a:solidFill>
                      <a:schemeClr val="bg1"/>
                    </a:solidFill>
                  </a:endParaRPr>
                </a:p>
              </p:txBody>
            </p:sp>
            <p:sp>
              <p:nvSpPr>
                <p:cNvPr id="82" name="TextBox 81"/>
                <p:cNvSpPr txBox="1"/>
                <p:nvPr/>
              </p:nvSpPr>
              <p:spPr>
                <a:xfrm>
                  <a:off x="1759351" y="6353446"/>
                  <a:ext cx="1736203" cy="461665"/>
                </a:xfrm>
                <a:prstGeom prst="rect">
                  <a:avLst/>
                </a:prstGeom>
                <a:noFill/>
              </p:spPr>
              <p:txBody>
                <a:bodyPr wrap="square" rtlCol="0">
                  <a:spAutoFit/>
                </a:bodyPr>
                <a:lstStyle/>
                <a:p>
                  <a:r>
                    <a:rPr lang="en-US" sz="2399" dirty="0">
                      <a:solidFill>
                        <a:schemeClr val="bg1"/>
                      </a:solidFill>
                    </a:rPr>
                    <a:t>per Month</a:t>
                  </a:r>
                </a:p>
              </p:txBody>
            </p:sp>
          </p:grpSp>
          <p:sp>
            <p:nvSpPr>
              <p:cNvPr id="79" name="TextBox 78"/>
              <p:cNvSpPr txBox="1"/>
              <p:nvPr/>
            </p:nvSpPr>
            <p:spPr>
              <a:xfrm>
                <a:off x="166002" y="5610043"/>
                <a:ext cx="721288" cy="400110"/>
              </a:xfrm>
              <a:prstGeom prst="rect">
                <a:avLst/>
              </a:prstGeom>
              <a:noFill/>
            </p:spPr>
            <p:txBody>
              <a:bodyPr wrap="none" rtlCol="0">
                <a:spAutoFit/>
              </a:bodyPr>
              <a:lstStyle/>
              <a:p>
                <a:r>
                  <a:rPr lang="en-US" sz="1999" spc="-150" dirty="0">
                    <a:solidFill>
                      <a:schemeClr val="bg1"/>
                    </a:solidFill>
                  </a:rPr>
                  <a:t>Up to</a:t>
                </a:r>
              </a:p>
            </p:txBody>
          </p:sp>
        </p:grpSp>
      </p:grpSp>
      <p:grpSp>
        <p:nvGrpSpPr>
          <p:cNvPr id="6" name="Group 5"/>
          <p:cNvGrpSpPr/>
          <p:nvPr/>
        </p:nvGrpSpPr>
        <p:grpSpPr>
          <a:xfrm>
            <a:off x="0" y="5824909"/>
            <a:ext cx="8761412" cy="1033091"/>
            <a:chOff x="0" y="5824909"/>
            <a:chExt cx="8761412" cy="1033091"/>
          </a:xfrm>
        </p:grpSpPr>
        <p:sp>
          <p:nvSpPr>
            <p:cNvPr id="83" name="Rectangle 82"/>
            <p:cNvSpPr/>
            <p:nvPr/>
          </p:nvSpPr>
          <p:spPr>
            <a:xfrm>
              <a:off x="0" y="5824909"/>
              <a:ext cx="8761412" cy="1033091"/>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65958" y="5992709"/>
              <a:ext cx="7517299" cy="584775"/>
            </a:xfrm>
            <a:prstGeom prst="rect">
              <a:avLst/>
            </a:prstGeom>
            <a:noFill/>
          </p:spPr>
          <p:txBody>
            <a:bodyPr wrap="square" rtlCol="0">
              <a:spAutoFit/>
            </a:bodyPr>
            <a:lstStyle/>
            <a:p>
              <a:r>
                <a:rPr lang="en-US" sz="3200" dirty="0" smtClean="0">
                  <a:solidFill>
                    <a:schemeClr val="bg1"/>
                  </a:solidFill>
                </a:rPr>
                <a:t>http://aka.ms/CloudCamp-MSDNAzure</a:t>
              </a:r>
              <a:endParaRPr lang="en-US" sz="3200" dirty="0">
                <a:solidFill>
                  <a:schemeClr val="bg1"/>
                </a:solidFill>
              </a:endParaRPr>
            </a:p>
          </p:txBody>
        </p:sp>
        <p:sp>
          <p:nvSpPr>
            <p:cNvPr id="85" name="TextBox 84"/>
            <p:cNvSpPr txBox="1"/>
            <p:nvPr/>
          </p:nvSpPr>
          <p:spPr>
            <a:xfrm>
              <a:off x="7662805" y="5992709"/>
              <a:ext cx="793807" cy="646331"/>
            </a:xfrm>
            <a:prstGeom prst="rect">
              <a:avLst/>
            </a:prstGeom>
            <a:noFill/>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163873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500"/>
                                        <p:tgtEl>
                                          <p:spTgt spid="76"/>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7" y="893"/>
          <a:ext cx="158709" cy="158709"/>
        </p:xfrm>
        <a:graphic>
          <a:graphicData uri="http://schemas.openxmlformats.org/presentationml/2006/ole">
            <mc:AlternateContent xmlns:mc="http://schemas.openxmlformats.org/markup-compatibility/2006">
              <mc:Choice xmlns:v="urn:schemas-microsoft-com:vml" Requires="v">
                <p:oleObj spid="_x0000_s102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7" y="893"/>
                        <a:ext cx="158709" cy="158709"/>
                      </a:xfrm>
                      <a:prstGeom prst="rect">
                        <a:avLst/>
                      </a:prstGeom>
                    </p:spPr>
                  </p:pic>
                </p:oleObj>
              </mc:Fallback>
            </mc:AlternateContent>
          </a:graphicData>
        </a:graphic>
      </p:graphicFrame>
      <p:sp>
        <p:nvSpPr>
          <p:cNvPr id="7" name="Title 6"/>
          <p:cNvSpPr>
            <a:spLocks noGrp="1"/>
          </p:cNvSpPr>
          <p:nvPr>
            <p:ph type="title"/>
          </p:nvPr>
        </p:nvSpPr>
        <p:spPr>
          <a:xfrm>
            <a:off x="344773" y="585358"/>
            <a:ext cx="11155630" cy="553854"/>
          </a:xfrm>
          <a:prstGeom prst="rect">
            <a:avLst/>
          </a:prstGeom>
        </p:spPr>
        <p:txBody>
          <a:bodyPr>
            <a:normAutofit fontScale="90000"/>
          </a:bodyPr>
          <a:lstStyle/>
          <a:p>
            <a:r>
              <a:rPr lang="en-US" sz="3999" dirty="0"/>
              <a:t>Visual Studio 2013: </a:t>
            </a:r>
            <a:r>
              <a:rPr lang="en-US" sz="3999" i="1" dirty="0"/>
              <a:t>The</a:t>
            </a:r>
            <a:r>
              <a:rPr lang="en-US" sz="3999" dirty="0"/>
              <a:t> editor for serious web </a:t>
            </a:r>
            <a:r>
              <a:rPr lang="en-US" sz="3999" dirty="0" err="1"/>
              <a:t>dev</a:t>
            </a:r>
            <a:endParaRPr lang="en-US" sz="3999" dirty="0"/>
          </a:p>
        </p:txBody>
      </p:sp>
      <p:sp>
        <p:nvSpPr>
          <p:cNvPr id="5" name="Text Placeholder 4"/>
          <p:cNvSpPr>
            <a:spLocks noGrp="1"/>
          </p:cNvSpPr>
          <p:nvPr>
            <p:ph type="body" sz="quarter" idx="10"/>
          </p:nvPr>
        </p:nvSpPr>
        <p:spPr>
          <a:xfrm>
            <a:off x="344773" y="1652689"/>
            <a:ext cx="5804035" cy="3976606"/>
          </a:xfrm>
        </p:spPr>
        <p:txBody>
          <a:bodyPr>
            <a:normAutofit/>
          </a:bodyPr>
          <a:lstStyle/>
          <a:p>
            <a:pPr>
              <a:spcBef>
                <a:spcPts val="2399"/>
              </a:spcBef>
              <a:spcAft>
                <a:spcPts val="0"/>
              </a:spcAft>
            </a:pPr>
            <a:r>
              <a:rPr lang="en-US" sz="2799" dirty="0">
                <a:solidFill>
                  <a:schemeClr val="bg2"/>
                </a:solidFill>
              </a:rPr>
              <a:t>HTML5 / CSS3 standards and smarts</a:t>
            </a:r>
          </a:p>
          <a:p>
            <a:pPr>
              <a:spcBef>
                <a:spcPts val="2399"/>
              </a:spcBef>
              <a:spcAft>
                <a:spcPts val="0"/>
              </a:spcAft>
            </a:pPr>
            <a:r>
              <a:rPr lang="en-US" sz="2799" dirty="0">
                <a:solidFill>
                  <a:schemeClr val="bg2"/>
                </a:solidFill>
              </a:rPr>
              <a:t>JavaScript language features</a:t>
            </a:r>
          </a:p>
          <a:p>
            <a:pPr>
              <a:spcBef>
                <a:spcPts val="2399"/>
              </a:spcBef>
              <a:spcAft>
                <a:spcPts val="0"/>
              </a:spcAft>
            </a:pPr>
            <a:r>
              <a:rPr lang="en-US" sz="2799" dirty="0">
                <a:solidFill>
                  <a:schemeClr val="bg2"/>
                </a:solidFill>
              </a:rPr>
              <a:t>Page Inspector + Browser Link</a:t>
            </a:r>
          </a:p>
          <a:p>
            <a:pPr>
              <a:spcBef>
                <a:spcPts val="2399"/>
              </a:spcBef>
              <a:spcAft>
                <a:spcPts val="0"/>
              </a:spcAft>
            </a:pPr>
            <a:r>
              <a:rPr lang="en-US" sz="2799" dirty="0">
                <a:solidFill>
                  <a:schemeClr val="bg2"/>
                </a:solidFill>
              </a:rPr>
              <a:t>One code editor for client and server</a:t>
            </a:r>
          </a:p>
          <a:p>
            <a:pPr>
              <a:spcBef>
                <a:spcPts val="2399"/>
              </a:spcBef>
              <a:spcAft>
                <a:spcPts val="0"/>
              </a:spcAft>
            </a:pPr>
            <a:r>
              <a:rPr lang="en-US" sz="2799" dirty="0">
                <a:solidFill>
                  <a:schemeClr val="bg2"/>
                </a:solidFill>
              </a:rPr>
              <a:t>Web Essentials </a:t>
            </a:r>
            <a:r>
              <a:rPr lang="en-US" sz="2799" dirty="0" smtClean="0">
                <a:solidFill>
                  <a:schemeClr val="bg2"/>
                </a:solidFill>
              </a:rPr>
              <a:t>extension</a:t>
            </a:r>
          </a:p>
          <a:p>
            <a:pPr>
              <a:spcBef>
                <a:spcPts val="2399"/>
              </a:spcBef>
              <a:spcAft>
                <a:spcPts val="0"/>
              </a:spcAft>
            </a:pPr>
            <a:r>
              <a:rPr lang="en-US" sz="2799" dirty="0" smtClean="0">
                <a:solidFill>
                  <a:schemeClr val="bg2"/>
                </a:solidFill>
              </a:rPr>
              <a:t>Visual Studio Community Edition is FREE</a:t>
            </a:r>
            <a:endParaRPr lang="en-US" sz="2799" dirty="0">
              <a:solidFill>
                <a:schemeClr val="bg2"/>
              </a:solidFill>
            </a:endParaRPr>
          </a:p>
        </p:txBody>
      </p:sp>
      <p:sp>
        <p:nvSpPr>
          <p:cNvPr id="10" name="Rectangle 9"/>
          <p:cNvSpPr/>
          <p:nvPr/>
        </p:nvSpPr>
        <p:spPr bwMode="auto">
          <a:xfrm>
            <a:off x="6078543" y="1695902"/>
            <a:ext cx="5596067" cy="40880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580" y="2255428"/>
            <a:ext cx="2463991" cy="2437919"/>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399" y="4693347"/>
            <a:ext cx="4439308" cy="93594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0" y="5824909"/>
            <a:ext cx="5561012" cy="1033091"/>
            <a:chOff x="0" y="5824909"/>
            <a:chExt cx="5561012" cy="1033091"/>
          </a:xfrm>
        </p:grpSpPr>
        <p:sp>
          <p:nvSpPr>
            <p:cNvPr id="9" name="Rectangle 8"/>
            <p:cNvSpPr/>
            <p:nvPr/>
          </p:nvSpPr>
          <p:spPr>
            <a:xfrm>
              <a:off x="0" y="5824909"/>
              <a:ext cx="5561012" cy="1033091"/>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5959" y="6033690"/>
              <a:ext cx="4556854" cy="584775"/>
            </a:xfrm>
            <a:prstGeom prst="rect">
              <a:avLst/>
            </a:prstGeom>
            <a:noFill/>
          </p:spPr>
          <p:txBody>
            <a:bodyPr wrap="square" rtlCol="0">
              <a:spAutoFit/>
            </a:bodyPr>
            <a:lstStyle/>
            <a:p>
              <a:r>
                <a:rPr lang="en-US" sz="3200" dirty="0" smtClean="0">
                  <a:solidFill>
                    <a:schemeClr val="bg1"/>
                  </a:solidFill>
                </a:rPr>
                <a:t>http://VisualStudio.com</a:t>
              </a:r>
              <a:endParaRPr lang="en-US" sz="3200" dirty="0">
                <a:solidFill>
                  <a:schemeClr val="bg1"/>
                </a:solidFill>
              </a:endParaRPr>
            </a:p>
          </p:txBody>
        </p:sp>
        <p:sp>
          <p:nvSpPr>
            <p:cNvPr id="12" name="TextBox 11"/>
            <p:cNvSpPr txBox="1"/>
            <p:nvPr/>
          </p:nvSpPr>
          <p:spPr>
            <a:xfrm>
              <a:off x="4646612" y="6059269"/>
              <a:ext cx="793807" cy="646331"/>
            </a:xfrm>
            <a:prstGeom prst="rect">
              <a:avLst/>
            </a:prstGeom>
            <a:noFill/>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175168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decel="10000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bwMode="auto">
          <a:xfrm>
            <a:off x="-1" y="0"/>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8941"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9531"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Content Placeholder 2"/>
          <p:cNvSpPr txBox="1">
            <a:spLocks/>
          </p:cNvSpPr>
          <p:nvPr/>
        </p:nvSpPr>
        <p:spPr>
          <a:xfrm>
            <a:off x="1217612" y="2955009"/>
            <a:ext cx="9201281"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solidFill>
                  <a:srgbClr val="0070C0"/>
                </a:solidFill>
              </a:rPr>
              <a:t>Get started today </a:t>
            </a:r>
            <a:r>
              <a:rPr lang="en-US" sz="6000" dirty="0">
                <a:solidFill>
                  <a:srgbClr val="0070C0"/>
                </a:solidFill>
              </a:rPr>
              <a:t>at http://azure.microsoft.com</a:t>
            </a:r>
          </a:p>
        </p:txBody>
      </p:sp>
    </p:spTree>
    <p:extLst>
      <p:ext uri="{BB962C8B-B14F-4D97-AF65-F5344CB8AC3E}">
        <p14:creationId xmlns:p14="http://schemas.microsoft.com/office/powerpoint/2010/main" val="302385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xecutive_Retreat_2013_16x9_Jan-15-2013">
  <a:themeElements>
    <a:clrScheme name="Executive-Retreat-2013 Colors">
      <a:dk1>
        <a:srgbClr val="505050"/>
      </a:dk1>
      <a:lt1>
        <a:srgbClr val="FFFFFF"/>
      </a:lt1>
      <a:dk2>
        <a:srgbClr val="002050"/>
      </a:dk2>
      <a:lt2>
        <a:srgbClr val="D2D2D2"/>
      </a:lt2>
      <a:accent1>
        <a:srgbClr val="0072C6"/>
      </a:accent1>
      <a:accent2>
        <a:srgbClr val="B4009E"/>
      </a:accent2>
      <a:accent3>
        <a:srgbClr val="007233"/>
      </a:accent3>
      <a:accent4>
        <a:srgbClr val="E81123"/>
      </a:accent4>
      <a:accent5>
        <a:srgbClr val="4668C5"/>
      </a:accent5>
      <a:accent6>
        <a:srgbClr val="442359"/>
      </a:accent6>
      <a:hlink>
        <a:srgbClr val="55D455"/>
      </a:hlink>
      <a:folHlink>
        <a:srgbClr val="55D45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xecutive Retreat 2013_16-9_WHITE.potx" id="{1FF4B884-F015-4DCE-9B7A-E56704364B93}" vid="{20EA6BB2-6145-4DC7-AD89-29F3A648FA8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Excutive-Retreat_White_16x9_2014">
  <a:themeElements>
    <a:clrScheme name="TT_White_Dec2013">
      <a:dk1>
        <a:srgbClr val="505050"/>
      </a:dk1>
      <a:lt1>
        <a:srgbClr val="FFFFFF"/>
      </a:lt1>
      <a:dk2>
        <a:srgbClr val="008272"/>
      </a:dk2>
      <a:lt2>
        <a:srgbClr val="D2D2D2"/>
      </a:lt2>
      <a:accent1>
        <a:srgbClr val="008272"/>
      </a:accent1>
      <a:accent2>
        <a:srgbClr val="68217A"/>
      </a:accent2>
      <a:accent3>
        <a:srgbClr val="B4009E"/>
      </a:accent3>
      <a:accent4>
        <a:srgbClr val="0072C6"/>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4_Executive-Retreat_16x9_Template [Read-Only]" id="{FE271207-60CF-4CD5-A0F7-581D06A73419}" vid="{2ACB54AE-3A9C-4810-9E5D-17A0311496FF}"/>
    </a:ext>
  </a:extLst>
</a:theme>
</file>

<file path=ppt/theme/theme4.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tandard Layouts">
  <a:themeElements>
    <a:clrScheme name="Custom 1">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7.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8.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Seth Brickman</DisplayName>
        <AccountId>139</AccountId>
        <AccountType/>
      </UserInfo>
      <UserInfo>
        <DisplayName>Neil Hutson</DisplayName>
        <AccountId>140</AccountId>
        <AccountType/>
      </UserInfo>
      <UserInfo>
        <DisplayName>Jonah Sterling</DisplayName>
        <AccountId>136</AccountId>
        <AccountType/>
      </UserInfo>
    </SharedWithUsers>
  </documentManagement>
</p:properties>
</file>

<file path=customXml/itemProps1.xml><?xml version="1.0" encoding="utf-8"?>
<ds:datastoreItem xmlns:ds="http://schemas.openxmlformats.org/officeDocument/2006/customXml" ds:itemID="{8587D03C-DCD5-4A24-A48F-FDD3322C1278}">
  <ds:schemaRefs>
    <ds:schemaRef ds:uri="http://schemas.microsoft.com/sharepoint/v3/contenttype/forms"/>
  </ds:schemaRefs>
</ds:datastoreItem>
</file>

<file path=customXml/itemProps2.xml><?xml version="1.0" encoding="utf-8"?>
<ds:datastoreItem xmlns:ds="http://schemas.openxmlformats.org/officeDocument/2006/customXml" ds:itemID="{3093EB58-A3C8-4EFB-858C-7BC99E7A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A13FED-9D9A-42D4-BBF4-345F4CCBDD05}">
  <ds:schemaRefs>
    <ds:schemaRef ds:uri="http://schemas.microsoft.com/office/2006/metadata/properties"/>
    <ds:schemaRef ds:uri="http://purl.org/dc/elements/1.1/"/>
    <ds:schemaRef ds:uri="fee586e5-3c92-48eb-9898-42915e590ada"/>
    <ds:schemaRef ds:uri="http://schemas.openxmlformats.org/package/2006/metadata/core-properties"/>
    <ds:schemaRef ds:uri="http://www.w3.org/XML/1998/namespace"/>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513</Words>
  <Application>Microsoft Office PowerPoint</Application>
  <PresentationFormat>Custom</PresentationFormat>
  <Paragraphs>76</Paragraphs>
  <Slides>6</Slides>
  <Notes>3</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6</vt:i4>
      </vt:variant>
    </vt:vector>
  </HeadingPairs>
  <TitlesOfParts>
    <vt:vector size="22" baseType="lpstr">
      <vt:lpstr>Arial</vt:lpstr>
      <vt:lpstr>Consolas</vt:lpstr>
      <vt:lpstr>Segoe UI</vt:lpstr>
      <vt:lpstr>Segoe UI Light</vt:lpstr>
      <vt:lpstr>Segoe UI Semibold</vt:lpstr>
      <vt:lpstr>Segoe UI Symbol</vt:lpstr>
      <vt:lpstr>Wingdings</vt:lpstr>
      <vt:lpstr>Executive_Retreat_2013_16x9_Jan-15-2013</vt:lpstr>
      <vt:lpstr>FY13 EPG Presentation Template_External_16x9_Light</vt:lpstr>
      <vt:lpstr>Excutive-Retreat_White_16x9_2014</vt:lpstr>
      <vt:lpstr>1_FY13 EPG Presentation Template_External_16x9_Light</vt:lpstr>
      <vt:lpstr>Azure Medium</vt:lpstr>
      <vt:lpstr>Standard Layouts</vt:lpstr>
      <vt:lpstr>2_FY13 EPG Presentation Template_External_16x9_Light</vt:lpstr>
      <vt:lpstr>1_3-30410_WPC2014_Vision_Template_16x9</vt:lpstr>
      <vt:lpstr>think-cell Slide</vt:lpstr>
      <vt:lpstr>Azure Dev Camp Conclusion</vt:lpstr>
      <vt:lpstr>Key Scenarios to get started with Microsoft Azure</vt:lpstr>
      <vt:lpstr>Free one month trial</vt:lpstr>
      <vt:lpstr>Activate your MSDN Benefits…</vt:lpstr>
      <vt:lpstr>Visual Studio 2013: The editor for serious web dev</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2014-07-17T16:01:57Z</dcterms:created>
  <dcterms:modified xsi:type="dcterms:W3CDTF">2015-02-10T22:23:34Z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DocVizMetadataToken">
    <vt:lpwstr>300x168x1</vt:lpwstr>
  </property>
  <property fmtid="{D5CDD505-2E9C-101B-9397-08002B2CF9AE}" pid="4" name="ContentTypeId">
    <vt:lpwstr>0x010100A9B9146463917044969030790F8D7E1F</vt:lpwstr>
  </property>
</Properties>
</file>