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516" r:id="rId6"/>
    <p:sldId id="522" r:id="rId7"/>
    <p:sldId id="524" r:id="rId8"/>
    <p:sldId id="525" r:id="rId9"/>
    <p:sldId id="521" r:id="rId10"/>
    <p:sldId id="454" r:id="rId11"/>
    <p:sldId id="337" r:id="rId12"/>
    <p:sldId id="496" r:id="rId13"/>
    <p:sldId id="492" r:id="rId14"/>
    <p:sldId id="495"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CCFF6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1872" autoAdjust="0"/>
  </p:normalViewPr>
  <p:slideViewPr>
    <p:cSldViewPr snapToGrid="0">
      <p:cViewPr varScale="1">
        <p:scale>
          <a:sx n="81" d="100"/>
          <a:sy n="81" d="100"/>
        </p:scale>
        <p:origin x="576" y="84"/>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7/15/2014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716381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2225155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7/15/2014 9:13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7/15/2014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126422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6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4.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t>P</a:t>
            </a:r>
            <a:r>
              <a:rPr lang="en-US" altLang="zh-CN" sz="9600" dirty="0" err="1" smtClean="0">
                <a:solidFill>
                  <a:schemeClr val="bg1"/>
                </a:solidFill>
              </a:rPr>
              <a:t>aaS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803609" y="2614209"/>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4599323" y="323182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4857143" y="4705012"/>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Required resources</a:t>
            </a:r>
            <a:endParaRPr lang="en-US" sz="4000" dirty="0">
              <a:solidFill>
                <a:schemeClr val="bg1"/>
              </a:solidFill>
              <a:latin typeface="+mj-lt"/>
              <a:sym typeface="Wingdings" panose="05000000000000000000" pitchFamily="2" charset="2"/>
            </a:endParaRPr>
          </a:p>
          <a:p>
            <a:r>
              <a:rPr lang="en-US" sz="4000" dirty="0" smtClean="0">
                <a:solidFill>
                  <a:srgbClr val="92D050"/>
                </a:solidFill>
                <a:sym typeface="Wingdings" panose="05000000000000000000" pitchFamily="2" charset="2"/>
              </a:rPr>
              <a:t> </a:t>
            </a:r>
            <a:r>
              <a:rPr lang="en-US" sz="4000" dirty="0" smtClean="0">
                <a:solidFill>
                  <a:schemeClr val="bg1"/>
                </a:solidFill>
                <a:latin typeface="+mj-lt"/>
                <a:sym typeface="Wingdings" panose="05000000000000000000" pitchFamily="2" charset="2"/>
              </a:rPr>
              <a:t>Your </a:t>
            </a:r>
            <a:r>
              <a:rPr lang="en-US" sz="4000" dirty="0" smtClean="0">
                <a:solidFill>
                  <a:schemeClr val="bg1"/>
                </a:solidFill>
                <a:sym typeface="Wingdings" panose="05000000000000000000" pitchFamily="2" charset="2"/>
              </a:rPr>
              <a:t>infrastructure code</a:t>
            </a:r>
            <a:endParaRPr lang="en-US" sz="4000" dirty="0">
              <a:solidFill>
                <a:schemeClr val="bg1"/>
              </a:solidFill>
              <a:sym typeface="Wingdings" panose="05000000000000000000" pitchFamily="2" charset="2"/>
            </a:endParaRPr>
          </a:p>
          <a:p>
            <a:endParaRPr lang="en-US" sz="4000" dirty="0" smtClean="0">
              <a:solidFill>
                <a:schemeClr val="bg1"/>
              </a:solidFill>
              <a:latin typeface="+mj-lt"/>
            </a:endParaRPr>
          </a:p>
        </p:txBody>
      </p:sp>
      <p:cxnSp>
        <p:nvCxnSpPr>
          <p:cNvPr id="10" name="Straight Connector 9"/>
          <p:cNvCxnSpPr/>
          <p:nvPr/>
        </p:nvCxnSpPr>
        <p:spPr>
          <a:xfrm>
            <a:off x="502720" y="1537367"/>
            <a:ext cx="5593278" cy="475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3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fade">
                                      <p:cBhvr>
                                        <p:cTn id="25" dur="500"/>
                                        <p:tgtEl>
                                          <p:spTgt spid="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animEffect transition="in" filter="fade">
                                      <p:cBhvr>
                                        <p:cTn id="3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500"/>
                            </p:stCondLst>
                            <p:childTnLst>
                              <p:par>
                                <p:cTn id="24"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5" dur="2000" fill="hold"/>
                                        <p:tgtEl>
                                          <p:spTgt spid="3"/>
                                        </p:tgtEl>
                                        <p:attrNameLst>
                                          <p:attrName>ppt_x</p:attrName>
                                          <p:attrName>ppt_y</p:attrName>
                                        </p:attrNameLst>
                                      </p:cBhvr>
                                      <p:rCtr x="16784" y="10301"/>
                                    </p:animMotion>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000"/>
                            </p:stCondLst>
                            <p:childTnLst>
                              <p:par>
                                <p:cTn id="31" presetID="10" presetClass="exit" presetSubtype="0" fill="hold" nodeType="after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mph" presetSubtype="0" fill="hold" nodeType="clickEffect">
                                  <p:stCondLst>
                                    <p:cond delay="0"/>
                                  </p:stCondLst>
                                  <p:childTnLst>
                                    <p:animScale>
                                      <p:cBhvr>
                                        <p:cTn id="41" dur="500" fill="hold"/>
                                        <p:tgtEl>
                                          <p:spTgt spid="6"/>
                                        </p:tgtEl>
                                      </p:cBhvr>
                                      <p:by x="150000" y="150000"/>
                                    </p:animScale>
                                  </p:childTnLst>
                                </p:cTn>
                              </p:par>
                              <p:par>
                                <p:cTn id="42" presetID="6" presetClass="emph" presetSubtype="0" fill="hold" nodeType="withEffect">
                                  <p:stCondLst>
                                    <p:cond delay="0"/>
                                  </p:stCondLst>
                                  <p:childTnLst>
                                    <p:animScale>
                                      <p:cBhvr>
                                        <p:cTn id="43" dur="500" fill="hold"/>
                                        <p:tgtEl>
                                          <p:spTgt spid="4"/>
                                        </p:tgtEl>
                                      </p:cBhvr>
                                      <p:by x="50000" y="50000"/>
                                    </p:animScale>
                                  </p:childTnLst>
                                </p:cTn>
                              </p:par>
                              <p:par>
                                <p:cTn id="44" presetID="9" presetClass="emph" presetSubtype="0" nodeType="withEffect">
                                  <p:stCondLst>
                                    <p:cond delay="0"/>
                                  </p:stCondLst>
                                  <p:childTnLst>
                                    <p:set>
                                      <p:cBhvr rctx="PPT">
                                        <p:cTn id="45" dur="indefinite"/>
                                        <p:tgtEl>
                                          <p:spTgt spid="9"/>
                                        </p:tgtEl>
                                        <p:attrNameLst>
                                          <p:attrName>style.opacity</p:attrName>
                                        </p:attrNameLst>
                                      </p:cBhvr>
                                      <p:to>
                                        <p:strVal val="0.5"/>
                                      </p:to>
                                    </p:set>
                                    <p:animEffect filter="image" prLst="opacity: 0.5">
                                      <p:cBhvr rctx="IE">
                                        <p:cTn id="46" dur="indefinite"/>
                                        <p:tgtEl>
                                          <p:spTgt spid="9"/>
                                        </p:tgtEl>
                                      </p:cBhvr>
                                    </p:animEffect>
                                  </p:childTnLst>
                                </p:cTn>
                              </p:par>
                              <p:par>
                                <p:cTn id="47" presetID="9" presetClass="emph" presetSubtype="0" grpId="1" nodeType="withEffect">
                                  <p:stCondLst>
                                    <p:cond delay="0"/>
                                  </p:stCondLst>
                                  <p:childTnLst>
                                    <p:set>
                                      <p:cBhvr rctx="PPT">
                                        <p:cTn id="48" dur="indefinite"/>
                                        <p:tgtEl>
                                          <p:spTgt spid="2"/>
                                        </p:tgtEl>
                                        <p:attrNameLst>
                                          <p:attrName>style.opacity</p:attrName>
                                        </p:attrNameLst>
                                      </p:cBhvr>
                                      <p:to>
                                        <p:strVal val="0.5"/>
                                      </p:to>
                                    </p:set>
                                    <p:animEffect filter="image" prLst="opacity: 0.5">
                                      <p:cBhvr rctx="IE">
                                        <p:cTn id="49" dur="indefinite"/>
                                        <p:tgtEl>
                                          <p:spTgt spid="2"/>
                                        </p:tgtEl>
                                      </p:cBhvr>
                                    </p:animEffect>
                                  </p:childTnLst>
                                </p:cTn>
                              </p:par>
                              <p:par>
                                <p:cTn id="50" presetID="9" presetClass="emph" presetSubtype="0" nodeType="withEffect">
                                  <p:stCondLst>
                                    <p:cond delay="0"/>
                                  </p:stCondLst>
                                  <p:childTnLst>
                                    <p:set>
                                      <p:cBhvr rctx="PPT">
                                        <p:cTn id="51" dur="indefinite"/>
                                        <p:tgtEl>
                                          <p:spTgt spid="7"/>
                                        </p:tgtEl>
                                        <p:attrNameLst>
                                          <p:attrName>style.opacity</p:attrName>
                                        </p:attrNameLst>
                                      </p:cBhvr>
                                      <p:to>
                                        <p:strVal val="0.5"/>
                                      </p:to>
                                    </p:set>
                                    <p:animEffect filter="image" prLst="opacity: 0.5">
                                      <p:cBhvr rctx="IE">
                                        <p:cTn id="52" dur="indefinite"/>
                                        <p:tgtEl>
                                          <p:spTgt spid="7"/>
                                        </p:tgtEl>
                                      </p:cBhvr>
                                    </p:animEffect>
                                  </p:childTnLst>
                                </p:cTn>
                              </p:par>
                              <p:par>
                                <p:cTn id="53" presetID="9" presetClass="emph" presetSubtype="0" nodeType="withEffect">
                                  <p:stCondLst>
                                    <p:cond delay="0"/>
                                  </p:stCondLst>
                                  <p:childTnLst>
                                    <p:set>
                                      <p:cBhvr rctx="PPT">
                                        <p:cTn id="54" dur="indefinite"/>
                                        <p:tgtEl>
                                          <p:spTgt spid="8"/>
                                        </p:tgtEl>
                                        <p:attrNameLst>
                                          <p:attrName>style.opacity</p:attrName>
                                        </p:attrNameLst>
                                      </p:cBhvr>
                                      <p:to>
                                        <p:strVal val="0.5"/>
                                      </p:to>
                                    </p:set>
                                    <p:animEffect filter="image" prLst="opacity: 0.5">
                                      <p:cBhvr rctx="IE">
                                        <p:cTn id="55" dur="indefinite"/>
                                        <p:tgtEl>
                                          <p:spTgt spid="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500"/>
                                        <p:tgtEl>
                                          <p:spTgt spid="12"/>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childTnLst>
                          </p:cTn>
                        </p:par>
                        <p:par>
                          <p:cTn id="73" fill="hold">
                            <p:stCondLst>
                              <p:cond delay="1500"/>
                            </p:stCondLst>
                            <p:childTnLst>
                              <p:par>
                                <p:cTn id="74" presetID="22" presetClass="entr" presetSubtype="8"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wipe(left)">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ipe(left)">
                                      <p:cBhvr>
                                        <p:cTn id="81" dur="500"/>
                                        <p:tgtEl>
                                          <p:spTgt spid="19"/>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left)">
                                      <p:cBhvr>
                                        <p:cTn id="85" dur="500"/>
                                        <p:tgtEl>
                                          <p:spTgt spid="20"/>
                                        </p:tgtEl>
                                      </p:cBhvr>
                                    </p:animEffec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left)">
                                      <p:cBhvr>
                                        <p:cTn id="89" dur="500"/>
                                        <p:tgtEl>
                                          <p:spTgt spid="18"/>
                                        </p:tgtEl>
                                      </p:cBhvr>
                                    </p:animEffect>
                                  </p:childTnLst>
                                </p:cTn>
                              </p:par>
                            </p:childTnLst>
                          </p:cTn>
                        </p:par>
                        <p:par>
                          <p:cTn id="90" fill="hold">
                            <p:stCondLst>
                              <p:cond delay="1500"/>
                            </p:stCondLst>
                            <p:childTnLst>
                              <p:par>
                                <p:cTn id="91" presetID="22" presetClass="entr" presetSubtype="8" fill="hold"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wipe(left)">
                                      <p:cBhvr>
                                        <p:cTn id="93" dur="500"/>
                                        <p:tgtEl>
                                          <p:spTgt spid="2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left)">
                                      <p:cBhvr>
                                        <p:cTn id="98" dur="500"/>
                                        <p:tgtEl>
                                          <p:spTgt spid="25"/>
                                        </p:tgtEl>
                                      </p:cBhvr>
                                    </p:animEffect>
                                  </p:childTnLst>
                                </p:cTn>
                              </p:par>
                            </p:childTnLst>
                          </p:cTn>
                        </p:par>
                        <p:par>
                          <p:cTn id="99" fill="hold">
                            <p:stCondLst>
                              <p:cond delay="1000"/>
                            </p:stCondLst>
                            <p:childTnLst>
                              <p:par>
                                <p:cTn id="100" presetID="22" presetClass="entr" presetSubtype="8" fill="hold" nodeType="after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wipe(left)">
                                      <p:cBhvr>
                                        <p:cTn id="102" dur="500"/>
                                        <p:tgtEl>
                                          <p:spTgt spid="22"/>
                                        </p:tgtEl>
                                      </p:cBhvr>
                                    </p:animEffect>
                                  </p:childTnLst>
                                </p:cTn>
                              </p:par>
                            </p:childTnLst>
                          </p:cTn>
                        </p:par>
                        <p:par>
                          <p:cTn id="103" fill="hold">
                            <p:stCondLst>
                              <p:cond delay="1500"/>
                            </p:stCondLst>
                            <p:childTnLst>
                              <p:par>
                                <p:cTn id="104" presetID="22" presetClass="entr" presetSubtype="8" fill="hold" nodeType="after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left)">
                                      <p:cBhvr>
                                        <p:cTn id="106" dur="500"/>
                                        <p:tgtEl>
                                          <p:spTgt spid="23"/>
                                        </p:tgtEl>
                                      </p:cBhvr>
                                    </p:animEffect>
                                  </p:childTnLst>
                                </p:cTn>
                              </p:par>
                            </p:childTnLst>
                          </p:cTn>
                        </p:par>
                        <p:par>
                          <p:cTn id="107" fill="hold">
                            <p:stCondLst>
                              <p:cond delay="2000"/>
                            </p:stCondLst>
                            <p:childTnLst>
                              <p:par>
                                <p:cTn id="108" presetID="22" presetClass="entr" presetSubtype="8" fill="hold" nodeType="after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wipe(left)">
                                      <p:cBhvr>
                                        <p:cTn id="110" dur="500"/>
                                        <p:tgtEl>
                                          <p:spTgt spid="26"/>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mph" presetSubtype="0" nodeType="clickEffect">
                                  <p:stCondLst>
                                    <p:cond delay="0"/>
                                  </p:stCondLst>
                                  <p:childTnLst>
                                    <p:set>
                                      <p:cBhvr rctx="PPT">
                                        <p:cTn id="114" dur="indefinite"/>
                                        <p:tgtEl>
                                          <p:spTgt spid="16"/>
                                        </p:tgtEl>
                                        <p:attrNameLst>
                                          <p:attrName>style.opacity</p:attrName>
                                        </p:attrNameLst>
                                      </p:cBhvr>
                                      <p:to>
                                        <p:strVal val="0.5"/>
                                      </p:to>
                                    </p:set>
                                    <p:animEffect filter="image" prLst="opacity: 0.5">
                                      <p:cBhvr rctx="IE">
                                        <p:cTn id="115" dur="indefinite"/>
                                        <p:tgtEl>
                                          <p:spTgt spid="16"/>
                                        </p:tgtEl>
                                      </p:cBhvr>
                                    </p:animEffect>
                                  </p:childTnLst>
                                </p:cTn>
                              </p:par>
                              <p:par>
                                <p:cTn id="116" presetID="9" presetClass="emph" presetSubtype="0" nodeType="withEffect">
                                  <p:stCondLst>
                                    <p:cond delay="0"/>
                                  </p:stCondLst>
                                  <p:childTnLst>
                                    <p:set>
                                      <p:cBhvr rctx="PPT">
                                        <p:cTn id="117" dur="indefinite"/>
                                        <p:tgtEl>
                                          <p:spTgt spid="19"/>
                                        </p:tgtEl>
                                        <p:attrNameLst>
                                          <p:attrName>style.opacity</p:attrName>
                                        </p:attrNameLst>
                                      </p:cBhvr>
                                      <p:to>
                                        <p:strVal val="0.5"/>
                                      </p:to>
                                    </p:set>
                                    <p:animEffect filter="image" prLst="opacity: 0.5">
                                      <p:cBhvr rctx="IE">
                                        <p:cTn id="118" dur="indefinite"/>
                                        <p:tgtEl>
                                          <p:spTgt spid="19"/>
                                        </p:tgtEl>
                                      </p:cBhvr>
                                    </p:animEffect>
                                  </p:childTnLst>
                                </p:cTn>
                              </p:par>
                              <p:par>
                                <p:cTn id="119" presetID="9" presetClass="emph" presetSubtype="0" nodeType="withEffect">
                                  <p:stCondLst>
                                    <p:cond delay="0"/>
                                  </p:stCondLst>
                                  <p:childTnLst>
                                    <p:set>
                                      <p:cBhvr rctx="PPT">
                                        <p:cTn id="120" dur="indefinite"/>
                                        <p:tgtEl>
                                          <p:spTgt spid="20"/>
                                        </p:tgtEl>
                                        <p:attrNameLst>
                                          <p:attrName>style.opacity</p:attrName>
                                        </p:attrNameLst>
                                      </p:cBhvr>
                                      <p:to>
                                        <p:strVal val="0.5"/>
                                      </p:to>
                                    </p:set>
                                    <p:animEffect filter="image" prLst="opacity: 0.5">
                                      <p:cBhvr rctx="IE">
                                        <p:cTn id="121" dur="indefinite"/>
                                        <p:tgtEl>
                                          <p:spTgt spid="20"/>
                                        </p:tgtEl>
                                      </p:cBhvr>
                                    </p:animEffect>
                                  </p:childTnLst>
                                </p:cTn>
                              </p:par>
                              <p:par>
                                <p:cTn id="122" presetID="9" presetClass="emph" presetSubtype="0" nodeType="withEffect">
                                  <p:stCondLst>
                                    <p:cond delay="0"/>
                                  </p:stCondLst>
                                  <p:childTnLst>
                                    <p:set>
                                      <p:cBhvr rctx="PPT">
                                        <p:cTn id="123" dur="indefinite"/>
                                        <p:tgtEl>
                                          <p:spTgt spid="18"/>
                                        </p:tgtEl>
                                        <p:attrNameLst>
                                          <p:attrName>style.opacity</p:attrName>
                                        </p:attrNameLst>
                                      </p:cBhvr>
                                      <p:to>
                                        <p:strVal val="0.5"/>
                                      </p:to>
                                    </p:set>
                                    <p:animEffect filter="image" prLst="opacity: 0.5">
                                      <p:cBhvr rctx="IE">
                                        <p:cTn id="124" dur="indefinite"/>
                                        <p:tgtEl>
                                          <p:spTgt spid="18"/>
                                        </p:tgtEl>
                                      </p:cBhvr>
                                    </p:animEffect>
                                  </p:childTnLst>
                                </p:cTn>
                              </p:par>
                              <p:par>
                                <p:cTn id="125" presetID="9" presetClass="emph" presetSubtype="0" nodeType="withEffect">
                                  <p:stCondLst>
                                    <p:cond delay="0"/>
                                  </p:stCondLst>
                                  <p:childTnLst>
                                    <p:set>
                                      <p:cBhvr rctx="PPT">
                                        <p:cTn id="126" dur="indefinite"/>
                                        <p:tgtEl>
                                          <p:spTgt spid="21"/>
                                        </p:tgtEl>
                                        <p:attrNameLst>
                                          <p:attrName>style.opacity</p:attrName>
                                        </p:attrNameLst>
                                      </p:cBhvr>
                                      <p:to>
                                        <p:strVal val="0.5"/>
                                      </p:to>
                                    </p:set>
                                    <p:animEffect filter="image" prLst="opacity: 0.5">
                                      <p:cBhvr rctx="IE">
                                        <p:cTn id="127" dur="indefinite"/>
                                        <p:tgtEl>
                                          <p:spTgt spid="21"/>
                                        </p:tgtEl>
                                      </p:cBhvr>
                                    </p:animEffect>
                                  </p:childTnLst>
                                </p:cTn>
                              </p:par>
                              <p:par>
                                <p:cTn id="128" presetID="9" presetClass="emph" presetSubtype="0" nodeType="withEffect">
                                  <p:stCondLst>
                                    <p:cond delay="0"/>
                                  </p:stCondLst>
                                  <p:childTnLst>
                                    <p:set>
                                      <p:cBhvr rctx="PPT">
                                        <p:cTn id="129" dur="indefinite"/>
                                        <p:tgtEl>
                                          <p:spTgt spid="25"/>
                                        </p:tgtEl>
                                        <p:attrNameLst>
                                          <p:attrName>style.opacity</p:attrName>
                                        </p:attrNameLst>
                                      </p:cBhvr>
                                      <p:to>
                                        <p:strVal val="0.5"/>
                                      </p:to>
                                    </p:set>
                                    <p:animEffect filter="image" prLst="opacity: 0.5">
                                      <p:cBhvr rctx="IE">
                                        <p:cTn id="130" dur="indefinite"/>
                                        <p:tgtEl>
                                          <p:spTgt spid="25"/>
                                        </p:tgtEl>
                                      </p:cBhvr>
                                    </p:animEffect>
                                  </p:childTnLst>
                                </p:cTn>
                              </p:par>
                              <p:par>
                                <p:cTn id="131" presetID="9" presetClass="emph" presetSubtype="0" nodeType="withEffect">
                                  <p:stCondLst>
                                    <p:cond delay="0"/>
                                  </p:stCondLst>
                                  <p:childTnLst>
                                    <p:set>
                                      <p:cBhvr rctx="PPT">
                                        <p:cTn id="132" dur="indefinite"/>
                                        <p:tgtEl>
                                          <p:spTgt spid="22"/>
                                        </p:tgtEl>
                                        <p:attrNameLst>
                                          <p:attrName>style.opacity</p:attrName>
                                        </p:attrNameLst>
                                      </p:cBhvr>
                                      <p:to>
                                        <p:strVal val="0.5"/>
                                      </p:to>
                                    </p:set>
                                    <p:animEffect filter="image" prLst="opacity: 0.5">
                                      <p:cBhvr rctx="IE">
                                        <p:cTn id="133" dur="indefinite"/>
                                        <p:tgtEl>
                                          <p:spTgt spid="22"/>
                                        </p:tgtEl>
                                      </p:cBhvr>
                                    </p:animEffect>
                                  </p:childTnLst>
                                </p:cTn>
                              </p:par>
                              <p:par>
                                <p:cTn id="134" presetID="9" presetClass="emph" presetSubtype="0" nodeType="withEffect">
                                  <p:stCondLst>
                                    <p:cond delay="0"/>
                                  </p:stCondLst>
                                  <p:childTnLst>
                                    <p:set>
                                      <p:cBhvr rctx="PPT">
                                        <p:cTn id="135" dur="indefinite"/>
                                        <p:tgtEl>
                                          <p:spTgt spid="23"/>
                                        </p:tgtEl>
                                        <p:attrNameLst>
                                          <p:attrName>style.opacity</p:attrName>
                                        </p:attrNameLst>
                                      </p:cBhvr>
                                      <p:to>
                                        <p:strVal val="0.5"/>
                                      </p:to>
                                    </p:set>
                                    <p:animEffect filter="image" prLst="opacity: 0.5">
                                      <p:cBhvr rctx="IE">
                                        <p:cTn id="136" dur="indefinite"/>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Websites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Create new sites in seconds</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altLang="zh-CN" sz="4000" dirty="0" smtClean="0">
                <a:solidFill>
                  <a:schemeClr val="bg1"/>
                </a:solidFill>
                <a:latin typeface="+mj-lt"/>
                <a:sym typeface="Wingdings" panose="05000000000000000000" pitchFamily="2" charset="2"/>
              </a:rPr>
              <a:t>Leverage familiar languages and frameworks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Built-in auto-scaling and load balancing</a:t>
            </a:r>
          </a:p>
          <a:p>
            <a:r>
              <a:rPr lang="en-US" sz="4000" dirty="0" smtClean="0">
                <a:solidFill>
                  <a:srgbClr val="92D050"/>
                </a:solidFill>
                <a:latin typeface="+mj-lt"/>
                <a:sym typeface="Wingdings" panose="05000000000000000000" pitchFamily="2" charset="2"/>
              </a:rPr>
              <a:t> </a:t>
            </a:r>
            <a:r>
              <a:rPr lang="en-US" altLang="zh-CN" sz="4000" dirty="0" smtClean="0">
                <a:solidFill>
                  <a:schemeClr val="bg1"/>
                </a:solidFill>
                <a:latin typeface="+mj-lt"/>
                <a:sym typeface="Wingdings" panose="05000000000000000000" pitchFamily="2" charset="2"/>
              </a:rPr>
              <a:t>Continuous Deployment with </a:t>
            </a:r>
            <a:r>
              <a:rPr lang="en-US" altLang="zh-CN" sz="4000" dirty="0" err="1" smtClean="0">
                <a:solidFill>
                  <a:schemeClr val="bg1"/>
                </a:solidFill>
                <a:latin typeface="+mj-lt"/>
                <a:sym typeface="Wingdings" panose="05000000000000000000" pitchFamily="2" charset="2"/>
              </a:rPr>
              <a:t>Git</a:t>
            </a:r>
            <a:r>
              <a:rPr lang="en-US" altLang="zh-CN" sz="4000" dirty="0" smtClean="0">
                <a:solidFill>
                  <a:schemeClr val="bg1"/>
                </a:solidFill>
                <a:latin typeface="+mj-lt"/>
                <a:sym typeface="Wingdings" panose="05000000000000000000" pitchFamily="2" charset="2"/>
              </a:rPr>
              <a:t>, TFS, </a:t>
            </a:r>
            <a:r>
              <a:rPr lang="en-US" altLang="zh-CN" sz="4000" dirty="0" err="1" smtClean="0">
                <a:solidFill>
                  <a:schemeClr val="bg1"/>
                </a:solidFill>
                <a:latin typeface="+mj-lt"/>
                <a:sym typeface="Wingdings" panose="05000000000000000000" pitchFamily="2" charset="2"/>
              </a:rPr>
              <a:t>GitHub</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043804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78"/>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We are done now.</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3" y="1756196"/>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49" y="1177504"/>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1"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0EFEA-9AEA-457C-BAA8-93C4281792F5}">
  <ds:schemaRefs>
    <ds:schemaRef ds:uri="http://purl.org/dc/elements/1.1/"/>
    <ds:schemaRef ds:uri="fee586e5-3c92-48eb-9898-42915e590ada"/>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4571</TotalTime>
  <Words>599</Words>
  <Application>Microsoft Office PowerPoint</Application>
  <PresentationFormat>Widescreen</PresentationFormat>
  <Paragraphs>64</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メイリオ</vt:lpstr>
      <vt:lpstr>Arial</vt:lpstr>
      <vt:lpstr>Calibri</vt:lpstr>
      <vt:lpstr>Segoe UI</vt:lpstr>
      <vt:lpstr>Segoe UI Light</vt:lpstr>
      <vt:lpstr>Wingdings</vt:lpstr>
      <vt:lpstr>Azure Medium</vt:lpstr>
      <vt:lpstr>Azure PaaS</vt:lpstr>
      <vt:lpstr>Your service</vt:lpstr>
      <vt:lpstr>PowerPoint Presentation</vt:lpstr>
      <vt:lpstr>PowerPoint Presentation</vt:lpstr>
      <vt:lpstr>Azure Websites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Haishi Bai</cp:lastModifiedBy>
  <cp:revision>286</cp:revision>
  <cp:lastPrinted>2014-03-26T17:46:13Z</cp:lastPrinted>
  <dcterms:created xsi:type="dcterms:W3CDTF">2014-03-19T23:21:38Z</dcterms:created>
  <dcterms:modified xsi:type="dcterms:W3CDTF">2014-07-15T16:20:34Z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600x500x1</vt:lpwstr>
  </property>
</Properties>
</file>