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52"/>
  </p:notesMasterIdLst>
  <p:sldIdLst>
    <p:sldId id="256" r:id="rId5"/>
    <p:sldId id="523" r:id="rId6"/>
    <p:sldId id="525" r:id="rId7"/>
    <p:sldId id="526" r:id="rId8"/>
    <p:sldId id="527" r:id="rId9"/>
    <p:sldId id="528" r:id="rId10"/>
    <p:sldId id="529" r:id="rId11"/>
    <p:sldId id="530" r:id="rId12"/>
    <p:sldId id="531" r:id="rId13"/>
    <p:sldId id="532" r:id="rId14"/>
    <p:sldId id="533" r:id="rId15"/>
    <p:sldId id="534" r:id="rId16"/>
    <p:sldId id="561" r:id="rId17"/>
    <p:sldId id="535" r:id="rId18"/>
    <p:sldId id="562" r:id="rId19"/>
    <p:sldId id="536" r:id="rId20"/>
    <p:sldId id="537" r:id="rId21"/>
    <p:sldId id="538" r:id="rId22"/>
    <p:sldId id="539" r:id="rId23"/>
    <p:sldId id="540" r:id="rId24"/>
    <p:sldId id="541" r:id="rId25"/>
    <p:sldId id="542" r:id="rId26"/>
    <p:sldId id="543" r:id="rId27"/>
    <p:sldId id="544" r:id="rId28"/>
    <p:sldId id="545" r:id="rId29"/>
    <p:sldId id="549" r:id="rId30"/>
    <p:sldId id="566" r:id="rId31"/>
    <p:sldId id="564" r:id="rId32"/>
    <p:sldId id="563" r:id="rId33"/>
    <p:sldId id="550" r:id="rId34"/>
    <p:sldId id="551" r:id="rId35"/>
    <p:sldId id="552" r:id="rId36"/>
    <p:sldId id="553" r:id="rId37"/>
    <p:sldId id="554" r:id="rId38"/>
    <p:sldId id="555" r:id="rId39"/>
    <p:sldId id="556" r:id="rId40"/>
    <p:sldId id="546" r:id="rId41"/>
    <p:sldId id="547" r:id="rId42"/>
    <p:sldId id="548" r:id="rId43"/>
    <p:sldId id="557" r:id="rId44"/>
    <p:sldId id="558" r:id="rId45"/>
    <p:sldId id="559" r:id="rId46"/>
    <p:sldId id="495" r:id="rId47"/>
    <p:sldId id="454" r:id="rId48"/>
    <p:sldId id="337" r:id="rId49"/>
    <p:sldId id="496" r:id="rId50"/>
    <p:sldId id="492" r:id="rId51"/>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2B39ABB3-0085-4B69-AF01-0DEE74AF2B76}">
          <p14:sldIdLst>
            <p14:sldId id="256"/>
            <p14:sldId id="523"/>
            <p14:sldId id="525"/>
          </p14:sldIdLst>
        </p14:section>
        <p14:section name="Getting Started" id="{470A8C5B-FBFD-415A-9E71-7662D6EBE250}">
          <p14:sldIdLst>
            <p14:sldId id="526"/>
            <p14:sldId id="527"/>
            <p14:sldId id="528"/>
            <p14:sldId id="529"/>
            <p14:sldId id="530"/>
          </p14:sldIdLst>
        </p14:section>
        <p14:section name="Backend Logic" id="{3B576D23-D75B-48CC-80D7-30690E762D00}">
          <p14:sldIdLst>
            <p14:sldId id="531"/>
            <p14:sldId id="532"/>
            <p14:sldId id="533"/>
            <p14:sldId id="534"/>
            <p14:sldId id="561"/>
            <p14:sldId id="535"/>
            <p14:sldId id="562"/>
          </p14:sldIdLst>
        </p14:section>
        <p14:section name="Push Notifications" id="{842001F2-D61F-425E-BDD1-05DCB29917AB}">
          <p14:sldIdLst>
            <p14:sldId id="536"/>
            <p14:sldId id="537"/>
            <p14:sldId id="538"/>
            <p14:sldId id="539"/>
          </p14:sldIdLst>
        </p14:section>
        <p14:section name="Auth*" id="{51EE5CF7-BBF1-4C3F-943F-2ED4F1800C5C}">
          <p14:sldIdLst>
            <p14:sldId id="540"/>
            <p14:sldId id="541"/>
            <p14:sldId id="542"/>
            <p14:sldId id="543"/>
            <p14:sldId id="544"/>
            <p14:sldId id="545"/>
          </p14:sldIdLst>
        </p14:section>
        <p14:section name="Offline Sync" id="{A87B3CD2-CAF2-4BC8-9489-83B6DA9EAFD1}">
          <p14:sldIdLst>
            <p14:sldId id="549"/>
            <p14:sldId id="566"/>
            <p14:sldId id="564"/>
          </p14:sldIdLst>
        </p14:section>
        <p14:section name="Scheduler" id="{327DB260-9AEE-4196-86DE-35050C651E85}">
          <p14:sldIdLst>
            <p14:sldId id="563"/>
            <p14:sldId id="550"/>
          </p14:sldIdLst>
        </p14:section>
        <p14:section name="Source Control" id="{E43075B3-8AEC-40FE-8E20-476F64838AED}">
          <p14:sldIdLst>
            <p14:sldId id="551"/>
            <p14:sldId id="552"/>
          </p14:sldIdLst>
        </p14:section>
        <p14:section name="Diagnostics Logging Scale" id="{2274EE12-72C9-441E-9F83-A071E1870CD6}">
          <p14:sldIdLst>
            <p14:sldId id="553"/>
            <p14:sldId id="554"/>
            <p14:sldId id="555"/>
            <p14:sldId id="556"/>
          </p14:sldIdLst>
        </p14:section>
        <p14:section name="CLI" id="{82E4BA87-ABE0-4AF1-BB0C-2AB20C94D1C6}">
          <p14:sldIdLst>
            <p14:sldId id="546"/>
            <p14:sldId id="547"/>
            <p14:sldId id="548"/>
          </p14:sldIdLst>
        </p14:section>
        <p14:section name="Close" id="{A9A984DA-4309-4049-9D83-F44239B76267}">
          <p14:sldIdLst>
            <p14:sldId id="557"/>
            <p14:sldId id="558"/>
            <p14:sldId id="559"/>
            <p14:sldId id="495"/>
            <p14:sldId id="454"/>
            <p14:sldId id="337"/>
            <p14:sldId id="496"/>
            <p14:sldId id="49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ah Sterling" initials="JS"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FFFFFF"/>
    <a:srgbClr val="19396C"/>
    <a:srgbClr val="081C23"/>
    <a:srgbClr val="F15A29"/>
    <a:srgbClr val="92D050"/>
    <a:srgbClr val="AC75D5"/>
    <a:srgbClr val="7F498F"/>
    <a:srgbClr val="D5B8EA"/>
    <a:srgbClr val="0075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01" autoAdjust="0"/>
    <p:restoredTop sz="73852" autoAdjust="0"/>
  </p:normalViewPr>
  <p:slideViewPr>
    <p:cSldViewPr snapToGrid="0">
      <p:cViewPr varScale="1">
        <p:scale>
          <a:sx n="86" d="100"/>
          <a:sy n="86" d="100"/>
        </p:scale>
        <p:origin x="1218" y="84"/>
      </p:cViewPr>
      <p:guideLst>
        <p:guide orient="horz" pos="2160"/>
        <p:guide pos="3840"/>
      </p:guideLst>
    </p:cSldViewPr>
  </p:slideViewPr>
  <p:notesTextViewPr>
    <p:cViewPr>
      <p:scale>
        <a:sx n="3" d="2"/>
        <a:sy n="3" d="2"/>
      </p:scale>
      <p:origin x="0" y="0"/>
    </p:cViewPr>
  </p:notesTextViewPr>
  <p:sorterViewPr>
    <p:cViewPr>
      <p:scale>
        <a:sx n="61" d="100"/>
        <a:sy n="61"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9EB326D8-4C38-4835-91AB-B79CDC0B07B3}" type="datetimeFigureOut">
              <a:rPr lang="en-US" smtClean="0"/>
              <a:t>1/30/2015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2C52CFDC-D2D5-4B9F-BA75-89F771E01AEB}" type="slidenum">
              <a:rPr lang="en-US" smtClean="0"/>
              <a:t>‹#›</a:t>
            </a:fld>
            <a:endParaRPr lang="en-US"/>
          </a:p>
        </p:txBody>
      </p:sp>
    </p:spTree>
    <p:extLst>
      <p:ext uri="{BB962C8B-B14F-4D97-AF65-F5344CB8AC3E}">
        <p14:creationId xmlns:p14="http://schemas.microsoft.com/office/powerpoint/2010/main" val="3282107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Speaking Points:</a:t>
            </a:r>
          </a:p>
          <a:p>
            <a:pPr marL="171450" indent="-171450">
              <a:buFontTx/>
              <a:buChar char="•"/>
            </a:pPr>
            <a:r>
              <a:rPr lang="en-US" dirty="0" smtClean="0"/>
              <a:t>Topics covered in the session include</a:t>
            </a:r>
          </a:p>
          <a:p>
            <a:pPr marL="171450" indent="-171450">
              <a:buFontTx/>
              <a:buChar char="•"/>
            </a:pPr>
            <a:r>
              <a:rPr lang="en-US" dirty="0" smtClean="0"/>
              <a:t>What is Microsoft Azure</a:t>
            </a:r>
          </a:p>
          <a:p>
            <a:pPr marL="171450" indent="-171450">
              <a:buFontTx/>
              <a:buChar char="•"/>
            </a:pPr>
            <a:r>
              <a:rPr lang="en-US" dirty="0" smtClean="0"/>
              <a:t>What is Mobile Services, a feature of Azure</a:t>
            </a:r>
          </a:p>
          <a:p>
            <a:pPr marL="171450" indent="-171450">
              <a:buFontTx/>
              <a:buChar char="•"/>
            </a:pPr>
            <a:r>
              <a:rPr lang="en-US" dirty="0" smtClean="0"/>
              <a:t>Features and demos</a:t>
            </a:r>
          </a:p>
          <a:p>
            <a:pPr marL="171450" indent="-171450">
              <a:buFontTx/>
              <a:buChar char="•"/>
            </a:pPr>
            <a:r>
              <a:rPr lang="en-US" dirty="0" smtClean="0"/>
              <a:t>Advanced features</a:t>
            </a:r>
            <a:r>
              <a:rPr lang="en-US" baseline="0" dirty="0" smtClean="0"/>
              <a:t> throughout the session</a:t>
            </a:r>
          </a:p>
          <a:p>
            <a:pPr marL="171450" indent="-171450">
              <a:buFontTx/>
              <a:buChar char="•"/>
            </a:pPr>
            <a:r>
              <a:rPr lang="en-US" baseline="0" dirty="0" smtClean="0"/>
              <a:t>Scaling and pricing details</a:t>
            </a:r>
          </a:p>
          <a:p>
            <a:pPr marL="171450" indent="-171450">
              <a:buFontTx/>
              <a:buChar char="•"/>
            </a:pPr>
            <a:r>
              <a:rPr lang="en-US" baseline="0" dirty="0" smtClean="0"/>
              <a:t>Questions at the end</a:t>
            </a:r>
            <a:endParaRPr lang="en-US"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a:t>
            </a:fld>
            <a:endParaRPr lang="en-US"/>
          </a:p>
        </p:txBody>
      </p:sp>
    </p:spTree>
    <p:extLst>
      <p:ext uri="{BB962C8B-B14F-4D97-AF65-F5344CB8AC3E}">
        <p14:creationId xmlns:p14="http://schemas.microsoft.com/office/powerpoint/2010/main" val="17053697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Speaking points</a:t>
            </a:r>
          </a:p>
          <a:p>
            <a:pPr marL="171450" indent="-171450">
              <a:buFontTx/>
              <a:buChar char="•"/>
            </a:pPr>
            <a:r>
              <a:rPr lang="en-US" dirty="0" smtClean="0"/>
              <a:t>Node backend</a:t>
            </a:r>
            <a:r>
              <a:rPr lang="en-US" baseline="0" dirty="0" smtClean="0"/>
              <a:t> comes with pre-included modules</a:t>
            </a:r>
          </a:p>
          <a:p>
            <a:pPr marL="171450" indent="-171450">
              <a:buFontTx/>
              <a:buChar char="•"/>
            </a:pPr>
            <a:r>
              <a:rPr lang="en-US" baseline="0" dirty="0" smtClean="0"/>
              <a:t>Request – make web requests against other services</a:t>
            </a:r>
          </a:p>
          <a:p>
            <a:pPr marL="171450" indent="-171450">
              <a:buFontTx/>
              <a:buChar char="•"/>
            </a:pPr>
            <a:r>
              <a:rPr lang="en-US" baseline="0" dirty="0" smtClean="0"/>
              <a:t>Push.* - perform push notifications</a:t>
            </a:r>
          </a:p>
          <a:p>
            <a:pPr marL="171450" indent="-171450">
              <a:buFontTx/>
              <a:buChar char="•"/>
            </a:pPr>
            <a:r>
              <a:rPr lang="en-US" baseline="0" dirty="0" smtClean="0"/>
              <a:t>Console – log information</a:t>
            </a:r>
          </a:p>
          <a:p>
            <a:pPr marL="171450" indent="-171450">
              <a:buFontTx/>
              <a:buChar char="•"/>
            </a:pPr>
            <a:r>
              <a:rPr lang="en-US" baseline="0" dirty="0" err="1" smtClean="0"/>
              <a:t>Mssql</a:t>
            </a:r>
            <a:r>
              <a:rPr lang="en-US" baseline="0" dirty="0" smtClean="0"/>
              <a:t> – call stored procedures / custom SQL</a:t>
            </a:r>
          </a:p>
          <a:p>
            <a:pPr marL="171450" indent="-171450">
              <a:buFontTx/>
              <a:buChar char="•"/>
            </a:pPr>
            <a:r>
              <a:rPr lang="en-US" baseline="0" dirty="0" smtClean="0"/>
              <a:t>Tables – OO way of accessing tables in backend</a:t>
            </a:r>
          </a:p>
          <a:p>
            <a:pPr marL="171450" indent="-171450">
              <a:buFontTx/>
              <a:buChar char="•"/>
            </a:pPr>
            <a:r>
              <a:rPr lang="en-US" baseline="0" dirty="0" smtClean="0"/>
              <a:t>Azure – access service bus, blob, table storage, notification hubs, </a:t>
            </a:r>
            <a:r>
              <a:rPr lang="en-US" baseline="0" dirty="0" err="1" smtClean="0"/>
              <a:t>etc</a:t>
            </a:r>
            <a:endParaRPr lang="en-US" baseline="0" dirty="0" smtClean="0"/>
          </a:p>
          <a:p>
            <a:pPr marL="171450" indent="-171450">
              <a:buFontTx/>
              <a:buChar char="•"/>
            </a:pPr>
            <a:r>
              <a:rPr lang="en-US" baseline="0" dirty="0" smtClean="0"/>
              <a:t>Partners</a:t>
            </a:r>
          </a:p>
          <a:p>
            <a:pPr marL="628650" lvl="1" indent="-171450">
              <a:buFontTx/>
              <a:buChar char="•"/>
            </a:pPr>
            <a:r>
              <a:rPr lang="en-US" baseline="0" dirty="0" err="1" smtClean="0"/>
              <a:t>Sendgrid</a:t>
            </a:r>
            <a:r>
              <a:rPr lang="en-US" baseline="0" dirty="0" smtClean="0"/>
              <a:t> – send emails</a:t>
            </a:r>
          </a:p>
          <a:p>
            <a:pPr marL="628650" lvl="1" indent="-171450">
              <a:buFontTx/>
              <a:buChar char="•"/>
            </a:pPr>
            <a:r>
              <a:rPr lang="en-US" baseline="0" dirty="0" smtClean="0"/>
              <a:t>Pusher – web socket style communications</a:t>
            </a:r>
          </a:p>
          <a:p>
            <a:pPr marL="628650" lvl="1" indent="-171450">
              <a:buFontTx/>
              <a:buChar char="•"/>
            </a:pPr>
            <a:r>
              <a:rPr lang="en-US" baseline="0" dirty="0" err="1" smtClean="0"/>
              <a:t>Twilio</a:t>
            </a:r>
            <a:r>
              <a:rPr lang="en-US" baseline="0" dirty="0" smtClean="0"/>
              <a:t> – SMS and voice</a:t>
            </a:r>
          </a:p>
          <a:p>
            <a:pPr marL="628650" lvl="1" indent="-171450">
              <a:buFontTx/>
              <a:buChar char="•"/>
            </a:pPr>
            <a:r>
              <a:rPr lang="en-US" baseline="0" dirty="0" smtClean="0"/>
              <a:t>Most have a free tier you can use</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11</a:t>
            </a:fld>
            <a:endParaRPr lang="en-US"/>
          </a:p>
        </p:txBody>
      </p:sp>
    </p:spTree>
    <p:extLst>
      <p:ext uri="{BB962C8B-B14F-4D97-AF65-F5344CB8AC3E}">
        <p14:creationId xmlns:p14="http://schemas.microsoft.com/office/powerpoint/2010/main" val="20857464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Customizing</a:t>
            </a:r>
            <a:r>
              <a:rPr lang="en-US" baseline="0" dirty="0" smtClean="0"/>
              <a:t> logic</a:t>
            </a:r>
          </a:p>
          <a:p>
            <a:pPr marL="171450" indent="-171450">
              <a:buFontTx/>
              <a:buChar char="•"/>
            </a:pPr>
            <a:r>
              <a:rPr lang="en-US" baseline="0" dirty="0" smtClean="0"/>
              <a:t>If using quick start</a:t>
            </a:r>
          </a:p>
          <a:p>
            <a:pPr marL="171450" indent="-171450">
              <a:buFontTx/>
              <a:buChar char="•"/>
            </a:pPr>
            <a:r>
              <a:rPr lang="en-US" baseline="0" dirty="0" smtClean="0"/>
              <a:t>Go into insert script and add validation to check length of </a:t>
            </a:r>
            <a:r>
              <a:rPr lang="en-US" baseline="0" dirty="0" err="1" smtClean="0"/>
              <a:t>item.text</a:t>
            </a:r>
            <a:r>
              <a:rPr lang="en-US" baseline="0" dirty="0" smtClean="0"/>
              <a:t> field</a:t>
            </a:r>
          </a:p>
          <a:p>
            <a:pPr marL="171450" indent="-171450">
              <a:buFontTx/>
              <a:buChar char="•"/>
            </a:pPr>
            <a:r>
              <a:rPr lang="en-US" dirty="0" smtClean="0"/>
              <a:t>Run app and show</a:t>
            </a:r>
            <a:r>
              <a:rPr lang="en-US" baseline="0" dirty="0" smtClean="0"/>
              <a:t> validation catching</a:t>
            </a:r>
          </a:p>
          <a:p>
            <a:pPr marL="171450" indent="-171450">
              <a:buFontTx/>
              <a:buChar char="•"/>
            </a:pPr>
            <a:r>
              <a:rPr lang="en-US" baseline="0" dirty="0" smtClean="0"/>
              <a:t>Show app still working if validation is fulfilled</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12</a:t>
            </a:fld>
            <a:endParaRPr lang="en-US"/>
          </a:p>
        </p:txBody>
      </p:sp>
    </p:spTree>
    <p:extLst>
      <p:ext uri="{BB962C8B-B14F-4D97-AF65-F5344CB8AC3E}">
        <p14:creationId xmlns:p14="http://schemas.microsoft.com/office/powerpoint/2010/main" val="2992631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Speaking points</a:t>
            </a:r>
          </a:p>
          <a:p>
            <a:pPr marL="171450" indent="-171450">
              <a:buFontTx/>
              <a:buChar char="•"/>
            </a:pPr>
            <a:r>
              <a:rPr lang="en-US" dirty="0" smtClean="0"/>
              <a:t>.NET backend is</a:t>
            </a:r>
            <a:r>
              <a:rPr lang="en-US" baseline="0" dirty="0" smtClean="0"/>
              <a:t> currently in preview</a:t>
            </a:r>
          </a:p>
          <a:p>
            <a:pPr marL="171450" indent="-171450">
              <a:buFontTx/>
              <a:buChar char="•"/>
            </a:pPr>
            <a:r>
              <a:rPr lang="en-US" baseline="0" dirty="0" smtClean="0"/>
              <a:t>Bases off of Web API</a:t>
            </a:r>
          </a:p>
          <a:p>
            <a:pPr marL="171450" indent="-171450">
              <a:buFontTx/>
              <a:buChar char="•"/>
            </a:pPr>
            <a:r>
              <a:rPr lang="en-US" baseline="0" dirty="0" smtClean="0"/>
              <a:t>Develop and deploy in VS (also create new Mobile Services with VS project template)</a:t>
            </a:r>
          </a:p>
          <a:p>
            <a:pPr marL="171450" indent="-171450">
              <a:buFontTx/>
              <a:buChar char="•"/>
            </a:pPr>
            <a:r>
              <a:rPr lang="en-US" baseline="0" dirty="0" smtClean="0"/>
              <a:t>Debug locally</a:t>
            </a:r>
          </a:p>
          <a:p>
            <a:pPr marL="171450" indent="-171450">
              <a:buFontTx/>
              <a:buChar char="•"/>
            </a:pPr>
            <a:r>
              <a:rPr lang="en-US" baseline="0" dirty="0" smtClean="0"/>
              <a:t>Can pull in </a:t>
            </a:r>
            <a:r>
              <a:rPr lang="en-US" baseline="0" dirty="0" err="1" smtClean="0"/>
              <a:t>NuGet</a:t>
            </a:r>
            <a:r>
              <a:rPr lang="en-US" baseline="0" dirty="0" smtClean="0"/>
              <a:t> and other .NET libs</a:t>
            </a:r>
          </a:p>
          <a:p>
            <a:pPr marL="171450" indent="-171450">
              <a:buFontTx/>
              <a:buChar char="•"/>
            </a:pPr>
            <a:r>
              <a:rPr lang="en-US" baseline="0" dirty="0" err="1" smtClean="0"/>
              <a:t>TableController</a:t>
            </a:r>
            <a:r>
              <a:rPr lang="en-US" baseline="0" dirty="0" smtClean="0"/>
              <a:t> is base for accessing data, can be overridden to talk to Table Storage, Mongo, </a:t>
            </a:r>
            <a:r>
              <a:rPr lang="en-US" baseline="0" dirty="0" err="1" smtClean="0"/>
              <a:t>etc</a:t>
            </a:r>
            <a:endParaRPr lang="en-US" baseline="0" dirty="0" smtClean="0"/>
          </a:p>
          <a:p>
            <a:pPr marL="171450" indent="-171450">
              <a:buFontTx/>
              <a:buChar char="•"/>
            </a:pPr>
            <a:r>
              <a:rPr lang="en-US" baseline="0" dirty="0" smtClean="0"/>
              <a:t>Permissions handled as attributes on classes</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13</a:t>
            </a:fld>
            <a:endParaRPr lang="en-US"/>
          </a:p>
        </p:txBody>
      </p:sp>
    </p:spTree>
    <p:extLst>
      <p:ext uri="{BB962C8B-B14F-4D97-AF65-F5344CB8AC3E}">
        <p14:creationId xmlns:p14="http://schemas.microsoft.com/office/powerpoint/2010/main" val="35911384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Speaking points</a:t>
            </a:r>
          </a:p>
          <a:p>
            <a:pPr marL="171450" indent="-171450">
              <a:buFontTx/>
              <a:buChar char="•"/>
            </a:pPr>
            <a:r>
              <a:rPr lang="en-US" baseline="0" dirty="0" smtClean="0"/>
              <a:t>All scripts so far tied to a table action</a:t>
            </a:r>
          </a:p>
          <a:p>
            <a:pPr marL="171450" indent="-171450">
              <a:buFontTx/>
              <a:buChar char="•"/>
            </a:pPr>
            <a:r>
              <a:rPr lang="en-US" baseline="0" dirty="0" smtClean="0"/>
              <a:t>Custom APIs are non-table based endpoints</a:t>
            </a:r>
          </a:p>
          <a:p>
            <a:pPr marL="171450" indent="-171450">
              <a:buFontTx/>
              <a:buChar char="•"/>
            </a:pPr>
            <a:r>
              <a:rPr lang="en-US" baseline="0" dirty="0" smtClean="0"/>
              <a:t>Script functionality for normal HTTP methods</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14</a:t>
            </a:fld>
            <a:endParaRPr lang="en-US"/>
          </a:p>
        </p:txBody>
      </p:sp>
    </p:spTree>
    <p:extLst>
      <p:ext uri="{BB962C8B-B14F-4D97-AF65-F5344CB8AC3E}">
        <p14:creationId xmlns:p14="http://schemas.microsoft.com/office/powerpoint/2010/main" val="3008032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File storage</a:t>
            </a:r>
          </a:p>
          <a:p>
            <a:pPr marL="171450" indent="-171450">
              <a:buFontTx/>
              <a:buChar char="•"/>
            </a:pPr>
            <a:r>
              <a:rPr lang="en-US" dirty="0" smtClean="0"/>
              <a:t>SQL DB</a:t>
            </a:r>
            <a:r>
              <a:rPr lang="en-US" baseline="0" dirty="0" smtClean="0"/>
              <a:t> for Mobile Services not ideal for file data storage</a:t>
            </a:r>
          </a:p>
          <a:p>
            <a:pPr marL="171450" indent="-171450">
              <a:buFontTx/>
              <a:buChar char="•"/>
            </a:pPr>
            <a:r>
              <a:rPr lang="en-US" baseline="0" dirty="0" smtClean="0"/>
              <a:t>Best practice is to use Mobile Service as Proxy</a:t>
            </a:r>
          </a:p>
          <a:p>
            <a:pPr marL="171450" indent="-171450">
              <a:buFontTx/>
              <a:buChar char="•"/>
            </a:pPr>
            <a:r>
              <a:rPr lang="en-US" baseline="0" dirty="0" smtClean="0"/>
              <a:t>Mobile Service script generates SAS URL</a:t>
            </a:r>
          </a:p>
          <a:p>
            <a:pPr marL="171450" indent="-171450">
              <a:buFontTx/>
              <a:buChar char="•"/>
            </a:pPr>
            <a:r>
              <a:rPr lang="en-US" baseline="0" dirty="0" smtClean="0"/>
              <a:t>Client uploads file to SAS URL</a:t>
            </a:r>
          </a:p>
          <a:p>
            <a:pPr marL="171450" indent="-171450">
              <a:buFontTx/>
              <a:buChar char="•"/>
            </a:pPr>
            <a:endParaRPr lang="en-US" baseline="0" dirty="0" smtClean="0"/>
          </a:p>
          <a:p>
            <a:pPr marL="171450" indent="-171450">
              <a:buFontTx/>
              <a:buChar char="•"/>
            </a:pPr>
            <a:r>
              <a:rPr lang="en-US" dirty="0" smtClean="0"/>
              <a:t>Valet Key </a:t>
            </a:r>
            <a:r>
              <a:rPr lang="en-US" dirty="0" smtClean="0"/>
              <a:t>Pattern http</a:t>
            </a:r>
            <a:r>
              <a:rPr lang="en-US" dirty="0" smtClean="0"/>
              <a:t>://msdn.microsoft.com/en-us/library/dn568102.aspx</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15</a:t>
            </a:fld>
            <a:endParaRPr lang="en-US"/>
          </a:p>
        </p:txBody>
      </p:sp>
    </p:spTree>
    <p:extLst>
      <p:ext uri="{BB962C8B-B14F-4D97-AF65-F5344CB8AC3E}">
        <p14:creationId xmlns:p14="http://schemas.microsoft.com/office/powerpoint/2010/main" val="6457207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Speaking points</a:t>
            </a:r>
          </a:p>
          <a:p>
            <a:pPr marL="171450" indent="-171450">
              <a:buFontTx/>
              <a:buChar char="•"/>
            </a:pPr>
            <a:r>
              <a:rPr lang="en-US" dirty="0" smtClean="0"/>
              <a:t>Section change: Push Notifications</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16</a:t>
            </a:fld>
            <a:endParaRPr lang="en-US"/>
          </a:p>
        </p:txBody>
      </p:sp>
    </p:spTree>
    <p:extLst>
      <p:ext uri="{BB962C8B-B14F-4D97-AF65-F5344CB8AC3E}">
        <p14:creationId xmlns:p14="http://schemas.microsoft.com/office/powerpoint/2010/main" val="40008616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Speaking points</a:t>
            </a:r>
          </a:p>
          <a:p>
            <a:pPr marL="171450" indent="-171450">
              <a:buFontTx/>
              <a:buChar char="•"/>
            </a:pPr>
            <a:r>
              <a:rPr lang="en-US" baseline="0" dirty="0" smtClean="0"/>
              <a:t>Push notifications work the same no matter which client you’re working with</a:t>
            </a:r>
          </a:p>
          <a:p>
            <a:pPr marL="171450" indent="-171450">
              <a:buFontTx/>
              <a:buChar char="•"/>
            </a:pPr>
            <a:r>
              <a:rPr lang="en-US" baseline="0" dirty="0" smtClean="0"/>
              <a:t>Client talks to PNS to register for push</a:t>
            </a:r>
          </a:p>
          <a:p>
            <a:pPr marL="171450" indent="-171450">
              <a:buFontTx/>
              <a:buChar char="•"/>
            </a:pPr>
            <a:r>
              <a:rPr lang="en-US" baseline="0" dirty="0" smtClean="0"/>
              <a:t>Client gets token, passes to Mobile Service</a:t>
            </a:r>
          </a:p>
          <a:p>
            <a:pPr marL="171450" indent="-171450">
              <a:buFontTx/>
              <a:buChar char="•"/>
            </a:pPr>
            <a:r>
              <a:rPr lang="en-US" baseline="0" dirty="0" smtClean="0"/>
              <a:t>Mobile Service asks PNS to deliver payload to token / channel URI / registration ID</a:t>
            </a:r>
          </a:p>
          <a:p>
            <a:pPr marL="171450" indent="-171450">
              <a:buFontTx/>
              <a:buChar char="•"/>
            </a:pPr>
            <a:r>
              <a:rPr lang="en-US" baseline="0" dirty="0" smtClean="0"/>
              <a:t>PNS delivers push to client app</a:t>
            </a:r>
          </a:p>
          <a:p>
            <a:pPr marL="171450" indent="-171450">
              <a:buFontTx/>
              <a:buChar char="•"/>
            </a:pPr>
            <a:r>
              <a:rPr lang="en-US" dirty="0" smtClean="0"/>
              <a:t>PNS = Push Notification Service (i.e. MPNS,</a:t>
            </a:r>
            <a:r>
              <a:rPr lang="en-US" baseline="0" dirty="0" smtClean="0"/>
              <a:t> WNS, GCM, ADM, APNS)</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17</a:t>
            </a:fld>
            <a:endParaRPr lang="en-US"/>
          </a:p>
        </p:txBody>
      </p:sp>
    </p:spTree>
    <p:extLst>
      <p:ext uri="{BB962C8B-B14F-4D97-AF65-F5344CB8AC3E}">
        <p14:creationId xmlns:p14="http://schemas.microsoft.com/office/powerpoint/2010/main" val="22513692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Adding Push</a:t>
            </a:r>
          </a:p>
          <a:p>
            <a:pPr marL="171450" indent="-171450">
              <a:buFontTx/>
              <a:buChar char="•"/>
            </a:pPr>
            <a:r>
              <a:rPr lang="en-US" dirty="0" smtClean="0"/>
              <a:t>Configure server</a:t>
            </a:r>
            <a:r>
              <a:rPr lang="en-US" baseline="0" dirty="0" smtClean="0"/>
              <a:t> side for push (Apple </a:t>
            </a:r>
            <a:r>
              <a:rPr lang="en-US" baseline="0" dirty="0" err="1" smtClean="0"/>
              <a:t>Dev</a:t>
            </a:r>
            <a:r>
              <a:rPr lang="en-US" baseline="0" dirty="0" smtClean="0"/>
              <a:t> portal / Android portal / Win Portal)</a:t>
            </a:r>
          </a:p>
          <a:p>
            <a:pPr marL="171450" indent="-171450">
              <a:buFontTx/>
              <a:buChar char="•"/>
            </a:pPr>
            <a:r>
              <a:rPr lang="en-US" baseline="0" dirty="0" smtClean="0"/>
              <a:t>Copy certificate / </a:t>
            </a:r>
            <a:r>
              <a:rPr lang="en-US" baseline="0" dirty="0" err="1" smtClean="0"/>
              <a:t>api</a:t>
            </a:r>
            <a:r>
              <a:rPr lang="en-US" baseline="0" dirty="0" smtClean="0"/>
              <a:t> key / </a:t>
            </a:r>
            <a:r>
              <a:rPr lang="en-US" baseline="0" dirty="0" err="1" smtClean="0"/>
              <a:t>etc</a:t>
            </a:r>
            <a:r>
              <a:rPr lang="en-US" baseline="0" dirty="0" smtClean="0"/>
              <a:t> to Azure portal</a:t>
            </a:r>
          </a:p>
          <a:p>
            <a:pPr marL="171450" indent="-171450">
              <a:buFontTx/>
              <a:buChar char="•"/>
            </a:pPr>
            <a:r>
              <a:rPr lang="en-US" baseline="0" dirty="0" smtClean="0"/>
              <a:t>Set up push on client</a:t>
            </a:r>
          </a:p>
          <a:p>
            <a:pPr marL="171450" indent="-171450">
              <a:buFontTx/>
              <a:buChar char="•"/>
            </a:pPr>
            <a:r>
              <a:rPr lang="en-US" baseline="0" dirty="0" smtClean="0"/>
              <a:t>Enable push from server to client</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18</a:t>
            </a:fld>
            <a:endParaRPr lang="en-US"/>
          </a:p>
        </p:txBody>
      </p:sp>
    </p:spTree>
    <p:extLst>
      <p:ext uri="{BB962C8B-B14F-4D97-AF65-F5344CB8AC3E}">
        <p14:creationId xmlns:p14="http://schemas.microsoft.com/office/powerpoint/2010/main" val="23802481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Speaking</a:t>
            </a:r>
            <a:r>
              <a:rPr lang="en-US" baseline="0" dirty="0" smtClean="0"/>
              <a:t> points</a:t>
            </a:r>
          </a:p>
          <a:p>
            <a:pPr marL="171450" indent="-171450">
              <a:buFontTx/>
              <a:buChar char="•"/>
            </a:pPr>
            <a:r>
              <a:rPr lang="en-US" baseline="0" dirty="0" smtClean="0"/>
              <a:t>Notification Hubs are a separate service from Mobile Services but also used by Mobile Services</a:t>
            </a:r>
          </a:p>
          <a:p>
            <a:pPr marL="171450" indent="-171450">
              <a:buFontTx/>
              <a:buChar char="•"/>
            </a:pPr>
            <a:r>
              <a:rPr lang="en-US" baseline="0" dirty="0" smtClean="0"/>
              <a:t>Pushes to </a:t>
            </a:r>
            <a:r>
              <a:rPr lang="en-US" baseline="0" dirty="0" err="1" smtClean="0"/>
              <a:t>iOS</a:t>
            </a:r>
            <a:r>
              <a:rPr lang="en-US" baseline="0" dirty="0" smtClean="0"/>
              <a:t>, Android, Kindle, Windows Phone, Windows Store</a:t>
            </a:r>
          </a:p>
          <a:p>
            <a:pPr marL="171450" indent="-171450">
              <a:buFontTx/>
              <a:buChar char="•"/>
            </a:pPr>
            <a:r>
              <a:rPr lang="en-US" baseline="0" dirty="0" smtClean="0"/>
              <a:t>Extremely scalable (millions of pushes in minutes)</a:t>
            </a:r>
          </a:p>
          <a:p>
            <a:pPr marL="171450" indent="-171450">
              <a:buFontTx/>
              <a:buChar char="•"/>
            </a:pPr>
            <a:r>
              <a:rPr lang="en-US" baseline="0" dirty="0" smtClean="0"/>
              <a:t>Tags and templates</a:t>
            </a:r>
          </a:p>
          <a:p>
            <a:pPr marL="171450" indent="-171450">
              <a:buFontTx/>
              <a:buChar char="•"/>
            </a:pPr>
            <a:r>
              <a:rPr lang="en-US" baseline="0" dirty="0" smtClean="0"/>
              <a:t>Server SDKs: .NET, Java (beta), Node, REST API</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19</a:t>
            </a:fld>
            <a:endParaRPr lang="en-US"/>
          </a:p>
        </p:txBody>
      </p:sp>
    </p:spTree>
    <p:extLst>
      <p:ext uri="{BB962C8B-B14F-4D97-AF65-F5344CB8AC3E}">
        <p14:creationId xmlns:p14="http://schemas.microsoft.com/office/powerpoint/2010/main" val="26714848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Speaking points</a:t>
            </a:r>
          </a:p>
          <a:p>
            <a:pPr marL="171450" indent="-171450">
              <a:buFontTx/>
              <a:buChar char="•"/>
            </a:pPr>
            <a:r>
              <a:rPr lang="en-US" baseline="0" dirty="0" smtClean="0"/>
              <a:t>Section change: Authorization and Authentication</a:t>
            </a:r>
          </a:p>
          <a:p>
            <a:pPr marL="171450" indent="-171450">
              <a:buFontTx/>
              <a:buChar char="•"/>
            </a:pPr>
            <a:r>
              <a:rPr lang="en-US" baseline="0" dirty="0" smtClean="0"/>
              <a:t>Controlling who can access what</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20</a:t>
            </a:fld>
            <a:endParaRPr lang="en-US"/>
          </a:p>
        </p:txBody>
      </p:sp>
    </p:spTree>
    <p:extLst>
      <p:ext uri="{BB962C8B-B14F-4D97-AF65-F5344CB8AC3E}">
        <p14:creationId xmlns:p14="http://schemas.microsoft.com/office/powerpoint/2010/main" val="40008616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Speaking</a:t>
            </a:r>
            <a:r>
              <a:rPr lang="en-US" baseline="0" dirty="0" smtClean="0"/>
              <a:t> Notes</a:t>
            </a:r>
          </a:p>
          <a:p>
            <a:pPr marL="171450" indent="-171450">
              <a:buFontTx/>
              <a:buChar char="•"/>
            </a:pPr>
            <a:r>
              <a:rPr lang="en-US" baseline="0" dirty="0" smtClean="0"/>
              <a:t>Azure Mobile Services is a Backend-as-a-Service</a:t>
            </a:r>
          </a:p>
          <a:p>
            <a:pPr marL="171450" indent="-171450">
              <a:buFontTx/>
              <a:buChar char="•"/>
            </a:pPr>
            <a:r>
              <a:rPr lang="en-US" baseline="0" dirty="0" smtClean="0"/>
              <a:t>Instead of you having to design, build, test, deploy, manage, and upgrade your whole backend, we do it for you</a:t>
            </a:r>
          </a:p>
          <a:p>
            <a:pPr marL="171450" indent="-171450">
              <a:buFontTx/>
              <a:buChar char="•"/>
            </a:pPr>
            <a:r>
              <a:rPr lang="en-US" baseline="0" dirty="0" smtClean="0"/>
              <a:t>Features of Mobile Services</a:t>
            </a:r>
          </a:p>
          <a:p>
            <a:pPr marL="628650" lvl="1" indent="-171450">
              <a:buFontTx/>
              <a:buChar char="•"/>
            </a:pPr>
            <a:r>
              <a:rPr lang="en-US" baseline="0" dirty="0" smtClean="0"/>
              <a:t>Storage – SQL DB</a:t>
            </a:r>
          </a:p>
          <a:p>
            <a:pPr marL="628650" lvl="1" indent="-171450">
              <a:buFontTx/>
              <a:buChar char="•"/>
            </a:pPr>
            <a:r>
              <a:rPr lang="en-US" baseline="0" dirty="0" smtClean="0"/>
              <a:t>Authentication – built in support for social providers w/ ability to custom </a:t>
            </a:r>
            <a:r>
              <a:rPr lang="en-US" baseline="0" dirty="0" err="1" smtClean="0"/>
              <a:t>auth</a:t>
            </a:r>
            <a:endParaRPr lang="en-US" baseline="0" dirty="0" smtClean="0"/>
          </a:p>
          <a:p>
            <a:pPr marL="628650" lvl="1" indent="-171450">
              <a:buFontTx/>
              <a:buChar char="•"/>
            </a:pPr>
            <a:r>
              <a:rPr lang="en-US" baseline="0" dirty="0" smtClean="0"/>
              <a:t>Backend logic – data validation, logical flows, </a:t>
            </a:r>
            <a:r>
              <a:rPr lang="en-US" baseline="0" dirty="0" err="1" smtClean="0"/>
              <a:t>etc</a:t>
            </a:r>
            <a:endParaRPr lang="en-US" baseline="0" dirty="0" smtClean="0"/>
          </a:p>
          <a:p>
            <a:pPr marL="628650" lvl="1" indent="-171450">
              <a:buFontTx/>
              <a:buChar char="•"/>
            </a:pPr>
            <a:r>
              <a:rPr lang="en-US" baseline="0" dirty="0" smtClean="0"/>
              <a:t>Push Notifications – across all major mobile platforms</a:t>
            </a:r>
          </a:p>
          <a:p>
            <a:pPr marL="628650" lvl="1" indent="-171450">
              <a:buFontTx/>
              <a:buChar char="•"/>
            </a:pPr>
            <a:r>
              <a:rPr lang="en-US" baseline="0" dirty="0" smtClean="0"/>
              <a:t>Scheduler – backend job processing</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a:t>
            </a:fld>
            <a:endParaRPr lang="en-US"/>
          </a:p>
        </p:txBody>
      </p:sp>
    </p:spTree>
    <p:extLst>
      <p:ext uri="{BB962C8B-B14F-4D97-AF65-F5344CB8AC3E}">
        <p14:creationId xmlns:p14="http://schemas.microsoft.com/office/powerpoint/2010/main" val="41044907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Speaking points</a:t>
            </a:r>
          </a:p>
          <a:p>
            <a:pPr marL="171450" indent="-171450">
              <a:buFontTx/>
              <a:buChar char="•"/>
            </a:pPr>
            <a:r>
              <a:rPr lang="en-US" dirty="0" smtClean="0"/>
              <a:t>Data </a:t>
            </a:r>
            <a:r>
              <a:rPr lang="en-US" dirty="0" err="1" smtClean="0"/>
              <a:t>auth</a:t>
            </a:r>
            <a:r>
              <a:rPr lang="en-US" baseline="0" dirty="0" smtClean="0"/>
              <a:t> – locking data down</a:t>
            </a:r>
          </a:p>
          <a:p>
            <a:pPr marL="171450" indent="-171450">
              <a:buFontTx/>
              <a:buChar char="•"/>
            </a:pPr>
            <a:r>
              <a:rPr lang="en-US" baseline="0" dirty="0" smtClean="0"/>
              <a:t>Default is App Key Required, great for pre-release time period</a:t>
            </a:r>
          </a:p>
          <a:p>
            <a:pPr marL="171450" indent="-171450">
              <a:buFontTx/>
              <a:buChar char="•"/>
            </a:pPr>
            <a:r>
              <a:rPr lang="en-US" baseline="0" dirty="0" smtClean="0"/>
              <a:t>Not production ready due to key’s accessibility in public apps</a:t>
            </a:r>
          </a:p>
          <a:p>
            <a:pPr marL="171450" indent="-171450">
              <a:buFontTx/>
              <a:buChar char="•"/>
            </a:pPr>
            <a:r>
              <a:rPr lang="en-US" baseline="0" dirty="0" smtClean="0"/>
              <a:t>Authenticated users – requests must contain user ID and matching </a:t>
            </a:r>
            <a:r>
              <a:rPr lang="en-US" baseline="0" dirty="0" err="1" smtClean="0"/>
              <a:t>auth</a:t>
            </a:r>
            <a:r>
              <a:rPr lang="en-US" baseline="0" dirty="0" smtClean="0"/>
              <a:t> token</a:t>
            </a:r>
          </a:p>
          <a:p>
            <a:pPr marL="171450" indent="-171450">
              <a:buFontTx/>
              <a:buChar char="•"/>
            </a:pPr>
            <a:r>
              <a:rPr lang="en-US" baseline="0" dirty="0" smtClean="0"/>
              <a:t>Admins and other scripts – only external requests with Master Key make it through</a:t>
            </a:r>
          </a:p>
          <a:p>
            <a:pPr marL="171450" indent="-171450">
              <a:buFontTx/>
              <a:buChar char="•"/>
            </a:pPr>
            <a:r>
              <a:rPr lang="en-US" baseline="0" dirty="0" smtClean="0"/>
              <a:t>Otherwise 401 is returned</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21</a:t>
            </a:fld>
            <a:endParaRPr lang="en-US"/>
          </a:p>
        </p:txBody>
      </p:sp>
    </p:spTree>
    <p:extLst>
      <p:ext uri="{BB962C8B-B14F-4D97-AF65-F5344CB8AC3E}">
        <p14:creationId xmlns:p14="http://schemas.microsoft.com/office/powerpoint/2010/main" val="33174836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Speaking Points</a:t>
            </a:r>
          </a:p>
          <a:p>
            <a:pPr marL="171450" indent="-171450">
              <a:buFontTx/>
              <a:buChar char="•"/>
            </a:pPr>
            <a:r>
              <a:rPr lang="en-US" dirty="0" smtClean="0"/>
              <a:t>Server </a:t>
            </a:r>
            <a:r>
              <a:rPr lang="en-US" dirty="0" err="1" smtClean="0"/>
              <a:t>auth</a:t>
            </a:r>
            <a:r>
              <a:rPr lang="en-US" dirty="0" smtClean="0"/>
              <a:t> flow uses OAUTH</a:t>
            </a:r>
          </a:p>
          <a:p>
            <a:pPr marL="171450" indent="-171450">
              <a:buFontTx/>
              <a:buChar char="•"/>
            </a:pPr>
            <a:r>
              <a:rPr lang="en-US" dirty="0" smtClean="0"/>
              <a:t>Mobile</a:t>
            </a:r>
            <a:r>
              <a:rPr lang="en-US" baseline="0" dirty="0" smtClean="0"/>
              <a:t> Service is registered with provider to allow </a:t>
            </a:r>
            <a:r>
              <a:rPr lang="en-US" baseline="0" dirty="0" err="1" smtClean="0"/>
              <a:t>auth</a:t>
            </a:r>
            <a:endParaRPr lang="en-US" baseline="0" dirty="0" smtClean="0"/>
          </a:p>
          <a:p>
            <a:pPr marL="171450" indent="-171450">
              <a:buFontTx/>
              <a:buChar char="•"/>
            </a:pPr>
            <a:r>
              <a:rPr lang="en-US" baseline="0" dirty="0" smtClean="0"/>
              <a:t>Client calls </a:t>
            </a:r>
            <a:r>
              <a:rPr lang="en-US" baseline="0" dirty="0" err="1" smtClean="0"/>
              <a:t>auth</a:t>
            </a:r>
            <a:r>
              <a:rPr lang="en-US" baseline="0" dirty="0" smtClean="0"/>
              <a:t> method and passes in provider name</a:t>
            </a:r>
          </a:p>
          <a:p>
            <a:pPr marL="171450" indent="-171450">
              <a:buFontTx/>
              <a:buChar char="•"/>
            </a:pPr>
            <a:r>
              <a:rPr lang="en-US" baseline="0" dirty="0" smtClean="0"/>
              <a:t>User authenticates, Mobile Service and provider do OAUTH</a:t>
            </a:r>
          </a:p>
          <a:p>
            <a:pPr marL="171450" indent="-171450">
              <a:buFontTx/>
              <a:buChar char="•"/>
            </a:pPr>
            <a:r>
              <a:rPr lang="en-US" baseline="0" dirty="0" smtClean="0"/>
              <a:t>User ID and token (for Mobile Service) returned to client</a:t>
            </a:r>
          </a:p>
          <a:p>
            <a:pPr marL="171450" indent="-171450">
              <a:buFontTx/>
              <a:buChar char="•"/>
            </a:pPr>
            <a:r>
              <a:rPr lang="en-US" baseline="0" dirty="0" smtClean="0"/>
              <a:t>Provider token / secret accessible in Mobile Service</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22</a:t>
            </a:fld>
            <a:endParaRPr lang="en-US"/>
          </a:p>
        </p:txBody>
      </p:sp>
    </p:spTree>
    <p:extLst>
      <p:ext uri="{BB962C8B-B14F-4D97-AF65-F5344CB8AC3E}">
        <p14:creationId xmlns:p14="http://schemas.microsoft.com/office/powerpoint/2010/main" val="12491662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Speaking points</a:t>
            </a:r>
          </a:p>
          <a:p>
            <a:pPr marL="171450" indent="-171450">
              <a:buFontTx/>
              <a:buChar char="•"/>
            </a:pPr>
            <a:r>
              <a:rPr lang="en-US" dirty="0" smtClean="0"/>
              <a:t>Client flow uses SDKs for provider / platform</a:t>
            </a:r>
          </a:p>
          <a:p>
            <a:pPr marL="171450" indent="-171450">
              <a:buFontTx/>
              <a:buChar char="•"/>
            </a:pPr>
            <a:r>
              <a:rPr lang="en-US" dirty="0" smtClean="0"/>
              <a:t>User </a:t>
            </a:r>
            <a:r>
              <a:rPr lang="en-US" dirty="0" err="1" smtClean="0"/>
              <a:t>auths</a:t>
            </a:r>
            <a:r>
              <a:rPr lang="en-US" dirty="0" smtClean="0"/>
              <a:t> using SDK on client</a:t>
            </a:r>
          </a:p>
          <a:p>
            <a:pPr marL="171450" indent="-171450">
              <a:buFontTx/>
              <a:buChar char="•"/>
            </a:pPr>
            <a:r>
              <a:rPr lang="en-US" dirty="0" smtClean="0"/>
              <a:t>Provider token / secret sent to</a:t>
            </a:r>
            <a:r>
              <a:rPr lang="en-US" baseline="0" dirty="0" smtClean="0"/>
              <a:t> Mobile Service</a:t>
            </a:r>
          </a:p>
          <a:p>
            <a:pPr marL="171450" indent="-171450">
              <a:buFontTx/>
              <a:buChar char="•"/>
            </a:pPr>
            <a:r>
              <a:rPr lang="en-US" baseline="0" dirty="0" smtClean="0"/>
              <a:t>Mobile Service checks validity and hands back user ID and token</a:t>
            </a:r>
            <a:endParaRPr lang="en-US" dirty="0" smtClean="0"/>
          </a:p>
        </p:txBody>
      </p:sp>
      <p:sp>
        <p:nvSpPr>
          <p:cNvPr id="4" name="Slide Number Placeholder 3"/>
          <p:cNvSpPr>
            <a:spLocks noGrp="1"/>
          </p:cNvSpPr>
          <p:nvPr>
            <p:ph type="sldNum" sz="quarter" idx="10"/>
          </p:nvPr>
        </p:nvSpPr>
        <p:spPr/>
        <p:txBody>
          <a:bodyPr/>
          <a:lstStyle/>
          <a:p>
            <a:fld id="{2C52CFDC-D2D5-4B9F-BA75-89F771E01AEB}" type="slidenum">
              <a:rPr lang="en-US" smtClean="0"/>
              <a:t>23</a:t>
            </a:fld>
            <a:endParaRPr lang="en-US"/>
          </a:p>
        </p:txBody>
      </p:sp>
    </p:spTree>
    <p:extLst>
      <p:ext uri="{BB962C8B-B14F-4D97-AF65-F5344CB8AC3E}">
        <p14:creationId xmlns:p14="http://schemas.microsoft.com/office/powerpoint/2010/main" val="16635792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Speaking</a:t>
            </a:r>
            <a:r>
              <a:rPr lang="en-US" baseline="0" dirty="0" smtClean="0"/>
              <a:t> points</a:t>
            </a:r>
          </a:p>
          <a:p>
            <a:pPr marL="171450" indent="-171450">
              <a:buFontTx/>
              <a:buChar char="•"/>
            </a:pPr>
            <a:r>
              <a:rPr lang="en-US" baseline="0" dirty="0" smtClean="0"/>
              <a:t>User level indicates if they’ve logged in or came across with master key</a:t>
            </a:r>
          </a:p>
          <a:p>
            <a:pPr marL="171450" indent="-171450">
              <a:buFontTx/>
              <a:buChar char="•"/>
            </a:pPr>
            <a:r>
              <a:rPr lang="en-US" baseline="0" dirty="0" smtClean="0"/>
              <a:t>User ID for user making the request</a:t>
            </a:r>
          </a:p>
          <a:p>
            <a:pPr marL="171450" indent="-171450">
              <a:buFontTx/>
              <a:buChar char="•"/>
            </a:pPr>
            <a:r>
              <a:rPr lang="en-US" baseline="0" dirty="0" err="1" smtClean="0"/>
              <a:t>GetIdentities</a:t>
            </a:r>
            <a:r>
              <a:rPr lang="en-US" baseline="0" dirty="0" smtClean="0"/>
              <a:t> can be called to get provider token / secret and basic information from provider </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24</a:t>
            </a:fld>
            <a:endParaRPr lang="en-US"/>
          </a:p>
        </p:txBody>
      </p:sp>
    </p:spTree>
    <p:extLst>
      <p:ext uri="{BB962C8B-B14F-4D97-AF65-F5344CB8AC3E}">
        <p14:creationId xmlns:p14="http://schemas.microsoft.com/office/powerpoint/2010/main" val="2018295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a:t>
            </a:r>
            <a:r>
              <a:rPr lang="en-US" baseline="0" dirty="0" smtClean="0"/>
              <a:t> adding </a:t>
            </a:r>
            <a:r>
              <a:rPr lang="en-US" baseline="0" dirty="0" err="1" smtClean="0"/>
              <a:t>auth</a:t>
            </a:r>
            <a:endParaRPr lang="en-US" baseline="0" dirty="0" smtClean="0"/>
          </a:p>
          <a:p>
            <a:pPr marL="171450" indent="-171450">
              <a:buFontTx/>
              <a:buChar char="•"/>
            </a:pPr>
            <a:r>
              <a:rPr lang="en-US" baseline="0" dirty="0" smtClean="0"/>
              <a:t>Lock table operations down to authenticated users</a:t>
            </a:r>
          </a:p>
          <a:p>
            <a:pPr marL="171450" indent="-171450">
              <a:buFontTx/>
              <a:buChar char="•"/>
            </a:pPr>
            <a:r>
              <a:rPr lang="en-US" baseline="0" dirty="0" smtClean="0"/>
              <a:t>Attempt to access and show 401 on client</a:t>
            </a:r>
          </a:p>
          <a:p>
            <a:pPr marL="171450" indent="-171450">
              <a:buFontTx/>
              <a:buChar char="•"/>
            </a:pPr>
            <a:r>
              <a:rPr lang="en-US" baseline="0" dirty="0" smtClean="0"/>
              <a:t>Set up </a:t>
            </a:r>
            <a:r>
              <a:rPr lang="en-US" baseline="0" dirty="0" err="1" smtClean="0"/>
              <a:t>auth</a:t>
            </a:r>
            <a:r>
              <a:rPr lang="en-US" baseline="0" dirty="0" smtClean="0"/>
              <a:t> provider and mobile service in portal</a:t>
            </a:r>
          </a:p>
          <a:p>
            <a:pPr marL="171450" indent="-171450">
              <a:buFontTx/>
              <a:buChar char="•"/>
            </a:pPr>
            <a:r>
              <a:rPr lang="en-US" baseline="0" dirty="0" smtClean="0"/>
              <a:t>Add </a:t>
            </a:r>
            <a:r>
              <a:rPr lang="en-US" baseline="0" dirty="0" err="1" smtClean="0"/>
              <a:t>auth</a:t>
            </a:r>
            <a:r>
              <a:rPr lang="en-US" baseline="0" dirty="0" smtClean="0"/>
              <a:t> code to client</a:t>
            </a:r>
          </a:p>
          <a:p>
            <a:pPr marL="171450" indent="-171450">
              <a:buFontTx/>
              <a:buChar char="•"/>
            </a:pPr>
            <a:r>
              <a:rPr lang="en-US" baseline="0" dirty="0" smtClean="0"/>
              <a:t>Show </a:t>
            </a:r>
            <a:r>
              <a:rPr lang="en-US" baseline="0" dirty="0" err="1" smtClean="0"/>
              <a:t>auth</a:t>
            </a:r>
            <a:r>
              <a:rPr lang="en-US" baseline="0" dirty="0" smtClean="0"/>
              <a:t> working</a:t>
            </a:r>
          </a:p>
          <a:p>
            <a:pPr marL="171450" indent="-171450">
              <a:buFontTx/>
              <a:buChar char="•"/>
            </a:pPr>
            <a:r>
              <a:rPr lang="en-US" baseline="0" dirty="0" smtClean="0"/>
              <a:t>Add logic to insert script to tie data to user</a:t>
            </a:r>
          </a:p>
          <a:p>
            <a:pPr marL="171450" indent="-171450">
              <a:buFontTx/>
              <a:buChar char="•"/>
            </a:pPr>
            <a:r>
              <a:rPr lang="en-US" baseline="0" dirty="0" smtClean="0"/>
              <a:t>Add logic to read script to only fetch data user can access</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25</a:t>
            </a:fld>
            <a:endParaRPr lang="en-US"/>
          </a:p>
        </p:txBody>
      </p:sp>
    </p:spTree>
    <p:extLst>
      <p:ext uri="{BB962C8B-B14F-4D97-AF65-F5344CB8AC3E}">
        <p14:creationId xmlns:p14="http://schemas.microsoft.com/office/powerpoint/2010/main" val="30080860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Speaking notes</a:t>
            </a:r>
          </a:p>
          <a:p>
            <a:pPr marL="171450" indent="-171450">
              <a:buFontTx/>
              <a:buChar char="•"/>
            </a:pPr>
            <a:r>
              <a:rPr lang="en-US" dirty="0" smtClean="0"/>
              <a:t>Subject change: Scheduler</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26</a:t>
            </a:fld>
            <a:endParaRPr lang="en-US"/>
          </a:p>
        </p:txBody>
      </p:sp>
    </p:spTree>
    <p:extLst>
      <p:ext uri="{BB962C8B-B14F-4D97-AF65-F5344CB8AC3E}">
        <p14:creationId xmlns:p14="http://schemas.microsoft.com/office/powerpoint/2010/main" val="40008616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Speaking notes</a:t>
            </a:r>
          </a:p>
          <a:p>
            <a:pPr marL="171450" indent="-171450">
              <a:buFontTx/>
              <a:buChar char="•"/>
            </a:pPr>
            <a:r>
              <a:rPr lang="en-US" dirty="0" smtClean="0"/>
              <a:t>Subject change: Scheduler</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29</a:t>
            </a:fld>
            <a:endParaRPr lang="en-US"/>
          </a:p>
        </p:txBody>
      </p:sp>
    </p:spTree>
    <p:extLst>
      <p:ext uri="{BB962C8B-B14F-4D97-AF65-F5344CB8AC3E}">
        <p14:creationId xmlns:p14="http://schemas.microsoft.com/office/powerpoint/2010/main" val="30054709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Speaking points</a:t>
            </a:r>
          </a:p>
          <a:p>
            <a:pPr marL="171450" indent="-171450">
              <a:buFontTx/>
              <a:buChar char="•"/>
            </a:pPr>
            <a:r>
              <a:rPr lang="en-US" dirty="0" smtClean="0"/>
              <a:t>Schedule jobs</a:t>
            </a:r>
            <a:r>
              <a:rPr lang="en-US" baseline="0" dirty="0" smtClean="0"/>
              <a:t> (scripts) can be run by the scheduler</a:t>
            </a:r>
          </a:p>
          <a:p>
            <a:pPr marL="171450" indent="-171450">
              <a:buFontTx/>
              <a:buChar char="•"/>
            </a:pPr>
            <a:r>
              <a:rPr lang="en-US" baseline="0" dirty="0" smtClean="0"/>
              <a:t>Ideal for any backend job processing (regular push notification, remove old data, </a:t>
            </a:r>
            <a:r>
              <a:rPr lang="en-US" baseline="0" dirty="0" err="1" smtClean="0"/>
              <a:t>etc</a:t>
            </a:r>
            <a:r>
              <a:rPr lang="en-US" baseline="0" dirty="0" smtClean="0"/>
              <a:t>)</a:t>
            </a:r>
          </a:p>
          <a:p>
            <a:pPr marL="171450" indent="-171450">
              <a:buFontTx/>
              <a:buChar char="•"/>
            </a:pPr>
            <a:r>
              <a:rPr lang="en-US" baseline="0" dirty="0" smtClean="0"/>
              <a:t>Length and how often you can run job based off tier of your mobile service</a:t>
            </a:r>
          </a:p>
        </p:txBody>
      </p:sp>
      <p:sp>
        <p:nvSpPr>
          <p:cNvPr id="4" name="Slide Number Placeholder 3"/>
          <p:cNvSpPr>
            <a:spLocks noGrp="1"/>
          </p:cNvSpPr>
          <p:nvPr>
            <p:ph type="sldNum" sz="quarter" idx="10"/>
          </p:nvPr>
        </p:nvSpPr>
        <p:spPr/>
        <p:txBody>
          <a:bodyPr/>
          <a:lstStyle/>
          <a:p>
            <a:fld id="{2C52CFDC-D2D5-4B9F-BA75-89F771E01AEB}" type="slidenum">
              <a:rPr lang="en-US" smtClean="0"/>
              <a:t>30</a:t>
            </a:fld>
            <a:endParaRPr lang="en-US"/>
          </a:p>
        </p:txBody>
      </p:sp>
    </p:spTree>
    <p:extLst>
      <p:ext uri="{BB962C8B-B14F-4D97-AF65-F5344CB8AC3E}">
        <p14:creationId xmlns:p14="http://schemas.microsoft.com/office/powerpoint/2010/main" val="19763590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Speaking points</a:t>
            </a:r>
            <a:endParaRPr lang="en-US" dirty="0"/>
          </a:p>
          <a:p>
            <a:pPr marL="171450" indent="-171450">
              <a:buFontTx/>
              <a:buChar char="•"/>
            </a:pPr>
            <a:r>
              <a:rPr lang="en-US" baseline="0" dirty="0" smtClean="0"/>
              <a:t>Subject change: Script source control</a:t>
            </a:r>
          </a:p>
          <a:p>
            <a:pPr marL="171450" indent="-171450">
              <a:buFontTx/>
              <a:buChar char="•"/>
            </a:pPr>
            <a:endParaRPr lang="en-US" dirty="0" smtClean="0"/>
          </a:p>
        </p:txBody>
      </p:sp>
      <p:sp>
        <p:nvSpPr>
          <p:cNvPr id="4" name="Slide Number Placeholder 3"/>
          <p:cNvSpPr>
            <a:spLocks noGrp="1"/>
          </p:cNvSpPr>
          <p:nvPr>
            <p:ph type="sldNum" sz="quarter" idx="10"/>
          </p:nvPr>
        </p:nvSpPr>
        <p:spPr/>
        <p:txBody>
          <a:bodyPr/>
          <a:lstStyle/>
          <a:p>
            <a:fld id="{2C52CFDC-D2D5-4B9F-BA75-89F771E01AEB}" type="slidenum">
              <a:rPr lang="en-US" smtClean="0"/>
              <a:t>31</a:t>
            </a:fld>
            <a:endParaRPr lang="en-US"/>
          </a:p>
        </p:txBody>
      </p:sp>
    </p:spTree>
    <p:extLst>
      <p:ext uri="{BB962C8B-B14F-4D97-AF65-F5344CB8AC3E}">
        <p14:creationId xmlns:p14="http://schemas.microsoft.com/office/powerpoint/2010/main" val="40008616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Speaking points</a:t>
            </a:r>
          </a:p>
          <a:p>
            <a:pPr marL="171450" indent="-171450">
              <a:buFontTx/>
              <a:buChar char="•"/>
            </a:pPr>
            <a:r>
              <a:rPr lang="en-US" dirty="0" smtClean="0"/>
              <a:t>Script</a:t>
            </a:r>
            <a:r>
              <a:rPr lang="en-US" baseline="0" dirty="0" smtClean="0"/>
              <a:t> source control creates GIT repo for all scripts and permission JSON files</a:t>
            </a:r>
          </a:p>
          <a:p>
            <a:pPr marL="171450" indent="-171450">
              <a:buFontTx/>
              <a:buChar char="•"/>
            </a:pPr>
            <a:r>
              <a:rPr lang="en-US" baseline="0" dirty="0" smtClean="0"/>
              <a:t>Enables you to pull scripts down and edit locally</a:t>
            </a:r>
          </a:p>
          <a:p>
            <a:pPr marL="171450" indent="-171450">
              <a:buFontTx/>
              <a:buChar char="•"/>
            </a:pPr>
            <a:r>
              <a:rPr lang="en-US" baseline="0" dirty="0" smtClean="0"/>
              <a:t>Lets you create shared scripts to reuse code</a:t>
            </a:r>
          </a:p>
          <a:p>
            <a:pPr marL="171450" indent="-171450">
              <a:buFontTx/>
              <a:buChar char="•"/>
            </a:pPr>
            <a:r>
              <a:rPr lang="en-US" baseline="0" dirty="0" smtClean="0"/>
              <a:t>Enables installing of NPM modules (Node)</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32</a:t>
            </a:fld>
            <a:endParaRPr lang="en-US"/>
          </a:p>
        </p:txBody>
      </p:sp>
    </p:spTree>
    <p:extLst>
      <p:ext uri="{BB962C8B-B14F-4D97-AF65-F5344CB8AC3E}">
        <p14:creationId xmlns:p14="http://schemas.microsoft.com/office/powerpoint/2010/main" val="3912526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Getting Started</a:t>
            </a:r>
          </a:p>
          <a:p>
            <a:pPr marL="171450" indent="-171450">
              <a:buFontTx/>
              <a:buChar char="•"/>
            </a:pPr>
            <a:r>
              <a:rPr lang="en-US" dirty="0" smtClean="0"/>
              <a:t>Go</a:t>
            </a:r>
            <a:r>
              <a:rPr lang="en-US" baseline="0" dirty="0" smtClean="0"/>
              <a:t> to the portal</a:t>
            </a:r>
          </a:p>
          <a:p>
            <a:pPr marL="171450" indent="-171450">
              <a:buFontTx/>
              <a:buChar char="•"/>
            </a:pPr>
            <a:r>
              <a:rPr lang="en-US" baseline="0" dirty="0" smtClean="0"/>
              <a:t>Create a new mobile service (Node backend works with most of deck)</a:t>
            </a:r>
          </a:p>
          <a:p>
            <a:pPr marL="171450" indent="-171450">
              <a:buFontTx/>
              <a:buChar char="•"/>
            </a:pPr>
            <a:r>
              <a:rPr lang="en-US" baseline="0" dirty="0" smtClean="0"/>
              <a:t>Walk through Getting started screen</a:t>
            </a:r>
          </a:p>
          <a:p>
            <a:pPr marL="171450" indent="-171450">
              <a:buFontTx/>
              <a:buChar char="•"/>
            </a:pPr>
            <a:r>
              <a:rPr lang="en-US" baseline="0" dirty="0" smtClean="0"/>
              <a:t>Choose platform</a:t>
            </a:r>
          </a:p>
          <a:p>
            <a:pPr marL="171450" indent="-171450">
              <a:buFontTx/>
              <a:buChar char="•"/>
            </a:pPr>
            <a:r>
              <a:rPr lang="en-US" baseline="0" dirty="0" smtClean="0"/>
              <a:t>Download quick start</a:t>
            </a:r>
          </a:p>
          <a:p>
            <a:pPr marL="171450" indent="-171450">
              <a:buFontTx/>
              <a:buChar char="•"/>
            </a:pPr>
            <a:r>
              <a:rPr lang="en-US" baseline="0" dirty="0" smtClean="0"/>
              <a:t>Run quick start</a:t>
            </a:r>
          </a:p>
          <a:p>
            <a:pPr marL="171450" indent="-171450">
              <a:buFontTx/>
              <a:buChar char="•"/>
            </a:pPr>
            <a:r>
              <a:rPr lang="en-US" baseline="0" dirty="0" smtClean="0"/>
              <a:t>Save and update data</a:t>
            </a:r>
          </a:p>
          <a:p>
            <a:pPr marL="171450" indent="-171450">
              <a:buFontTx/>
              <a:buChar char="•"/>
            </a:pPr>
            <a:r>
              <a:rPr lang="en-US" baseline="0" dirty="0" smtClean="0"/>
              <a:t>Show data in portal (Node)</a:t>
            </a:r>
          </a:p>
          <a:p>
            <a:pPr marL="171450" indent="-171450">
              <a:buFontTx/>
              <a:buChar char="•"/>
            </a:pPr>
            <a:r>
              <a:rPr lang="en-US" baseline="0" dirty="0" smtClean="0"/>
              <a:t>Walk through client code that deals with Mobile Service</a:t>
            </a:r>
          </a:p>
        </p:txBody>
      </p:sp>
      <p:sp>
        <p:nvSpPr>
          <p:cNvPr id="4" name="Slide Number Placeholder 3"/>
          <p:cNvSpPr>
            <a:spLocks noGrp="1"/>
          </p:cNvSpPr>
          <p:nvPr>
            <p:ph type="sldNum" sz="quarter" idx="10"/>
          </p:nvPr>
        </p:nvSpPr>
        <p:spPr/>
        <p:txBody>
          <a:bodyPr/>
          <a:lstStyle/>
          <a:p>
            <a:fld id="{2C52CFDC-D2D5-4B9F-BA75-89F771E01AEB}" type="slidenum">
              <a:rPr lang="en-US" smtClean="0"/>
              <a:t>4</a:t>
            </a:fld>
            <a:endParaRPr lang="en-US"/>
          </a:p>
        </p:txBody>
      </p:sp>
    </p:spTree>
    <p:extLst>
      <p:ext uri="{BB962C8B-B14F-4D97-AF65-F5344CB8AC3E}">
        <p14:creationId xmlns:p14="http://schemas.microsoft.com/office/powerpoint/2010/main" val="31549102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Speaking points</a:t>
            </a:r>
          </a:p>
          <a:p>
            <a:pPr marL="171450" indent="-171450">
              <a:buFontTx/>
              <a:buChar char="•"/>
            </a:pPr>
            <a:r>
              <a:rPr lang="en-US" dirty="0" smtClean="0"/>
              <a:t>Subject change: diagnostics,</a:t>
            </a:r>
            <a:r>
              <a:rPr lang="en-US" baseline="0" dirty="0" smtClean="0"/>
              <a:t> logging, scale</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33</a:t>
            </a:fld>
            <a:endParaRPr lang="en-US"/>
          </a:p>
        </p:txBody>
      </p:sp>
    </p:spTree>
    <p:extLst>
      <p:ext uri="{BB962C8B-B14F-4D97-AF65-F5344CB8AC3E}">
        <p14:creationId xmlns:p14="http://schemas.microsoft.com/office/powerpoint/2010/main" val="40008616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Speaking points</a:t>
            </a:r>
          </a:p>
          <a:p>
            <a:pPr marL="171450" indent="-171450">
              <a:buFontTx/>
              <a:buChar char="•"/>
            </a:pPr>
            <a:r>
              <a:rPr lang="en-US" dirty="0" smtClean="0"/>
              <a:t>Some default stats</a:t>
            </a:r>
            <a:r>
              <a:rPr lang="en-US" baseline="0" dirty="0" smtClean="0"/>
              <a:t> like # of </a:t>
            </a:r>
            <a:r>
              <a:rPr lang="en-US" baseline="0" dirty="0" err="1" smtClean="0"/>
              <a:t>api</a:t>
            </a:r>
            <a:r>
              <a:rPr lang="en-US" baseline="0" dirty="0" smtClean="0"/>
              <a:t> calls, # of devices connecting, amount of data out</a:t>
            </a:r>
          </a:p>
          <a:p>
            <a:pPr marL="171450" indent="-171450">
              <a:buFontTx/>
              <a:buChar char="•"/>
            </a:pPr>
            <a:r>
              <a:rPr lang="en-US" baseline="0" dirty="0" err="1" smtClean="0"/>
              <a:t>Api</a:t>
            </a:r>
            <a:r>
              <a:rPr lang="en-US" baseline="0" dirty="0" smtClean="0"/>
              <a:t> calls are important because that’s how mobile services’ scale is </a:t>
            </a:r>
            <a:r>
              <a:rPr lang="en-US" baseline="0" dirty="0" err="1" smtClean="0"/>
              <a:t>baed</a:t>
            </a:r>
            <a:endParaRPr lang="en-US" baseline="0" dirty="0" smtClean="0"/>
          </a:p>
          <a:p>
            <a:pPr marL="171450" indent="-171450">
              <a:buFontTx/>
              <a:buChar char="•"/>
            </a:pPr>
            <a:r>
              <a:rPr lang="en-US" baseline="0" dirty="0" smtClean="0"/>
              <a:t>All console statements and errors go to logging area</a:t>
            </a:r>
          </a:p>
          <a:p>
            <a:pPr marL="171450" indent="-171450">
              <a:buFontTx/>
              <a:buChar char="•"/>
            </a:pPr>
            <a:r>
              <a:rPr lang="en-US" baseline="0" dirty="0" smtClean="0"/>
              <a:t>Auto-scaling helps save money</a:t>
            </a:r>
          </a:p>
          <a:p>
            <a:pPr marL="171450" indent="-171450">
              <a:buFontTx/>
              <a:buChar char="•"/>
            </a:pPr>
            <a:r>
              <a:rPr lang="en-US" baseline="0" dirty="0" smtClean="0"/>
              <a:t>Free tier for Mobile Services and SQL while developing</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34</a:t>
            </a:fld>
            <a:endParaRPr lang="en-US"/>
          </a:p>
        </p:txBody>
      </p:sp>
    </p:spTree>
    <p:extLst>
      <p:ext uri="{BB962C8B-B14F-4D97-AF65-F5344CB8AC3E}">
        <p14:creationId xmlns:p14="http://schemas.microsoft.com/office/powerpoint/2010/main" val="33312535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Speaking points</a:t>
            </a:r>
          </a:p>
          <a:p>
            <a:pPr marL="171450" indent="-171450">
              <a:buFontTx/>
              <a:buChar char="•"/>
            </a:pPr>
            <a:r>
              <a:rPr lang="en-US" dirty="0" smtClean="0"/>
              <a:t>Scaling</a:t>
            </a:r>
          </a:p>
          <a:p>
            <a:pPr marL="171450" indent="-171450">
              <a:buFontTx/>
              <a:buChar char="•"/>
            </a:pPr>
            <a:r>
              <a:rPr lang="en-US" dirty="0" smtClean="0"/>
              <a:t>Free 500k / month / sub (across</a:t>
            </a:r>
            <a:r>
              <a:rPr lang="en-US" baseline="0" dirty="0" smtClean="0"/>
              <a:t> entire subscription is important distinction)</a:t>
            </a:r>
            <a:endParaRPr lang="en-US" dirty="0" smtClean="0"/>
          </a:p>
          <a:p>
            <a:pPr marL="171450" indent="-171450">
              <a:buFontTx/>
              <a:buChar char="•"/>
            </a:pPr>
            <a:r>
              <a:rPr lang="en-US" dirty="0" smtClean="0"/>
              <a:t>Basic 1.5M / unit / month (up to 6 units)</a:t>
            </a:r>
          </a:p>
          <a:p>
            <a:pPr marL="171450" indent="-171450">
              <a:buFontTx/>
              <a:buChar char="•"/>
            </a:pPr>
            <a:r>
              <a:rPr lang="en-US" dirty="0" smtClean="0"/>
              <a:t>Standard 15M /</a:t>
            </a:r>
            <a:r>
              <a:rPr lang="en-US" baseline="0" dirty="0" smtClean="0"/>
              <a:t> unit / month (up to 10 units)</a:t>
            </a:r>
          </a:p>
          <a:p>
            <a:pPr marL="171450" indent="-171450">
              <a:buFontTx/>
              <a:buChar char="•"/>
            </a:pPr>
            <a:r>
              <a:rPr lang="en-US" baseline="0" dirty="0" smtClean="0"/>
              <a:t>More units available by contacting support</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35</a:t>
            </a:fld>
            <a:endParaRPr lang="en-US"/>
          </a:p>
        </p:txBody>
      </p:sp>
    </p:spTree>
    <p:extLst>
      <p:ext uri="{BB962C8B-B14F-4D97-AF65-F5344CB8AC3E}">
        <p14:creationId xmlns:p14="http://schemas.microsoft.com/office/powerpoint/2010/main" val="1139178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a:t>
            </a:r>
            <a:r>
              <a:rPr lang="en-US" baseline="0" dirty="0" smtClean="0"/>
              <a:t>: Scaling</a:t>
            </a:r>
          </a:p>
          <a:p>
            <a:pPr marL="171450" indent="-171450">
              <a:buFontTx/>
              <a:buChar char="•"/>
            </a:pPr>
            <a:r>
              <a:rPr lang="en-US" baseline="0" dirty="0" smtClean="0"/>
              <a:t>Go to scaling tab</a:t>
            </a:r>
          </a:p>
          <a:p>
            <a:pPr marL="171450" indent="-171450">
              <a:buFontTx/>
              <a:buChar char="•"/>
            </a:pPr>
            <a:r>
              <a:rPr lang="en-US" baseline="0" dirty="0" smtClean="0"/>
              <a:t>Go to Standard mode</a:t>
            </a:r>
          </a:p>
          <a:p>
            <a:pPr marL="171450" indent="-171450">
              <a:buFontTx/>
              <a:buChar char="•"/>
            </a:pPr>
            <a:r>
              <a:rPr lang="en-US" baseline="0" dirty="0" smtClean="0"/>
              <a:t>Turn on auto-scaling</a:t>
            </a:r>
          </a:p>
          <a:p>
            <a:pPr marL="171450" indent="-171450">
              <a:buFontTx/>
              <a:buChar char="•"/>
            </a:pPr>
            <a:r>
              <a:rPr lang="en-US" baseline="0" dirty="0" smtClean="0"/>
              <a:t>Explain that additional units will only be turned on / used if you need them based off daily API calls</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36</a:t>
            </a:fld>
            <a:endParaRPr lang="en-US"/>
          </a:p>
        </p:txBody>
      </p:sp>
    </p:spTree>
    <p:extLst>
      <p:ext uri="{BB962C8B-B14F-4D97-AF65-F5344CB8AC3E}">
        <p14:creationId xmlns:p14="http://schemas.microsoft.com/office/powerpoint/2010/main" val="8342172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Speaking points</a:t>
            </a:r>
          </a:p>
          <a:p>
            <a:pPr marL="171450" indent="-171450">
              <a:buFontTx/>
              <a:buChar char="•"/>
            </a:pPr>
            <a:r>
              <a:rPr lang="en-US" baseline="0" dirty="0" smtClean="0"/>
              <a:t>Section change: Command Line Interface</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37</a:t>
            </a:fld>
            <a:endParaRPr lang="en-US"/>
          </a:p>
        </p:txBody>
      </p:sp>
    </p:spTree>
    <p:extLst>
      <p:ext uri="{BB962C8B-B14F-4D97-AF65-F5344CB8AC3E}">
        <p14:creationId xmlns:p14="http://schemas.microsoft.com/office/powerpoint/2010/main" val="40008616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Speaking points</a:t>
            </a:r>
          </a:p>
          <a:p>
            <a:pPr marL="171450" indent="-171450">
              <a:buFontTx/>
              <a:buChar char="•"/>
            </a:pPr>
            <a:r>
              <a:rPr lang="en-US" dirty="0" smtClean="0"/>
              <a:t>CLI</a:t>
            </a:r>
            <a:r>
              <a:rPr lang="en-US" baseline="0" dirty="0" smtClean="0"/>
              <a:t> allows you to do many different things within Azure</a:t>
            </a:r>
          </a:p>
          <a:p>
            <a:pPr marL="171450" indent="-171450">
              <a:buFontTx/>
              <a:buChar char="•"/>
            </a:pPr>
            <a:r>
              <a:rPr lang="en-US" baseline="0" dirty="0" smtClean="0"/>
              <a:t>Create new Mobile Services, read table data, update permissions and scripts, change scale, turn on and off features, </a:t>
            </a:r>
            <a:r>
              <a:rPr lang="en-US" baseline="0" dirty="0" err="1" smtClean="0"/>
              <a:t>etc</a:t>
            </a:r>
            <a:endParaRPr lang="en-US" baseline="0" dirty="0" smtClean="0"/>
          </a:p>
          <a:p>
            <a:pPr marL="171450" indent="-171450">
              <a:buFontTx/>
              <a:buChar char="•"/>
            </a:pPr>
            <a:r>
              <a:rPr lang="en-US" baseline="0" dirty="0" smtClean="0"/>
              <a:t>Also allows you to do things outside Mobile Services (create VMs, read debug logs, </a:t>
            </a:r>
            <a:r>
              <a:rPr lang="en-US" baseline="0" dirty="0" err="1" smtClean="0"/>
              <a:t>etc</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38</a:t>
            </a:fld>
            <a:endParaRPr lang="en-US"/>
          </a:p>
        </p:txBody>
      </p:sp>
    </p:spTree>
    <p:extLst>
      <p:ext uri="{BB962C8B-B14F-4D97-AF65-F5344CB8AC3E}">
        <p14:creationId xmlns:p14="http://schemas.microsoft.com/office/powerpoint/2010/main" val="28376953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Using</a:t>
            </a:r>
            <a:r>
              <a:rPr lang="en-US" baseline="0" dirty="0" smtClean="0"/>
              <a:t> the CLI</a:t>
            </a:r>
          </a:p>
          <a:p>
            <a:pPr marL="171450" indent="-171450">
              <a:buFontTx/>
              <a:buChar char="•"/>
            </a:pPr>
            <a:r>
              <a:rPr lang="en-US" baseline="0" dirty="0" smtClean="0"/>
              <a:t>Open the CLI tools</a:t>
            </a:r>
          </a:p>
          <a:p>
            <a:pPr marL="171450" indent="-171450">
              <a:buFontTx/>
              <a:buChar char="•"/>
            </a:pPr>
            <a:r>
              <a:rPr lang="en-US" baseline="0" dirty="0" smtClean="0"/>
              <a:t>Perform some commands</a:t>
            </a:r>
          </a:p>
          <a:p>
            <a:pPr marL="628650" lvl="1" indent="-171450">
              <a:buFontTx/>
              <a:buChar char="•"/>
            </a:pPr>
            <a:r>
              <a:rPr lang="en-US" dirty="0" smtClean="0"/>
              <a:t>azure mobile list</a:t>
            </a:r>
          </a:p>
          <a:p>
            <a:pPr marL="628650" lvl="1" indent="-171450">
              <a:buFontTx/>
              <a:buChar char="•"/>
            </a:pPr>
            <a:r>
              <a:rPr lang="en-US" smtClean="0"/>
              <a:t>azure mobile table list &lt;service-name&gt;</a:t>
            </a:r>
            <a:endParaRPr lang="en-US" baseline="0" dirty="0" smtClean="0"/>
          </a:p>
          <a:p>
            <a:pPr marL="171450" indent="-171450">
              <a:buFontTx/>
              <a:buChar char="•"/>
            </a:pPr>
            <a:endParaRPr lang="en-US" baseline="0" dirty="0" smtClean="0"/>
          </a:p>
          <a:p>
            <a:pPr marL="0" indent="0">
              <a:buFontTx/>
              <a:buNone/>
            </a:pPr>
            <a:r>
              <a:rPr lang="en-US" baseline="0" dirty="0" smtClean="0"/>
              <a:t>Reference: http://azure.microsoft.com/en-us/documentation/articles/mobile-services-manage-command-line-interface/</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39</a:t>
            </a:fld>
            <a:endParaRPr lang="en-US"/>
          </a:p>
        </p:txBody>
      </p:sp>
    </p:spTree>
    <p:extLst>
      <p:ext uri="{BB962C8B-B14F-4D97-AF65-F5344CB8AC3E}">
        <p14:creationId xmlns:p14="http://schemas.microsoft.com/office/powerpoint/2010/main" val="159823757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Speaking points</a:t>
            </a:r>
          </a:p>
          <a:p>
            <a:pPr marL="171450" indent="-171450">
              <a:buFontTx/>
              <a:buChar char="•"/>
            </a:pPr>
            <a:r>
              <a:rPr lang="en-US" dirty="0" smtClean="0"/>
              <a:t>Review different tiers</a:t>
            </a:r>
          </a:p>
          <a:p>
            <a:pPr marL="171450" indent="-171450">
              <a:buFontTx/>
              <a:buChar char="•"/>
            </a:pPr>
            <a:r>
              <a:rPr lang="en-US" dirty="0" smtClean="0"/>
              <a:t>Mention</a:t>
            </a:r>
            <a:r>
              <a:rPr lang="en-US" baseline="0" dirty="0" smtClean="0"/>
              <a:t> that SQL database bills separately but is a full SQL DB and can be accessed from other resources (i.e. web sites, VMs)</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40</a:t>
            </a:fld>
            <a:endParaRPr lang="en-US"/>
          </a:p>
        </p:txBody>
      </p:sp>
    </p:spTree>
    <p:extLst>
      <p:ext uri="{BB962C8B-B14F-4D97-AF65-F5344CB8AC3E}">
        <p14:creationId xmlns:p14="http://schemas.microsoft.com/office/powerpoint/2010/main" val="21308806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Speaking</a:t>
            </a:r>
            <a:r>
              <a:rPr lang="en-US" baseline="0" dirty="0" smtClean="0"/>
              <a:t> Notes</a:t>
            </a:r>
          </a:p>
          <a:p>
            <a:pPr marL="171450" indent="-171450">
              <a:buFontTx/>
              <a:buChar char="•"/>
            </a:pPr>
            <a:r>
              <a:rPr lang="en-US" baseline="0" dirty="0" smtClean="0"/>
              <a:t>Summarize earlier slide</a:t>
            </a:r>
          </a:p>
          <a:p>
            <a:pPr marL="171450" indent="-171450">
              <a:buFontTx/>
              <a:buChar char="•"/>
            </a:pPr>
            <a:r>
              <a:rPr lang="en-US" baseline="0" dirty="0" smtClean="0"/>
              <a:t>Azure Mobile Services is a Backend-as-a-Service</a:t>
            </a:r>
          </a:p>
          <a:p>
            <a:pPr marL="171450" indent="-171450">
              <a:buFontTx/>
              <a:buChar char="•"/>
            </a:pPr>
            <a:r>
              <a:rPr lang="en-US" baseline="0" dirty="0" smtClean="0"/>
              <a:t>Instead of you having to design, build, test, deploy, manage, and upgrade your whole backend, we do it for you</a:t>
            </a:r>
          </a:p>
          <a:p>
            <a:pPr marL="171450" indent="-171450">
              <a:buFontTx/>
              <a:buChar char="•"/>
            </a:pPr>
            <a:r>
              <a:rPr lang="en-US" baseline="0" dirty="0" smtClean="0"/>
              <a:t>Features of Mobile Services</a:t>
            </a:r>
          </a:p>
          <a:p>
            <a:pPr marL="628650" lvl="1" indent="-171450">
              <a:buFontTx/>
              <a:buChar char="•"/>
            </a:pPr>
            <a:r>
              <a:rPr lang="en-US" baseline="0" dirty="0" smtClean="0"/>
              <a:t>Storage – SQL DB</a:t>
            </a:r>
          </a:p>
          <a:p>
            <a:pPr marL="628650" lvl="1" indent="-171450">
              <a:buFontTx/>
              <a:buChar char="•"/>
            </a:pPr>
            <a:r>
              <a:rPr lang="en-US" baseline="0" dirty="0" smtClean="0"/>
              <a:t>Authentication – built in support for social providers w/ ability to custom </a:t>
            </a:r>
            <a:r>
              <a:rPr lang="en-US" baseline="0" dirty="0" err="1" smtClean="0"/>
              <a:t>auth</a:t>
            </a:r>
            <a:endParaRPr lang="en-US" baseline="0" dirty="0" smtClean="0"/>
          </a:p>
          <a:p>
            <a:pPr marL="628650" lvl="1" indent="-171450">
              <a:buFontTx/>
              <a:buChar char="•"/>
            </a:pPr>
            <a:r>
              <a:rPr lang="en-US" baseline="0" dirty="0" smtClean="0"/>
              <a:t>Backend logic – data validation, logical flows, </a:t>
            </a:r>
            <a:r>
              <a:rPr lang="en-US" baseline="0" dirty="0" err="1" smtClean="0"/>
              <a:t>etc</a:t>
            </a:r>
            <a:endParaRPr lang="en-US" baseline="0" dirty="0" smtClean="0"/>
          </a:p>
          <a:p>
            <a:pPr marL="628650" lvl="1" indent="-171450">
              <a:buFontTx/>
              <a:buChar char="•"/>
            </a:pPr>
            <a:r>
              <a:rPr lang="en-US" baseline="0" dirty="0" smtClean="0"/>
              <a:t>Push Notifications – across all major mobile platforms</a:t>
            </a:r>
          </a:p>
          <a:p>
            <a:pPr marL="628650" lvl="1" indent="-171450">
              <a:buFontTx/>
              <a:buChar char="•"/>
            </a:pPr>
            <a:r>
              <a:rPr lang="en-US" baseline="0" dirty="0" smtClean="0"/>
              <a:t>Scheduler – backend job processing</a:t>
            </a:r>
            <a:endParaRPr lang="en-US" dirty="0" smtClean="0"/>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41</a:t>
            </a:fld>
            <a:endParaRPr lang="en-US"/>
          </a:p>
        </p:txBody>
      </p:sp>
    </p:spTree>
    <p:extLst>
      <p:ext uri="{BB962C8B-B14F-4D97-AF65-F5344CB8AC3E}">
        <p14:creationId xmlns:p14="http://schemas.microsoft.com/office/powerpoint/2010/main" val="41044907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Speaking points</a:t>
            </a:r>
          </a:p>
          <a:p>
            <a:pPr marL="171450" indent="-171450">
              <a:buFontTx/>
              <a:buChar char="•"/>
            </a:pPr>
            <a:r>
              <a:rPr lang="en-US" dirty="0" smtClean="0"/>
              <a:t>Sign up for a free Azure trial</a:t>
            </a:r>
          </a:p>
          <a:p>
            <a:pPr marL="171450" indent="-171450">
              <a:buFontTx/>
              <a:buChar char="•"/>
            </a:pPr>
            <a:r>
              <a:rPr lang="en-US" dirty="0" smtClean="0"/>
              <a:t>Mobile Services</a:t>
            </a:r>
            <a:r>
              <a:rPr lang="en-US" baseline="0" dirty="0" smtClean="0"/>
              <a:t> are free to develop with (to a point) on non-trial subscription</a:t>
            </a:r>
          </a:p>
          <a:p>
            <a:pPr marL="171450" indent="-171450">
              <a:buFontTx/>
              <a:buChar char="•"/>
            </a:pPr>
            <a:r>
              <a:rPr lang="en-US" baseline="0" dirty="0" smtClean="0"/>
              <a:t>Additional videos, tutorials, samples available</a:t>
            </a:r>
          </a:p>
          <a:p>
            <a:pPr marL="171450" indent="-171450">
              <a:buFontTx/>
              <a:buChar char="•"/>
            </a:pPr>
            <a:r>
              <a:rPr lang="en-US" baseline="0" dirty="0" smtClean="0"/>
              <a:t>SDK source code (for Mobile Services and Notification Hubs) available in </a:t>
            </a:r>
            <a:r>
              <a:rPr lang="en-US" baseline="0" dirty="0" err="1" smtClean="0"/>
              <a:t>GitHub</a:t>
            </a:r>
            <a:endParaRPr lang="en-US" baseline="0"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42</a:t>
            </a:fld>
            <a:endParaRPr lang="en-US"/>
          </a:p>
        </p:txBody>
      </p:sp>
    </p:spTree>
    <p:extLst>
      <p:ext uri="{BB962C8B-B14F-4D97-AF65-F5344CB8AC3E}">
        <p14:creationId xmlns:p14="http://schemas.microsoft.com/office/powerpoint/2010/main" val="19075621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Speaking points</a:t>
            </a:r>
          </a:p>
          <a:p>
            <a:pPr marL="171450" indent="-171450">
              <a:buFontTx/>
              <a:buChar char="•"/>
            </a:pPr>
            <a:r>
              <a:rPr lang="en-US" baseline="0" dirty="0" smtClean="0"/>
              <a:t>Mobile Service easily connects to SQL Database</a:t>
            </a:r>
          </a:p>
          <a:p>
            <a:pPr marL="171450" indent="-171450">
              <a:buFontTx/>
              <a:buChar char="•"/>
            </a:pPr>
            <a:r>
              <a:rPr lang="en-US" baseline="0" dirty="0" smtClean="0"/>
              <a:t>SQL offers rich querying and indexing capabilities</a:t>
            </a:r>
          </a:p>
          <a:p>
            <a:pPr marL="171450" indent="-171450">
              <a:buFontTx/>
              <a:buChar char="•"/>
            </a:pPr>
            <a:r>
              <a:rPr lang="en-US" baseline="0" dirty="0" smtClean="0"/>
              <a:t>Dynamic Schematization means you don’t have to be a DBA and manage schema</a:t>
            </a:r>
          </a:p>
          <a:p>
            <a:pPr marL="171450" indent="-171450">
              <a:buFontTx/>
              <a:buChar char="•"/>
            </a:pPr>
            <a:r>
              <a:rPr lang="en-US" baseline="0" dirty="0" smtClean="0"/>
              <a:t>Data can be managed in:</a:t>
            </a:r>
          </a:p>
          <a:p>
            <a:pPr marL="628650" lvl="1" indent="-171450">
              <a:buFontTx/>
              <a:buChar char="•"/>
            </a:pPr>
            <a:r>
              <a:rPr lang="en-US" baseline="0" dirty="0" smtClean="0"/>
              <a:t>Azure Portal (read and delete data)</a:t>
            </a:r>
          </a:p>
          <a:p>
            <a:pPr marL="628650" lvl="1" indent="-171450">
              <a:buFontTx/>
              <a:buChar char="•"/>
            </a:pPr>
            <a:r>
              <a:rPr lang="en-US" baseline="0" dirty="0" smtClean="0"/>
              <a:t>SQL Portal (Silverlight)</a:t>
            </a:r>
          </a:p>
          <a:p>
            <a:pPr marL="628650" lvl="1" indent="-171450">
              <a:buFontTx/>
              <a:buChar char="•"/>
            </a:pPr>
            <a:r>
              <a:rPr lang="en-US" baseline="0" dirty="0" smtClean="0"/>
              <a:t>SQL Management Studio (windows)</a:t>
            </a:r>
          </a:p>
          <a:p>
            <a:pPr marL="628650" lvl="1" indent="-171450">
              <a:buFontTx/>
              <a:buChar char="•"/>
            </a:pPr>
            <a:r>
              <a:rPr lang="en-US" baseline="0" dirty="0" smtClean="0"/>
              <a:t>REST API (used by SDKs)</a:t>
            </a:r>
          </a:p>
          <a:p>
            <a:pPr marL="628650" lvl="1" indent="-171450">
              <a:buFontTx/>
              <a:buChar char="•"/>
            </a:pPr>
            <a:r>
              <a:rPr lang="en-US" baseline="0" dirty="0" smtClean="0"/>
              <a:t>Azure CLI tools</a:t>
            </a:r>
          </a:p>
          <a:p>
            <a:pPr marL="628650" lvl="1" indent="-171450">
              <a:buFontTx/>
              <a:buChar char="•"/>
            </a:pPr>
            <a:r>
              <a:rPr lang="en-US" baseline="0" dirty="0" smtClean="0"/>
              <a:t>SQL CLI (Node module)</a:t>
            </a:r>
          </a:p>
        </p:txBody>
      </p:sp>
      <p:sp>
        <p:nvSpPr>
          <p:cNvPr id="4" name="Slide Number Placeholder 3"/>
          <p:cNvSpPr>
            <a:spLocks noGrp="1"/>
          </p:cNvSpPr>
          <p:nvPr>
            <p:ph type="sldNum" sz="quarter" idx="10"/>
          </p:nvPr>
        </p:nvSpPr>
        <p:spPr/>
        <p:txBody>
          <a:bodyPr/>
          <a:lstStyle/>
          <a:p>
            <a:fld id="{2C52CFDC-D2D5-4B9F-BA75-89F771E01AEB}" type="slidenum">
              <a:rPr lang="en-US" smtClean="0"/>
              <a:t>5</a:t>
            </a:fld>
            <a:endParaRPr lang="en-US"/>
          </a:p>
        </p:txBody>
      </p:sp>
    </p:spTree>
    <p:extLst>
      <p:ext uri="{BB962C8B-B14F-4D97-AF65-F5344CB8AC3E}">
        <p14:creationId xmlns:p14="http://schemas.microsoft.com/office/powerpoint/2010/main" val="387789597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30E22BB-1869-4D9D-B8D2-1612EB3883AA}" type="datetime1">
              <a:rPr lang="en-US" smtClean="0">
                <a:solidFill>
                  <a:prstClr val="black"/>
                </a:solidFill>
              </a:rPr>
              <a:pPr/>
              <a:t>1/30/2015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43</a:t>
            </a:fld>
            <a:endParaRPr lang="en-US" dirty="0">
              <a:solidFill>
                <a:prstClr val="black"/>
              </a:solidFill>
            </a:endParaRPr>
          </a:p>
        </p:txBody>
      </p:sp>
    </p:spTree>
    <p:extLst>
      <p:ext uri="{BB962C8B-B14F-4D97-AF65-F5344CB8AC3E}">
        <p14:creationId xmlns:p14="http://schemas.microsoft.com/office/powerpoint/2010/main" val="24927428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50655"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50655"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491AE8CF-25C5-47D8-B770-9703DC946C25}" type="datetime8">
              <a:rPr lang="en-US" smtClean="0">
                <a:solidFill>
                  <a:prstClr val="black"/>
                </a:solidFill>
              </a:rPr>
              <a:pPr/>
              <a:t>1/30/2015 1:25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45</a:t>
            </a:fld>
            <a:endParaRPr lang="en-US" dirty="0">
              <a:solidFill>
                <a:prstClr val="black"/>
              </a:solidFill>
            </a:endParaRPr>
          </a:p>
        </p:txBody>
      </p:sp>
    </p:spTree>
    <p:extLst>
      <p:ext uri="{BB962C8B-B14F-4D97-AF65-F5344CB8AC3E}">
        <p14:creationId xmlns:p14="http://schemas.microsoft.com/office/powerpoint/2010/main" val="324314844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0A28030-5D59-4E14-AFE9-B93D391AF3AF}" type="datetime1">
              <a:rPr lang="en-US" smtClean="0"/>
              <a:t>1/30/2015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46</a:t>
            </a:fld>
            <a:endParaRPr lang="en-US" dirty="0"/>
          </a:p>
        </p:txBody>
      </p:sp>
    </p:spTree>
    <p:extLst>
      <p:ext uri="{BB962C8B-B14F-4D97-AF65-F5344CB8AC3E}">
        <p14:creationId xmlns:p14="http://schemas.microsoft.com/office/powerpoint/2010/main" val="398818265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47</a:t>
            </a:fld>
            <a:endParaRPr lang="en-US"/>
          </a:p>
        </p:txBody>
      </p:sp>
    </p:spTree>
    <p:extLst>
      <p:ext uri="{BB962C8B-B14F-4D97-AF65-F5344CB8AC3E}">
        <p14:creationId xmlns:p14="http://schemas.microsoft.com/office/powerpoint/2010/main" val="1264225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Speaking</a:t>
            </a:r>
            <a:r>
              <a:rPr lang="en-US" baseline="0" dirty="0" smtClean="0"/>
              <a:t> points</a:t>
            </a:r>
          </a:p>
          <a:p>
            <a:pPr marL="171450" indent="-171450">
              <a:buFontTx/>
              <a:buChar char="•"/>
            </a:pPr>
            <a:r>
              <a:rPr lang="en-US" baseline="0" dirty="0" smtClean="0"/>
              <a:t>This is the mapping for the REST API exposed by table storage</a:t>
            </a:r>
          </a:p>
          <a:p>
            <a:pPr marL="171450" indent="-171450">
              <a:buFontTx/>
              <a:buChar char="•"/>
            </a:pPr>
            <a:r>
              <a:rPr lang="en-US" baseline="0" dirty="0" smtClean="0"/>
              <a:t>Standard REST</a:t>
            </a:r>
          </a:p>
          <a:p>
            <a:pPr marL="171450" indent="-171450">
              <a:buFontTx/>
              <a:buChar char="•"/>
            </a:pPr>
            <a:r>
              <a:rPr lang="en-US" baseline="0" dirty="0" smtClean="0"/>
              <a:t>Anything that can talk REST can connect to your Mobile Service</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6</a:t>
            </a:fld>
            <a:endParaRPr lang="en-US"/>
          </a:p>
        </p:txBody>
      </p:sp>
    </p:spTree>
    <p:extLst>
      <p:ext uri="{BB962C8B-B14F-4D97-AF65-F5344CB8AC3E}">
        <p14:creationId xmlns:p14="http://schemas.microsoft.com/office/powerpoint/2010/main" val="30093407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Speaking points</a:t>
            </a:r>
          </a:p>
          <a:p>
            <a:pPr marL="171450" indent="-171450">
              <a:buFontTx/>
              <a:buChar char="•"/>
            </a:pPr>
            <a:r>
              <a:rPr lang="en-US" baseline="0" dirty="0" smtClean="0"/>
              <a:t>JSON to SQL mapping</a:t>
            </a:r>
          </a:p>
          <a:p>
            <a:pPr marL="171450" indent="-171450">
              <a:buFontTx/>
              <a:buChar char="•"/>
            </a:pPr>
            <a:r>
              <a:rPr lang="en-US" baseline="0" dirty="0" smtClean="0"/>
              <a:t>Whatever JSON data type on left is passed in generates column of SQL type on right</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7</a:t>
            </a:fld>
            <a:endParaRPr lang="en-US"/>
          </a:p>
        </p:txBody>
      </p:sp>
    </p:spTree>
    <p:extLst>
      <p:ext uri="{BB962C8B-B14F-4D97-AF65-F5344CB8AC3E}">
        <p14:creationId xmlns:p14="http://schemas.microsoft.com/office/powerpoint/2010/main" val="19335832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Speaking notes</a:t>
            </a:r>
          </a:p>
          <a:p>
            <a:pPr marL="171450" indent="-171450">
              <a:buFontTx/>
              <a:buChar char="•"/>
            </a:pPr>
            <a:r>
              <a:rPr lang="en-US" dirty="0" smtClean="0"/>
              <a:t>Auto-generated columns</a:t>
            </a:r>
          </a:p>
          <a:p>
            <a:pPr marL="171450" indent="-171450">
              <a:buFontTx/>
              <a:buChar char="•"/>
            </a:pPr>
            <a:r>
              <a:rPr lang="en-US" dirty="0" smtClean="0"/>
              <a:t>id</a:t>
            </a:r>
            <a:r>
              <a:rPr lang="en-US" baseline="0" dirty="0" smtClean="0"/>
              <a:t> – unique id used to handle querying, updating, and deleting specific rows</a:t>
            </a:r>
          </a:p>
          <a:p>
            <a:pPr marL="171450" indent="-171450">
              <a:buFontTx/>
              <a:buChar char="•"/>
            </a:pPr>
            <a:r>
              <a:rPr lang="en-US" baseline="0" dirty="0" err="1" smtClean="0"/>
              <a:t>createdAt</a:t>
            </a:r>
            <a:r>
              <a:rPr lang="en-US" baseline="0" dirty="0" smtClean="0"/>
              <a:t>, </a:t>
            </a:r>
            <a:r>
              <a:rPr lang="en-US" baseline="0" dirty="0" err="1" smtClean="0"/>
              <a:t>updatedAt</a:t>
            </a:r>
            <a:r>
              <a:rPr lang="en-US" baseline="0" dirty="0" smtClean="0"/>
              <a:t>, version help with optimistic concurrency (first update wins)</a:t>
            </a:r>
          </a:p>
          <a:p>
            <a:pPr marL="171450" indent="-171450">
              <a:buFontTx/>
              <a:buChar char="•"/>
            </a:pPr>
            <a:r>
              <a:rPr lang="en-US" baseline="0" dirty="0" smtClean="0"/>
              <a:t>Last three columns not pulled to client by default (Need to specify query parameter to get those back)</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8</a:t>
            </a:fld>
            <a:endParaRPr lang="en-US"/>
          </a:p>
        </p:txBody>
      </p:sp>
    </p:spTree>
    <p:extLst>
      <p:ext uri="{BB962C8B-B14F-4D97-AF65-F5344CB8AC3E}">
        <p14:creationId xmlns:p14="http://schemas.microsoft.com/office/powerpoint/2010/main" val="20592219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Speaking points</a:t>
            </a:r>
          </a:p>
          <a:p>
            <a:r>
              <a:rPr lang="en-US" dirty="0" smtClean="0"/>
              <a:t>*</a:t>
            </a:r>
            <a:r>
              <a:rPr lang="en-US" baseline="0" dirty="0" smtClean="0"/>
              <a:t> Section change: Backend Logic</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9</a:t>
            </a:fld>
            <a:endParaRPr lang="en-US"/>
          </a:p>
        </p:txBody>
      </p:sp>
    </p:spTree>
    <p:extLst>
      <p:ext uri="{BB962C8B-B14F-4D97-AF65-F5344CB8AC3E}">
        <p14:creationId xmlns:p14="http://schemas.microsoft.com/office/powerpoint/2010/main" val="40008616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Speaking points</a:t>
            </a:r>
          </a:p>
          <a:p>
            <a:pPr marL="171450" indent="-171450">
              <a:buFontTx/>
              <a:buChar char="•"/>
            </a:pPr>
            <a:r>
              <a:rPr lang="en-US" dirty="0" smtClean="0"/>
              <a:t>Node backend generates</a:t>
            </a:r>
            <a:r>
              <a:rPr lang="en-US" baseline="0" dirty="0" smtClean="0"/>
              <a:t> Node scripts for each table action</a:t>
            </a:r>
          </a:p>
          <a:p>
            <a:pPr marL="171450" indent="-171450">
              <a:buFontTx/>
              <a:buChar char="•"/>
            </a:pPr>
            <a:r>
              <a:rPr lang="en-US" baseline="0" dirty="0" smtClean="0"/>
              <a:t>Scripts intercept CRUD requests</a:t>
            </a:r>
          </a:p>
          <a:p>
            <a:pPr marL="171450" indent="-171450">
              <a:buFontTx/>
              <a:buChar char="•"/>
            </a:pPr>
            <a:r>
              <a:rPr lang="en-US" baseline="0" dirty="0" smtClean="0"/>
              <a:t>Pass to SQL by default</a:t>
            </a:r>
          </a:p>
          <a:p>
            <a:pPr marL="171450" indent="-171450">
              <a:buFontTx/>
              <a:buChar char="•"/>
            </a:pPr>
            <a:r>
              <a:rPr lang="en-US" baseline="0" dirty="0" smtClean="0"/>
              <a:t>Custom logic added here</a:t>
            </a:r>
          </a:p>
          <a:p>
            <a:pPr marL="171450" indent="-171450">
              <a:buFontTx/>
              <a:buChar char="•"/>
            </a:pPr>
            <a:r>
              <a:rPr lang="en-US" baseline="0" dirty="0" smtClean="0"/>
              <a:t>Edit in portal (NODE)</a:t>
            </a:r>
          </a:p>
          <a:p>
            <a:pPr marL="171450" indent="-171450">
              <a:buFontTx/>
              <a:buChar char="•"/>
            </a:pPr>
            <a:r>
              <a:rPr lang="en-US" baseline="0" dirty="0" smtClean="0"/>
              <a:t>.NET Backend creates Visual Studio project</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10</a:t>
            </a:fld>
            <a:endParaRPr lang="en-US"/>
          </a:p>
        </p:txBody>
      </p:sp>
    </p:spTree>
    <p:extLst>
      <p:ext uri="{BB962C8B-B14F-4D97-AF65-F5344CB8AC3E}">
        <p14:creationId xmlns:p14="http://schemas.microsoft.com/office/powerpoint/2010/main" val="1583210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8444033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295369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17"/>
            <a:ext cx="12192000" cy="6852165"/>
          </a:xfrm>
          <a:prstGeom prst="rect">
            <a:avLst/>
          </a:prstGeom>
        </p:spPr>
      </p:pic>
      <p:sp>
        <p:nvSpPr>
          <p:cNvPr id="3" name="Rectangle 2"/>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253663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2014 </a:t>
            </a:r>
            <a:r>
              <a:rPr lang="en-US" sz="686" dirty="0">
                <a:gradFill>
                  <a:gsLst>
                    <a:gs pos="0">
                      <a:srgbClr val="FFFFFF"/>
                    </a:gs>
                    <a:gs pos="100000">
                      <a:srgbClr val="FFFFFF"/>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2968090"/>
            <a:ext cx="3223861" cy="690695"/>
          </a:xfrm>
          <a:prstGeom prst="rect">
            <a:avLst/>
          </a:prstGeom>
        </p:spPr>
      </p:pic>
    </p:spTree>
    <p:extLst>
      <p:ext uri="{BB962C8B-B14F-4D97-AF65-F5344CB8AC3E}">
        <p14:creationId xmlns:p14="http://schemas.microsoft.com/office/powerpoint/2010/main" val="3020075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206525989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07086820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606175" y="2235200"/>
            <a:ext cx="11034445" cy="2387600"/>
          </a:xfrm>
        </p:spPr>
        <p:txBody>
          <a:bodyPr anchor="b">
            <a:normAutofit/>
          </a:bodyPr>
          <a:lstStyle>
            <a:lvl1pPr algn="l">
              <a:defRPr sz="13800"/>
            </a:lvl1pPr>
          </a:lstStyle>
          <a:p>
            <a:r>
              <a:rPr lang="en-US" dirty="0" smtClean="0"/>
              <a:t>Video</a:t>
            </a:r>
            <a:endParaRPr lang="en-US" dirty="0"/>
          </a:p>
        </p:txBody>
      </p:sp>
    </p:spTree>
    <p:extLst>
      <p:ext uri="{BB962C8B-B14F-4D97-AF65-F5344CB8AC3E}">
        <p14:creationId xmlns:p14="http://schemas.microsoft.com/office/powerpoint/2010/main" val="167558371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2_Title Slide">
    <p:bg>
      <p:bgPr>
        <a:solidFill>
          <a:srgbClr val="000000"/>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gradFill flip="none" rotWithShape="1">
            <a:gsLst>
              <a:gs pos="100000">
                <a:srgbClr val="000000"/>
              </a:gs>
              <a:gs pos="0">
                <a:srgbClr val="000000">
                  <a:lumMod val="100000"/>
                  <a:alpha val="5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534345"/>
            <a:ext cx="11034445" cy="1007888"/>
          </a:xfrm>
        </p:spPr>
        <p:txBody>
          <a:bodyPr anchor="b"/>
          <a:lstStyle>
            <a:lvl1pPr algn="l">
              <a:defRPr sz="60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2853732"/>
            <a:ext cx="11034445" cy="2404068"/>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2619702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175" y="2243915"/>
            <a:ext cx="11034445" cy="2387600"/>
          </a:xfrm>
        </p:spPr>
        <p:txBody>
          <a:bodyPr anchor="ctr">
            <a:noAutofit/>
          </a:bodyPr>
          <a:lstStyle>
            <a:lvl1pPr algn="l">
              <a:lnSpc>
                <a:spcPct val="100000"/>
              </a:lnSpc>
              <a:defRPr sz="16600">
                <a:solidFill>
                  <a:schemeClr val="bg1"/>
                </a:solidFill>
              </a:defRPr>
            </a:lvl1pPr>
          </a:lstStyle>
          <a:p>
            <a:r>
              <a:rPr lang="en-US" dirty="0" smtClean="0"/>
              <a:t>subject</a:t>
            </a:r>
            <a:endParaRPr lang="en-US" dirty="0"/>
          </a:p>
        </p:txBody>
      </p:sp>
    </p:spTree>
    <p:extLst>
      <p:ext uri="{BB962C8B-B14F-4D97-AF65-F5344CB8AC3E}">
        <p14:creationId xmlns:p14="http://schemas.microsoft.com/office/powerpoint/2010/main" val="309828051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84518230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2612453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53420401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7066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15" cstate="print">
            <a:extLst>
              <a:ext uri="{28A0092B-C50C-407E-A947-70E740481C1C}">
                <a14:useLocalDpi xmlns:a14="http://schemas.microsoft.com/office/drawing/2010/main" val="0"/>
              </a:ext>
            </a:extLst>
          </a:blip>
          <a:srcRect r="3957" b="4063"/>
          <a:stretch/>
        </p:blipFill>
        <p:spPr>
          <a:xfrm>
            <a:off x="10947" y="973"/>
            <a:ext cx="12170106" cy="6857027"/>
          </a:xfrm>
          <a:prstGeom prst="rect">
            <a:avLst/>
          </a:prstGeom>
        </p:spPr>
      </p:pic>
      <p:sp>
        <p:nvSpPr>
          <p:cNvPr id="2" name="Title Placeholder 1"/>
          <p:cNvSpPr>
            <a:spLocks noGrp="1"/>
          </p:cNvSpPr>
          <p:nvPr>
            <p:ph type="title"/>
          </p:nvPr>
        </p:nvSpPr>
        <p:spPr>
          <a:xfrm>
            <a:off x="560798" y="342355"/>
            <a:ext cx="11079822" cy="957600"/>
          </a:xfrm>
          <a:prstGeom prst="rect">
            <a:avLst/>
          </a:prstGeom>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482812"/>
            <a:ext cx="11079822" cy="4419734"/>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677691810"/>
      </p:ext>
    </p:extLst>
  </p:cSld>
  <p:clrMap bg1="lt1" tx1="dk1" bg2="lt2" tx2="dk2" accent1="accent1" accent2="accent2" accent3="accent3" accent4="accent4" accent5="accent5" accent6="accent6" hlink="hlink" folHlink="folHlink"/>
  <p:sldLayoutIdLst>
    <p:sldLayoutId id="2147483661" r:id="rId1"/>
    <p:sldLayoutId id="2147483687" r:id="rId2"/>
    <p:sldLayoutId id="2147483690" r:id="rId3"/>
    <p:sldLayoutId id="2147483686" r:id="rId4"/>
    <p:sldLayoutId id="2147483685" r:id="rId5"/>
    <p:sldLayoutId id="2147483662" r:id="rId6"/>
    <p:sldLayoutId id="2147483668" r:id="rId7"/>
    <p:sldLayoutId id="2147483666" r:id="rId8"/>
    <p:sldLayoutId id="2147483692" r:id="rId9"/>
    <p:sldLayoutId id="2147483667" r:id="rId10"/>
    <p:sldLayoutId id="2147483688" r:id="rId11"/>
    <p:sldLayoutId id="2147483669" r:id="rId12"/>
    <p:sldLayoutId id="2147483693" r:id="rId13"/>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image" Target="../media/image14.emf"/><Relationship Id="rId7" Type="http://schemas.openxmlformats.org/officeDocument/2006/relationships/image" Target="../media/image18.emf"/><Relationship Id="rId2" Type="http://schemas.openxmlformats.org/officeDocument/2006/relationships/image" Target="../media/image13.emf"/><Relationship Id="rId1" Type="http://schemas.openxmlformats.org/officeDocument/2006/relationships/slideLayout" Target="../slideLayouts/slideLayout13.xml"/><Relationship Id="rId6" Type="http://schemas.openxmlformats.org/officeDocument/2006/relationships/image" Target="../media/image17.emf"/><Relationship Id="rId5" Type="http://schemas.openxmlformats.org/officeDocument/2006/relationships/image" Target="../media/image16.emf"/><Relationship Id="rId4" Type="http://schemas.openxmlformats.org/officeDocument/2006/relationships/image" Target="../media/image15.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8.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0.xml"/><Relationship Id="rId1" Type="http://schemas.openxmlformats.org/officeDocument/2006/relationships/slideLayout" Target="../slideLayouts/slideLayout11.xml"/><Relationship Id="rId4" Type="http://schemas.openxmlformats.org/officeDocument/2006/relationships/image" Target="../media/image2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4924"/>
          <a:stretch/>
        </p:blipFill>
        <p:spPr>
          <a:xfrm>
            <a:off x="-18662" y="0"/>
            <a:ext cx="12210661" cy="6858000"/>
          </a:xfrm>
          <a:prstGeom prst="rect">
            <a:avLst/>
          </a:prstGeom>
        </p:spPr>
      </p:pic>
      <p:sp>
        <p:nvSpPr>
          <p:cNvPr id="2" name="Title 1"/>
          <p:cNvSpPr>
            <a:spLocks noGrp="1"/>
          </p:cNvSpPr>
          <p:nvPr>
            <p:ph type="ctrTitle"/>
          </p:nvPr>
        </p:nvSpPr>
        <p:spPr>
          <a:xfrm>
            <a:off x="606175" y="2121267"/>
            <a:ext cx="11034445" cy="2387600"/>
          </a:xfrm>
        </p:spPr>
        <p:txBody>
          <a:bodyPr>
            <a:noAutofit/>
          </a:bodyPr>
          <a:lstStyle/>
          <a:p>
            <a:pPr algn="l"/>
            <a:r>
              <a:rPr lang="en-US" sz="6600" dirty="0" smtClean="0">
                <a:solidFill>
                  <a:schemeClr val="bg1"/>
                </a:solidFill>
              </a:rPr>
              <a:t>Cloud Powered Mobile Apps </a:t>
            </a:r>
            <a:br>
              <a:rPr lang="en-US" sz="6600" dirty="0" smtClean="0">
                <a:solidFill>
                  <a:schemeClr val="bg1"/>
                </a:solidFill>
              </a:rPr>
            </a:br>
            <a:r>
              <a:rPr lang="en-US" sz="6600" dirty="0" smtClean="0">
                <a:solidFill>
                  <a:schemeClr val="bg1"/>
                </a:solidFill>
              </a:rPr>
              <a:t>with Azure</a:t>
            </a:r>
            <a:endParaRPr lang="en-US" sz="6600" dirty="0">
              <a:solidFill>
                <a:schemeClr val="bg1"/>
              </a:solidFill>
            </a:endParaRPr>
          </a:p>
        </p:txBody>
      </p:sp>
      <p:sp>
        <p:nvSpPr>
          <p:cNvPr id="3" name="Subtitle 2"/>
          <p:cNvSpPr>
            <a:spLocks noGrp="1"/>
          </p:cNvSpPr>
          <p:nvPr>
            <p:ph type="subTitle" idx="1"/>
          </p:nvPr>
        </p:nvSpPr>
        <p:spPr>
          <a:xfrm>
            <a:off x="606175" y="4740418"/>
            <a:ext cx="11034445" cy="1655762"/>
          </a:xfrm>
        </p:spPr>
        <p:txBody>
          <a:bodyPr>
            <a:normAutofit lnSpcReduction="10000"/>
          </a:bodyPr>
          <a:lstStyle/>
          <a:p>
            <a:pPr algn="l"/>
            <a:r>
              <a:rPr lang="en-US" sz="4400" dirty="0" smtClean="0">
                <a:solidFill>
                  <a:srgbClr val="00B0F0"/>
                </a:solidFill>
                <a:latin typeface="+mj-lt"/>
              </a:rPr>
              <a:t>&lt;Presenter Name&gt;</a:t>
            </a:r>
          </a:p>
          <a:p>
            <a:r>
              <a:rPr lang="en-US" sz="2800" dirty="0" smtClean="0">
                <a:solidFill>
                  <a:schemeClr val="bg1"/>
                </a:solidFill>
                <a:latin typeface="+mj-lt"/>
              </a:rPr>
              <a:t>&lt;Presenter Title&gt;</a:t>
            </a:r>
          </a:p>
          <a:p>
            <a:r>
              <a:rPr lang="en-US" sz="2800" dirty="0" smtClean="0">
                <a:solidFill>
                  <a:schemeClr val="bg1"/>
                </a:solidFill>
                <a:latin typeface="+mj-lt"/>
              </a:rPr>
              <a:t>&lt;company / contact info&gt;</a:t>
            </a:r>
          </a:p>
          <a:p>
            <a:pPr algn="l"/>
            <a:endParaRPr lang="en-US" sz="3200" dirty="0" smtClean="0">
              <a:solidFill>
                <a:srgbClr val="92D050"/>
              </a:solidFill>
            </a:endParaRPr>
          </a:p>
        </p:txBody>
      </p:sp>
      <p:sp>
        <p:nvSpPr>
          <p:cNvPr id="6" name="TextBox 5"/>
          <p:cNvSpPr txBox="1"/>
          <p:nvPr/>
        </p:nvSpPr>
        <p:spPr>
          <a:xfrm>
            <a:off x="9662578" y="6026925"/>
            <a:ext cx="1978042" cy="400110"/>
          </a:xfrm>
          <a:prstGeom prst="rect">
            <a:avLst/>
          </a:prstGeom>
          <a:noFill/>
        </p:spPr>
        <p:txBody>
          <a:bodyPr wrap="none" rtlCol="0">
            <a:spAutoFit/>
          </a:bodyPr>
          <a:lstStyle/>
          <a:p>
            <a:r>
              <a:rPr lang="en-US" sz="2000" dirty="0" smtClean="0">
                <a:solidFill>
                  <a:schemeClr val="bg1"/>
                </a:solidFill>
              </a:rPr>
              <a:t>Microsoft Azure</a:t>
            </a:r>
            <a:endParaRPr lang="en-US" sz="2000" dirty="0">
              <a:solidFill>
                <a:schemeClr val="bg1"/>
              </a:solidFill>
            </a:endParaRPr>
          </a:p>
        </p:txBody>
      </p:sp>
    </p:spTree>
    <p:extLst>
      <p:ext uri="{BB962C8B-B14F-4D97-AF65-F5344CB8AC3E}">
        <p14:creationId xmlns:p14="http://schemas.microsoft.com/office/powerpoint/2010/main" val="836227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Side Table Scripts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10</a:t>
            </a:fld>
            <a:endParaRPr lang="en-US"/>
          </a:p>
        </p:txBody>
      </p:sp>
      <p:sp>
        <p:nvSpPr>
          <p:cNvPr id="5" name="Rectangle 4"/>
          <p:cNvSpPr/>
          <p:nvPr/>
        </p:nvSpPr>
        <p:spPr>
          <a:xfrm>
            <a:off x="898758" y="1426308"/>
            <a:ext cx="4493846" cy="13872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err="1" smtClean="0"/>
              <a:t>Node.js</a:t>
            </a:r>
            <a:r>
              <a:rPr lang="en-US" sz="3200" dirty="0" smtClean="0"/>
              <a:t> scripts</a:t>
            </a:r>
            <a:endParaRPr lang="en-US" sz="3200" dirty="0"/>
          </a:p>
        </p:txBody>
      </p:sp>
      <p:sp>
        <p:nvSpPr>
          <p:cNvPr id="6" name="Rectangle 5"/>
          <p:cNvSpPr/>
          <p:nvPr/>
        </p:nvSpPr>
        <p:spPr>
          <a:xfrm>
            <a:off x="894851" y="4868986"/>
            <a:ext cx="4493846" cy="1387230"/>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t>Intercept CRUD requests to tables</a:t>
            </a:r>
            <a:endParaRPr lang="en-US" sz="3200" dirty="0"/>
          </a:p>
        </p:txBody>
      </p:sp>
      <p:sp>
        <p:nvSpPr>
          <p:cNvPr id="7" name="Rectangle 6"/>
          <p:cNvSpPr/>
          <p:nvPr/>
        </p:nvSpPr>
        <p:spPr>
          <a:xfrm>
            <a:off x="894851" y="3259015"/>
            <a:ext cx="4493846" cy="1387230"/>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t>Passes through to SQL by default</a:t>
            </a:r>
            <a:endParaRPr lang="en-US" sz="3200" dirty="0"/>
          </a:p>
        </p:txBody>
      </p:sp>
      <p:sp>
        <p:nvSpPr>
          <p:cNvPr id="8" name="Rectangle 7"/>
          <p:cNvSpPr/>
          <p:nvPr/>
        </p:nvSpPr>
        <p:spPr>
          <a:xfrm>
            <a:off x="6650497" y="4868986"/>
            <a:ext cx="4493846" cy="1387230"/>
          </a:xfrm>
          <a:prstGeom prst="rect">
            <a:avLst/>
          </a:prstGeom>
          <a:solidFill>
            <a:schemeClr val="accent4"/>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t>Fully customizable</a:t>
            </a:r>
            <a:endParaRPr lang="en-US" sz="3200" dirty="0"/>
          </a:p>
        </p:txBody>
      </p:sp>
      <p:sp>
        <p:nvSpPr>
          <p:cNvPr id="9" name="Rectangle 8"/>
          <p:cNvSpPr/>
          <p:nvPr/>
        </p:nvSpPr>
        <p:spPr>
          <a:xfrm>
            <a:off x="6650497" y="1450664"/>
            <a:ext cx="4493846" cy="1387230"/>
          </a:xfrm>
          <a:prstGeom prst="rect">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t>.NET Web API</a:t>
            </a:r>
          </a:p>
          <a:p>
            <a:pPr algn="ctr"/>
            <a:r>
              <a:rPr lang="en-US" sz="3200" dirty="0" smtClean="0"/>
              <a:t>backend in </a:t>
            </a:r>
          </a:p>
          <a:p>
            <a:pPr algn="ctr"/>
            <a:r>
              <a:rPr lang="en-US" sz="3200" dirty="0" smtClean="0"/>
              <a:t>Visual Studio</a:t>
            </a:r>
            <a:endParaRPr lang="en-US" sz="3200" dirty="0"/>
          </a:p>
        </p:txBody>
      </p:sp>
      <p:sp>
        <p:nvSpPr>
          <p:cNvPr id="10" name="Rectangle 9"/>
          <p:cNvSpPr/>
          <p:nvPr/>
        </p:nvSpPr>
        <p:spPr>
          <a:xfrm>
            <a:off x="6650497" y="3259015"/>
            <a:ext cx="4493846" cy="1387230"/>
          </a:xfrm>
          <a:prstGeom prst="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err="1" smtClean="0">
                <a:solidFill>
                  <a:schemeClr val="tx2"/>
                </a:solidFill>
              </a:rPr>
              <a:t>MongoDB</a:t>
            </a:r>
            <a:r>
              <a:rPr lang="en-US" sz="3200" dirty="0" smtClean="0">
                <a:solidFill>
                  <a:schemeClr val="tx2"/>
                </a:solidFill>
              </a:rPr>
              <a:t>, Table Storage, SQL out of the box</a:t>
            </a:r>
            <a:endParaRPr lang="en-US" sz="3200" dirty="0">
              <a:solidFill>
                <a:schemeClr val="tx2"/>
              </a:solidFill>
            </a:endParaRPr>
          </a:p>
        </p:txBody>
      </p:sp>
    </p:spTree>
    <p:extLst>
      <p:ext uri="{BB962C8B-B14F-4D97-AF65-F5344CB8AC3E}">
        <p14:creationId xmlns:p14="http://schemas.microsoft.com/office/powerpoint/2010/main" val="2301605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 Modules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11</a:t>
            </a:fld>
            <a:endParaRPr lang="en-US"/>
          </a:p>
        </p:txBody>
      </p:sp>
      <p:sp>
        <p:nvSpPr>
          <p:cNvPr id="5" name="Rectangle 4"/>
          <p:cNvSpPr/>
          <p:nvPr/>
        </p:nvSpPr>
        <p:spPr>
          <a:xfrm>
            <a:off x="660618" y="1426308"/>
            <a:ext cx="3347977" cy="13872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t>request</a:t>
            </a:r>
            <a:endParaRPr lang="en-US" sz="3200" dirty="0"/>
          </a:p>
        </p:txBody>
      </p:sp>
      <p:sp>
        <p:nvSpPr>
          <p:cNvPr id="6" name="Rectangle 5"/>
          <p:cNvSpPr/>
          <p:nvPr/>
        </p:nvSpPr>
        <p:spPr>
          <a:xfrm>
            <a:off x="4336537" y="1422401"/>
            <a:ext cx="3347977" cy="1387230"/>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t>push.*</a:t>
            </a:r>
            <a:endParaRPr lang="en-US" sz="3200" dirty="0"/>
          </a:p>
        </p:txBody>
      </p:sp>
      <p:sp>
        <p:nvSpPr>
          <p:cNvPr id="7" name="Rectangle 6"/>
          <p:cNvSpPr/>
          <p:nvPr/>
        </p:nvSpPr>
        <p:spPr>
          <a:xfrm>
            <a:off x="656711" y="3259015"/>
            <a:ext cx="3347977" cy="1387230"/>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t>console</a:t>
            </a:r>
            <a:endParaRPr lang="en-US" sz="3200" dirty="0"/>
          </a:p>
        </p:txBody>
      </p:sp>
      <p:sp>
        <p:nvSpPr>
          <p:cNvPr id="8" name="Rectangle 7"/>
          <p:cNvSpPr/>
          <p:nvPr/>
        </p:nvSpPr>
        <p:spPr>
          <a:xfrm>
            <a:off x="4332630" y="3255108"/>
            <a:ext cx="3347977" cy="1387230"/>
          </a:xfrm>
          <a:prstGeom prst="rect">
            <a:avLst/>
          </a:prstGeom>
          <a:solidFill>
            <a:schemeClr val="accent4"/>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err="1" smtClean="0"/>
              <a:t>mssql</a:t>
            </a:r>
            <a:endParaRPr lang="en-US" sz="3200" dirty="0"/>
          </a:p>
        </p:txBody>
      </p:sp>
      <p:sp>
        <p:nvSpPr>
          <p:cNvPr id="9" name="Rectangle 8"/>
          <p:cNvSpPr/>
          <p:nvPr/>
        </p:nvSpPr>
        <p:spPr>
          <a:xfrm>
            <a:off x="656710" y="5076093"/>
            <a:ext cx="3347977" cy="1387230"/>
          </a:xfrm>
          <a:prstGeom prst="rect">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t>tables</a:t>
            </a:r>
            <a:endParaRPr lang="en-US" sz="3200" dirty="0"/>
          </a:p>
        </p:txBody>
      </p:sp>
      <p:sp>
        <p:nvSpPr>
          <p:cNvPr id="10" name="Rectangle 9"/>
          <p:cNvSpPr/>
          <p:nvPr/>
        </p:nvSpPr>
        <p:spPr>
          <a:xfrm>
            <a:off x="4332629" y="5072186"/>
            <a:ext cx="3347977" cy="1387230"/>
          </a:xfrm>
          <a:prstGeom prst="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t>azure</a:t>
            </a:r>
            <a:endParaRPr lang="en-US" sz="3200" dirty="0"/>
          </a:p>
        </p:txBody>
      </p:sp>
      <p:sp>
        <p:nvSpPr>
          <p:cNvPr id="11" name="Rectangle 10"/>
          <p:cNvSpPr/>
          <p:nvPr/>
        </p:nvSpPr>
        <p:spPr>
          <a:xfrm>
            <a:off x="8036443" y="1439814"/>
            <a:ext cx="3347977" cy="13872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err="1" smtClean="0"/>
              <a:t>sendgrid</a:t>
            </a:r>
            <a:endParaRPr lang="en-US" sz="3200" dirty="0"/>
          </a:p>
        </p:txBody>
      </p:sp>
      <p:sp>
        <p:nvSpPr>
          <p:cNvPr id="12" name="Rectangle 11"/>
          <p:cNvSpPr/>
          <p:nvPr/>
        </p:nvSpPr>
        <p:spPr>
          <a:xfrm>
            <a:off x="8032536" y="3272521"/>
            <a:ext cx="3347977" cy="1387230"/>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t>pusher</a:t>
            </a:r>
            <a:endParaRPr lang="en-US" sz="3200" dirty="0"/>
          </a:p>
        </p:txBody>
      </p:sp>
      <p:sp>
        <p:nvSpPr>
          <p:cNvPr id="13" name="Rectangle 12"/>
          <p:cNvSpPr/>
          <p:nvPr/>
        </p:nvSpPr>
        <p:spPr>
          <a:xfrm>
            <a:off x="8032535" y="5089599"/>
            <a:ext cx="3347977" cy="1387230"/>
          </a:xfrm>
          <a:prstGeom prst="rect">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err="1" smtClean="0"/>
              <a:t>twilio</a:t>
            </a:r>
            <a:endParaRPr lang="en-US" sz="3200" dirty="0"/>
          </a:p>
        </p:txBody>
      </p:sp>
    </p:spTree>
    <p:extLst>
      <p:ext uri="{BB962C8B-B14F-4D97-AF65-F5344CB8AC3E}">
        <p14:creationId xmlns:p14="http://schemas.microsoft.com/office/powerpoint/2010/main" val="230160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500"/>
                                        <p:tgtEl>
                                          <p:spTgt spid="9"/>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up)">
                                      <p:cBhvr>
                                        <p:cTn id="13" dur="500"/>
                                        <p:tgtEl>
                                          <p:spTgt spid="7"/>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up)">
                                      <p:cBhvr>
                                        <p:cTn id="16" dur="500"/>
                                        <p:tgtEl>
                                          <p:spTgt spid="10"/>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500"/>
                                        <p:tgtEl>
                                          <p:spTgt spid="8"/>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up)">
                                      <p:cBhvr>
                                        <p:cTn id="22" dur="500"/>
                                        <p:tgtEl>
                                          <p:spTgt spid="12"/>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up)">
                                      <p:cBhvr>
                                        <p:cTn id="25" dur="500"/>
                                        <p:tgtEl>
                                          <p:spTgt spid="11"/>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up)">
                                      <p:cBhvr>
                                        <p:cTn id="28" dur="500"/>
                                        <p:tgtEl>
                                          <p:spTgt spid="6"/>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up)">
                                      <p:cBhvr>
                                        <p:cTn id="3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 Customizing Logic</a:t>
            </a:r>
            <a:endParaRPr lang="en-US" dirty="0"/>
          </a:p>
        </p:txBody>
      </p:sp>
      <p:sp>
        <p:nvSpPr>
          <p:cNvPr id="3" name="Subtitle 2"/>
          <p:cNvSpPr>
            <a:spLocks noGrp="1"/>
          </p:cNvSpPr>
          <p:nvPr>
            <p:ph type="subTitle" idx="1"/>
          </p:nvPr>
        </p:nvSpPr>
        <p:spPr/>
        <p:txBody>
          <a:bodyPr>
            <a:normAutofit/>
          </a:bodyPr>
          <a:lstStyle/>
          <a:p>
            <a:r>
              <a:rPr lang="en-US" sz="4400" dirty="0" smtClean="0">
                <a:latin typeface="+mj-lt"/>
              </a:rPr>
              <a:t>Adding Data Validation</a:t>
            </a:r>
            <a:endParaRPr lang="en-US" sz="4400" dirty="0">
              <a:latin typeface="+mj-lt"/>
            </a:endParaRPr>
          </a:p>
        </p:txBody>
      </p:sp>
    </p:spTree>
    <p:extLst>
      <p:ext uri="{BB962C8B-B14F-4D97-AF65-F5344CB8AC3E}">
        <p14:creationId xmlns:p14="http://schemas.microsoft.com/office/powerpoint/2010/main" val="237787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 Backend</a:t>
            </a:r>
            <a:endParaRPr lang="en-US" dirty="0"/>
          </a:p>
        </p:txBody>
      </p:sp>
      <p:sp>
        <p:nvSpPr>
          <p:cNvPr id="3" name="Content Placeholder 2"/>
          <p:cNvSpPr>
            <a:spLocks noGrp="1"/>
          </p:cNvSpPr>
          <p:nvPr>
            <p:ph idx="1"/>
          </p:nvPr>
        </p:nvSpPr>
        <p:spPr>
          <a:xfrm>
            <a:off x="126609" y="1482812"/>
            <a:ext cx="12065391" cy="4419734"/>
          </a:xfrm>
        </p:spPr>
        <p:txBody>
          <a:bodyPr>
            <a:noAutofit/>
          </a:bodyPr>
          <a:lstStyle/>
          <a:p>
            <a:r>
              <a:rPr lang="en-US" sz="2800" dirty="0" smtClean="0"/>
              <a:t>Web API based w/ additional functionality, </a:t>
            </a:r>
            <a:r>
              <a:rPr lang="en-US" sz="2800" dirty="0"/>
              <a:t>d</a:t>
            </a:r>
            <a:r>
              <a:rPr lang="en-US" sz="2800" dirty="0" smtClean="0"/>
              <a:t>eveloped </a:t>
            </a:r>
            <a:r>
              <a:rPr lang="en-US" sz="2800" dirty="0"/>
              <a:t>in and deployed from Visual </a:t>
            </a:r>
            <a:r>
              <a:rPr lang="en-US" sz="2800" dirty="0" smtClean="0"/>
              <a:t>Studio</a:t>
            </a:r>
          </a:p>
          <a:p>
            <a:r>
              <a:rPr lang="en-US" sz="2800" dirty="0" err="1" smtClean="0"/>
              <a:t>TableController</a:t>
            </a:r>
            <a:r>
              <a:rPr lang="en-US" sz="2800" dirty="0" smtClean="0"/>
              <a:t> </a:t>
            </a:r>
            <a:r>
              <a:rPr lang="en-US" sz="2800" dirty="0"/>
              <a:t>data context can map to SQL, Table Storage, Mongo, </a:t>
            </a:r>
            <a:r>
              <a:rPr lang="en-US" sz="2800" dirty="0" err="1" smtClean="0"/>
              <a:t>etc</a:t>
            </a:r>
            <a:endParaRPr lang="en-US" sz="2800" dirty="0" smtClean="0"/>
          </a:p>
          <a:p>
            <a:r>
              <a:rPr lang="en-US" sz="2800" dirty="0" smtClean="0"/>
              <a:t>Pull </a:t>
            </a:r>
            <a:r>
              <a:rPr lang="en-US" sz="2800" dirty="0"/>
              <a:t>in </a:t>
            </a:r>
            <a:r>
              <a:rPr lang="en-US" sz="2800" dirty="0" err="1"/>
              <a:t>NuGet</a:t>
            </a:r>
            <a:r>
              <a:rPr lang="en-US" sz="2800" dirty="0"/>
              <a:t> modules and other .NET </a:t>
            </a:r>
            <a:r>
              <a:rPr lang="en-US" sz="2800" dirty="0" smtClean="0"/>
              <a:t>libraries</a:t>
            </a:r>
          </a:p>
          <a:p>
            <a:r>
              <a:rPr lang="en-US" sz="2800" dirty="0" smtClean="0"/>
              <a:t>Set permissions with attributes on classes</a:t>
            </a:r>
          </a:p>
          <a:p>
            <a:r>
              <a:rPr lang="en-US" sz="2800" dirty="0"/>
              <a:t>Local </a:t>
            </a:r>
            <a:r>
              <a:rPr lang="en-US" sz="2800" dirty="0" smtClean="0"/>
              <a:t>Debug</a:t>
            </a:r>
          </a:p>
          <a:p>
            <a:endParaRPr lang="en-US" sz="2400"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13</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Tree>
    <p:extLst>
      <p:ext uri="{BB962C8B-B14F-4D97-AF65-F5344CB8AC3E}">
        <p14:creationId xmlns:p14="http://schemas.microsoft.com/office/powerpoint/2010/main" val="1051591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API</a:t>
            </a:r>
            <a:endParaRPr lang="en-US" dirty="0"/>
          </a:p>
        </p:txBody>
      </p:sp>
      <p:sp>
        <p:nvSpPr>
          <p:cNvPr id="3" name="Content Placeholder 2"/>
          <p:cNvSpPr>
            <a:spLocks noGrp="1"/>
          </p:cNvSpPr>
          <p:nvPr>
            <p:ph idx="1"/>
          </p:nvPr>
        </p:nvSpPr>
        <p:spPr/>
        <p:txBody>
          <a:bodyPr>
            <a:noAutofit/>
          </a:bodyPr>
          <a:lstStyle/>
          <a:p>
            <a:r>
              <a:rPr lang="en-US" sz="2800" dirty="0" smtClean="0"/>
              <a:t>Non-table based endpoints</a:t>
            </a:r>
          </a:p>
          <a:p>
            <a:r>
              <a:rPr lang="en-US" sz="2800" dirty="0" smtClean="0"/>
              <a:t>Accessible from</a:t>
            </a:r>
          </a:p>
          <a:p>
            <a:pPr lvl="1"/>
            <a:r>
              <a:rPr lang="en-US" sz="2000" dirty="0" smtClean="0"/>
              <a:t>GET</a:t>
            </a:r>
          </a:p>
          <a:p>
            <a:pPr lvl="1"/>
            <a:r>
              <a:rPr lang="en-US" sz="2000" dirty="0" smtClean="0"/>
              <a:t>POST</a:t>
            </a:r>
          </a:p>
          <a:p>
            <a:pPr lvl="1"/>
            <a:r>
              <a:rPr lang="en-US" sz="2000" dirty="0" smtClean="0"/>
              <a:t>PUT</a:t>
            </a:r>
            <a:endParaRPr lang="en-US" sz="2000" dirty="0"/>
          </a:p>
          <a:p>
            <a:pPr lvl="1"/>
            <a:r>
              <a:rPr lang="en-US" sz="2000" dirty="0" smtClean="0"/>
              <a:t>PATCH</a:t>
            </a:r>
            <a:endParaRPr lang="en-US" sz="2000" dirty="0"/>
          </a:p>
          <a:p>
            <a:pPr lvl="1"/>
            <a:r>
              <a:rPr lang="en-US" sz="2000" dirty="0" smtClean="0"/>
              <a:t>DELETE</a:t>
            </a:r>
          </a:p>
          <a:p>
            <a:r>
              <a:rPr lang="en-US" sz="2400" dirty="0" smtClean="0"/>
              <a:t>For node.js logic in scripts like table endpoints</a:t>
            </a:r>
          </a:p>
          <a:p>
            <a:r>
              <a:rPr lang="en-US" sz="2400" dirty="0" smtClean="0"/>
              <a:t>For .NET delivered through a </a:t>
            </a:r>
            <a:r>
              <a:rPr lang="en-US" sz="2400" dirty="0" err="1" smtClean="0"/>
              <a:t>WebAPI</a:t>
            </a:r>
            <a:r>
              <a:rPr lang="en-US" sz="2400" dirty="0" smtClean="0"/>
              <a:t> </a:t>
            </a:r>
          </a:p>
          <a:p>
            <a:r>
              <a:rPr lang="en-US" sz="2400" dirty="0" smtClean="0"/>
              <a:t>Expose any functionality you want</a:t>
            </a:r>
            <a:endParaRPr lang="en-US" sz="2400"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14</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Tree>
    <p:extLst>
      <p:ext uri="{BB962C8B-B14F-4D97-AF65-F5344CB8AC3E}">
        <p14:creationId xmlns:p14="http://schemas.microsoft.com/office/powerpoint/2010/main" val="3849188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Storage</a:t>
            </a:r>
            <a:endParaRPr lang="en-US" dirty="0"/>
          </a:p>
        </p:txBody>
      </p:sp>
      <p:sp>
        <p:nvSpPr>
          <p:cNvPr id="3" name="Content Placeholder 2"/>
          <p:cNvSpPr>
            <a:spLocks noGrp="1"/>
          </p:cNvSpPr>
          <p:nvPr>
            <p:ph idx="1"/>
          </p:nvPr>
        </p:nvSpPr>
        <p:spPr/>
        <p:txBody>
          <a:bodyPr>
            <a:noAutofit/>
          </a:bodyPr>
          <a:lstStyle/>
          <a:p>
            <a:r>
              <a:rPr lang="en-US" sz="2800" dirty="0" smtClean="0"/>
              <a:t>Don</a:t>
            </a:r>
            <a:r>
              <a:rPr lang="fr-FR" sz="2800" dirty="0" smtClean="0"/>
              <a:t>’</a:t>
            </a:r>
            <a:r>
              <a:rPr lang="en-US" sz="2800" dirty="0" smtClean="0"/>
              <a:t>t store files in Mobile Services DB</a:t>
            </a:r>
          </a:p>
          <a:p>
            <a:r>
              <a:rPr lang="en-US" sz="2800" dirty="0" smtClean="0"/>
              <a:t>Use Mobile Service to provide a</a:t>
            </a:r>
            <a:r>
              <a:rPr lang="en-US" sz="2800" b="1" dirty="0" smtClean="0"/>
              <a:t> </a:t>
            </a:r>
            <a:r>
              <a:rPr lang="en-US" sz="2800" dirty="0"/>
              <a:t>Valet Key Pattern </a:t>
            </a:r>
            <a:r>
              <a:rPr lang="en-US" sz="2800" dirty="0" smtClean="0"/>
              <a:t>to Blob Storage, aka BLOB SAS</a:t>
            </a:r>
          </a:p>
          <a:p>
            <a:pPr lvl="1"/>
            <a:r>
              <a:rPr lang="en-US" sz="2000" dirty="0" smtClean="0"/>
              <a:t>Create table / custom API script to talk to Blob Storage</a:t>
            </a:r>
          </a:p>
          <a:p>
            <a:pPr lvl="1"/>
            <a:r>
              <a:rPr lang="en-US" sz="2000" dirty="0" smtClean="0"/>
              <a:t>Script generates Shared Access Signature (SAS) URL</a:t>
            </a:r>
          </a:p>
          <a:p>
            <a:pPr lvl="1"/>
            <a:r>
              <a:rPr lang="en-US" sz="2000" dirty="0" smtClean="0"/>
              <a:t>Script returns SAS URL to client app</a:t>
            </a:r>
          </a:p>
          <a:p>
            <a:pPr lvl="1"/>
            <a:r>
              <a:rPr lang="en-US" sz="2000" dirty="0" smtClean="0"/>
              <a:t>Client app uploads data to blob storage directly</a:t>
            </a:r>
          </a:p>
          <a:p>
            <a:pPr lvl="1"/>
            <a:r>
              <a:rPr lang="en-US" sz="2000" dirty="0" smtClean="0"/>
              <a:t>Store file URL in Mobile Service DB as needed</a:t>
            </a:r>
          </a:p>
          <a:p>
            <a:r>
              <a:rPr lang="en-US" sz="2400" dirty="0" smtClean="0"/>
              <a:t>Blob storage costs less and is built for redundant file </a:t>
            </a:r>
            <a:r>
              <a:rPr lang="en-US" sz="2400" dirty="0" smtClean="0"/>
              <a:t>storage</a:t>
            </a:r>
          </a:p>
          <a:p>
            <a:r>
              <a:rPr lang="en-US" sz="2400" dirty="0"/>
              <a:t>Resource Broker extension for .NET and Node </a:t>
            </a:r>
            <a:r>
              <a:rPr lang="en-US" sz="2400" dirty="0" err="1"/>
              <a:t>backends</a:t>
            </a:r>
            <a:endParaRPr lang="en-US" sz="2400"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15</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Tree>
    <p:extLst>
      <p:ext uri="{BB962C8B-B14F-4D97-AF65-F5344CB8AC3E}">
        <p14:creationId xmlns:p14="http://schemas.microsoft.com/office/powerpoint/2010/main" val="2949649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800" dirty="0" smtClean="0">
                <a:solidFill>
                  <a:schemeClr val="bg1"/>
                </a:solidFill>
              </a:rPr>
              <a:t>Push Notifications</a:t>
            </a:r>
            <a:endParaRPr lang="en-US" sz="8800" dirty="0">
              <a:solidFill>
                <a:schemeClr val="bg1"/>
              </a:solidFill>
            </a:endParaRPr>
          </a:p>
        </p:txBody>
      </p:sp>
    </p:spTree>
    <p:extLst>
      <p:ext uri="{BB962C8B-B14F-4D97-AF65-F5344CB8AC3E}">
        <p14:creationId xmlns:p14="http://schemas.microsoft.com/office/powerpoint/2010/main" val="2590062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Push Notification Flow</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17</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
        <p:nvSpPr>
          <p:cNvPr id="7" name="TextBox 6"/>
          <p:cNvSpPr txBox="1"/>
          <p:nvPr/>
        </p:nvSpPr>
        <p:spPr>
          <a:xfrm>
            <a:off x="7079539" y="1436913"/>
            <a:ext cx="4588595" cy="3858996"/>
          </a:xfrm>
          <a:prstGeom prst="rect">
            <a:avLst/>
          </a:prstGeom>
          <a:noFill/>
        </p:spPr>
        <p:txBody>
          <a:bodyPr wrap="square" lIns="0" tIns="0" rIns="0" bIns="0" rtlCol="0">
            <a:noAutofit/>
          </a:bodyPr>
          <a:lstStyle/>
          <a:p>
            <a:pPr marL="406288" indent="-406288" defTabSz="913521" fontAlgn="base">
              <a:lnSpc>
                <a:spcPct val="90000"/>
              </a:lnSpc>
              <a:spcAft>
                <a:spcPts val="1800"/>
              </a:spcAft>
              <a:buClr>
                <a:srgbClr val="FF8A00"/>
              </a:buClr>
              <a:buFont typeface="+mj-lt"/>
              <a:buAutoNum type="arabicPeriod"/>
            </a:pPr>
            <a:r>
              <a:rPr lang="en-US" sz="2800" dirty="0" smtClean="0">
                <a:ln>
                  <a:solidFill>
                    <a:srgbClr val="FFFFFF">
                      <a:alpha val="0"/>
                    </a:srgbClr>
                  </a:solidFill>
                </a:ln>
                <a:solidFill>
                  <a:srgbClr val="FFFFFF">
                    <a:alpha val="99000"/>
                  </a:srgbClr>
                </a:solidFill>
              </a:rPr>
              <a:t>Register for push notifications with PNS</a:t>
            </a:r>
            <a:endParaRPr lang="en-US" sz="2800" dirty="0">
              <a:ln>
                <a:solidFill>
                  <a:srgbClr val="FFFFFF">
                    <a:alpha val="0"/>
                  </a:srgbClr>
                </a:solidFill>
              </a:ln>
              <a:solidFill>
                <a:srgbClr val="FFFFFF">
                  <a:alpha val="99000"/>
                </a:srgbClr>
              </a:solidFill>
            </a:endParaRPr>
          </a:p>
          <a:p>
            <a:pPr marL="406288" indent="-406288" defTabSz="913521" fontAlgn="base">
              <a:lnSpc>
                <a:spcPct val="90000"/>
              </a:lnSpc>
              <a:spcAft>
                <a:spcPts val="1800"/>
              </a:spcAft>
              <a:buClr>
                <a:srgbClr val="FF8A00"/>
              </a:buClr>
              <a:buFont typeface="+mj-lt"/>
              <a:buAutoNum type="arabicPeriod"/>
            </a:pPr>
            <a:r>
              <a:rPr lang="en-US" sz="2800" dirty="0" smtClean="0">
                <a:ln>
                  <a:solidFill>
                    <a:srgbClr val="FFFFFF">
                      <a:alpha val="0"/>
                    </a:srgbClr>
                  </a:solidFill>
                </a:ln>
                <a:solidFill>
                  <a:srgbClr val="FFFFFF">
                    <a:alpha val="99000"/>
                  </a:srgbClr>
                </a:solidFill>
              </a:rPr>
              <a:t>Send your identifier to Mobile Service</a:t>
            </a:r>
            <a:endParaRPr lang="en-US" sz="2800" dirty="0">
              <a:ln>
                <a:solidFill>
                  <a:srgbClr val="FFFFFF">
                    <a:alpha val="0"/>
                  </a:srgbClr>
                </a:solidFill>
              </a:ln>
              <a:solidFill>
                <a:srgbClr val="FFFFFF">
                  <a:alpha val="99000"/>
                </a:srgbClr>
              </a:solidFill>
            </a:endParaRPr>
          </a:p>
          <a:p>
            <a:pPr marL="406288" indent="-406288" defTabSz="913521" fontAlgn="base">
              <a:lnSpc>
                <a:spcPct val="90000"/>
              </a:lnSpc>
              <a:spcAft>
                <a:spcPts val="1800"/>
              </a:spcAft>
              <a:buClr>
                <a:srgbClr val="FF8A00"/>
              </a:buClr>
              <a:buFont typeface="+mj-lt"/>
              <a:buAutoNum type="arabicPeriod"/>
            </a:pPr>
            <a:r>
              <a:rPr lang="en-US" sz="2800" dirty="0" smtClean="0">
                <a:ln>
                  <a:solidFill>
                    <a:srgbClr val="FFFFFF">
                      <a:alpha val="0"/>
                    </a:srgbClr>
                  </a:solidFill>
                </a:ln>
                <a:solidFill>
                  <a:srgbClr val="FFFFFF">
                    <a:alpha val="99000"/>
                  </a:srgbClr>
                </a:solidFill>
              </a:rPr>
              <a:t>Send push from server scripts</a:t>
            </a:r>
          </a:p>
          <a:p>
            <a:pPr marL="406288" indent="-406288" defTabSz="913521" fontAlgn="base">
              <a:lnSpc>
                <a:spcPct val="90000"/>
              </a:lnSpc>
              <a:spcAft>
                <a:spcPts val="1800"/>
              </a:spcAft>
              <a:buClr>
                <a:srgbClr val="FF8A00"/>
              </a:buClr>
              <a:buFont typeface="+mj-lt"/>
              <a:buAutoNum type="arabicPeriod"/>
            </a:pPr>
            <a:r>
              <a:rPr lang="en-US" sz="2800" dirty="0" smtClean="0">
                <a:ln>
                  <a:solidFill>
                    <a:srgbClr val="FFFFFF">
                      <a:alpha val="0"/>
                    </a:srgbClr>
                  </a:solidFill>
                </a:ln>
                <a:solidFill>
                  <a:srgbClr val="FFFFFF">
                    <a:alpha val="99000"/>
                  </a:srgbClr>
                </a:solidFill>
              </a:rPr>
              <a:t>PNS delivers notification to device</a:t>
            </a:r>
            <a:endParaRPr lang="en-US" sz="2800" dirty="0">
              <a:ln>
                <a:solidFill>
                  <a:srgbClr val="FFFFFF">
                    <a:alpha val="0"/>
                  </a:srgbClr>
                </a:solidFill>
              </a:ln>
              <a:solidFill>
                <a:srgbClr val="FFFFFF">
                  <a:alpha val="99000"/>
                </a:srgbClr>
              </a:solidFill>
            </a:endParaRPr>
          </a:p>
        </p:txBody>
      </p:sp>
      <p:sp>
        <p:nvSpPr>
          <p:cNvPr id="9" name="Rounded Rectangle 22"/>
          <p:cNvSpPr/>
          <p:nvPr/>
        </p:nvSpPr>
        <p:spPr bwMode="auto">
          <a:xfrm>
            <a:off x="517525" y="1349831"/>
            <a:ext cx="2298535" cy="2588745"/>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6" tIns="45689" rIns="91376" bIns="45689" numCol="1" spcCol="0" rtlCol="0" anchor="t" anchorCtr="0" compatLnSpc="1">
            <a:prstTxWarp prst="textNoShape">
              <a:avLst/>
            </a:prstTxWarp>
          </a:bodyPr>
          <a:lstStyle/>
          <a:p>
            <a:pPr algn="ctr" defTabSz="913521" fontAlgn="base">
              <a:spcBef>
                <a:spcPts val="600"/>
              </a:spcBef>
              <a:spcAft>
                <a:spcPts val="600"/>
              </a:spcAft>
            </a:pPr>
            <a:r>
              <a:rPr lang="en-US" sz="2800" spc="-151" dirty="0" smtClean="0">
                <a:solidFill>
                  <a:srgbClr val="DDDDDD">
                    <a:lumMod val="50000"/>
                    <a:alpha val="99000"/>
                  </a:srgbClr>
                </a:solidFill>
                <a:latin typeface="Segoe UI Light" pitchFamily="34" charset="0"/>
              </a:rPr>
              <a:t>Client</a:t>
            </a:r>
            <a:endParaRPr lang="en-US" sz="2800" spc="-151" dirty="0">
              <a:solidFill>
                <a:srgbClr val="DDDDDD">
                  <a:lumMod val="50000"/>
                  <a:alpha val="99000"/>
                </a:srgbClr>
              </a:solidFill>
              <a:latin typeface="Segoe UI Light" pitchFamily="34" charset="0"/>
            </a:endParaRPr>
          </a:p>
        </p:txBody>
      </p:sp>
      <p:sp>
        <p:nvSpPr>
          <p:cNvPr id="10" name="Rounded Rectangle 23"/>
          <p:cNvSpPr/>
          <p:nvPr/>
        </p:nvSpPr>
        <p:spPr bwMode="auto">
          <a:xfrm>
            <a:off x="752392" y="1952067"/>
            <a:ext cx="1828800" cy="1828800"/>
          </a:xfrm>
          <a:prstGeom prst="rect">
            <a:avLst/>
          </a:prstGeom>
          <a:solidFill>
            <a:schemeClr val="accent2"/>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91412" rIns="91412" bIns="91412" numCol="1" rtlCol="0" anchor="b" anchorCtr="0" compatLnSpc="1">
            <a:prstTxWarp prst="textNoShape">
              <a:avLst/>
            </a:prstTxWarp>
          </a:bodyPr>
          <a:lstStyle/>
          <a:p>
            <a:pPr algn="ctr" defTabSz="1218581" fontAlgn="base">
              <a:lnSpc>
                <a:spcPct val="90000"/>
              </a:lnSpc>
              <a:spcBef>
                <a:spcPct val="0"/>
              </a:spcBef>
              <a:spcAft>
                <a:spcPct val="0"/>
              </a:spcAft>
            </a:pPr>
            <a:r>
              <a:rPr lang="en-US" sz="2000" spc="-51" dirty="0">
                <a:ln>
                  <a:solidFill>
                    <a:srgbClr val="FFFFFF">
                      <a:alpha val="0"/>
                    </a:srgbClr>
                  </a:solidFill>
                </a:ln>
                <a:solidFill>
                  <a:srgbClr val="FFFFFF">
                    <a:alpha val="99000"/>
                  </a:srgbClr>
                </a:solidFill>
                <a:latin typeface="Segoe UI Light" pitchFamily="34" charset="0"/>
                <a:ea typeface="Segoe UI" pitchFamily="34" charset="0"/>
                <a:cs typeface="Segoe UI" pitchFamily="34" charset="0"/>
              </a:rPr>
              <a:t>App</a:t>
            </a:r>
          </a:p>
        </p:txBody>
      </p:sp>
      <p:sp>
        <p:nvSpPr>
          <p:cNvPr id="11" name="Rounded Rectangle 21"/>
          <p:cNvSpPr/>
          <p:nvPr/>
        </p:nvSpPr>
        <p:spPr bwMode="auto">
          <a:xfrm>
            <a:off x="4352928" y="1349829"/>
            <a:ext cx="2103120" cy="2103120"/>
          </a:xfrm>
          <a:prstGeom prst="rect">
            <a:avLst/>
          </a:prstGeom>
          <a:solidFill>
            <a:schemeClr val="accent1"/>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91412" rIns="91412" bIns="91412" numCol="1" rtlCol="0" anchor="b" anchorCtr="0" compatLnSpc="1">
            <a:prstTxWarp prst="textNoShape">
              <a:avLst/>
            </a:prstTxWarp>
          </a:bodyPr>
          <a:lstStyle/>
          <a:p>
            <a:pPr defTabSz="1218581" fontAlgn="base">
              <a:lnSpc>
                <a:spcPct val="90000"/>
              </a:lnSpc>
              <a:spcBef>
                <a:spcPct val="0"/>
              </a:spcBef>
              <a:spcAft>
                <a:spcPct val="0"/>
              </a:spcAft>
            </a:pPr>
            <a:r>
              <a:rPr lang="en-US" sz="2000" spc="-51" dirty="0">
                <a:ln>
                  <a:solidFill>
                    <a:srgbClr val="FFFFFF">
                      <a:alpha val="0"/>
                    </a:srgbClr>
                  </a:solidFill>
                </a:ln>
                <a:solidFill>
                  <a:srgbClr val="FFFFFF">
                    <a:alpha val="99000"/>
                  </a:srgbClr>
                </a:solidFill>
                <a:latin typeface="Segoe UI Light" pitchFamily="34" charset="0"/>
                <a:ea typeface="Segoe UI" pitchFamily="34" charset="0"/>
                <a:cs typeface="Segoe UI" pitchFamily="34" charset="0"/>
              </a:rPr>
              <a:t>Mobile Services</a:t>
            </a:r>
          </a:p>
        </p:txBody>
      </p:sp>
      <p:sp>
        <p:nvSpPr>
          <p:cNvPr id="12" name="Rounded Rectangle 18"/>
          <p:cNvSpPr/>
          <p:nvPr/>
        </p:nvSpPr>
        <p:spPr bwMode="auto">
          <a:xfrm>
            <a:off x="4352928" y="4407393"/>
            <a:ext cx="2103120" cy="2103120"/>
          </a:xfrm>
          <a:prstGeom prst="rect">
            <a:avLst/>
          </a:prstGeom>
          <a:solidFill>
            <a:srgbClr val="8CC600"/>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91412" rIns="0" bIns="91412" numCol="1" rtlCol="0" anchor="b" anchorCtr="0" compatLnSpc="1">
            <a:prstTxWarp prst="textNoShape">
              <a:avLst/>
            </a:prstTxWarp>
          </a:bodyPr>
          <a:lstStyle/>
          <a:p>
            <a:pPr defTabSz="1218581" fontAlgn="base">
              <a:lnSpc>
                <a:spcPct val="90000"/>
              </a:lnSpc>
              <a:spcBef>
                <a:spcPct val="0"/>
              </a:spcBef>
              <a:spcAft>
                <a:spcPct val="0"/>
              </a:spcAft>
            </a:pPr>
            <a:r>
              <a:rPr lang="en-US" sz="2000" spc="-51" dirty="0" smtClean="0">
                <a:ln>
                  <a:solidFill>
                    <a:srgbClr val="FFFFFF">
                      <a:alpha val="0"/>
                    </a:srgbClr>
                  </a:solidFill>
                </a:ln>
                <a:solidFill>
                  <a:srgbClr val="FFFFFF">
                    <a:alpha val="99000"/>
                  </a:srgbClr>
                </a:solidFill>
                <a:latin typeface="Segoe UI Light" pitchFamily="34" charset="0"/>
                <a:ea typeface="Segoe UI" pitchFamily="34" charset="0"/>
                <a:cs typeface="Segoe UI" pitchFamily="34" charset="0"/>
              </a:rPr>
              <a:t>PNS</a:t>
            </a:r>
            <a:endParaRPr lang="en-US" sz="2000" spc="-51" dirty="0">
              <a:ln>
                <a:solidFill>
                  <a:srgbClr val="FFFFFF">
                    <a:alpha val="0"/>
                  </a:srgbClr>
                </a:solidFill>
              </a:ln>
              <a:solidFill>
                <a:srgbClr val="FFFFFF">
                  <a:alpha val="99000"/>
                </a:srgbClr>
              </a:solidFill>
              <a:latin typeface="Segoe UI Light" pitchFamily="34" charset="0"/>
              <a:ea typeface="Segoe UI" pitchFamily="34" charset="0"/>
              <a:cs typeface="Segoe UI" pitchFamily="34" charset="0"/>
            </a:endParaRPr>
          </a:p>
        </p:txBody>
      </p:sp>
      <p:grpSp>
        <p:nvGrpSpPr>
          <p:cNvPr id="13" name="Group 12"/>
          <p:cNvGrpSpPr/>
          <p:nvPr/>
        </p:nvGrpSpPr>
        <p:grpSpPr>
          <a:xfrm rot="18714423">
            <a:off x="2060361" y="3716562"/>
            <a:ext cx="782123" cy="2629855"/>
            <a:chOff x="1471220" y="3430995"/>
            <a:chExt cx="782123" cy="1366013"/>
          </a:xfrm>
        </p:grpSpPr>
        <p:sp>
          <p:nvSpPr>
            <p:cNvPr id="14" name="Up-Down Arrow 13"/>
            <p:cNvSpPr/>
            <p:nvPr/>
          </p:nvSpPr>
          <p:spPr bwMode="auto">
            <a:xfrm>
              <a:off x="1471220" y="3430995"/>
              <a:ext cx="391145" cy="1366013"/>
            </a:xfrm>
            <a:prstGeom prst="upDownArrow">
              <a:avLst/>
            </a:prstGeom>
            <a:solidFill>
              <a:schemeClr val="bg1">
                <a:lumMod val="75000"/>
              </a:schemeClr>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833" fontAlgn="base">
                <a:spcBef>
                  <a:spcPct val="0"/>
                </a:spcBef>
                <a:spcAft>
                  <a:spcPct val="0"/>
                </a:spcAft>
              </a:pPr>
              <a:endParaRPr lang="en-US" sz="2300" dirty="0">
                <a:gradFill>
                  <a:gsLst>
                    <a:gs pos="0">
                      <a:srgbClr val="292929"/>
                    </a:gs>
                    <a:gs pos="100000">
                      <a:srgbClr val="292929"/>
                    </a:gs>
                  </a:gsLst>
                  <a:lin ang="5400000" scaled="0"/>
                </a:gradFill>
              </a:endParaRPr>
            </a:p>
          </p:txBody>
        </p:sp>
        <p:sp>
          <p:nvSpPr>
            <p:cNvPr id="15" name="Rectangle 14"/>
            <p:cNvSpPr/>
            <p:nvPr/>
          </p:nvSpPr>
          <p:spPr bwMode="auto">
            <a:xfrm>
              <a:off x="1699450" y="3741773"/>
              <a:ext cx="553893" cy="694062"/>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833" fontAlgn="base">
                <a:spcBef>
                  <a:spcPct val="0"/>
                </a:spcBef>
                <a:spcAft>
                  <a:spcPct val="0"/>
                </a:spcAft>
              </a:pPr>
              <a:r>
                <a:rPr lang="en-US" dirty="0">
                  <a:solidFill>
                    <a:srgbClr val="FF8A00">
                      <a:alpha val="99000"/>
                    </a:srgbClr>
                  </a:solidFill>
                </a:rPr>
                <a:t>(1)</a:t>
              </a:r>
            </a:p>
          </p:txBody>
        </p:sp>
      </p:grpSp>
      <p:grpSp>
        <p:nvGrpSpPr>
          <p:cNvPr id="16" name="Group 15"/>
          <p:cNvGrpSpPr/>
          <p:nvPr/>
        </p:nvGrpSpPr>
        <p:grpSpPr>
          <a:xfrm>
            <a:off x="2581193" y="2686781"/>
            <a:ext cx="1771733" cy="577291"/>
            <a:chOff x="2581191" y="2686782"/>
            <a:chExt cx="1771733" cy="577290"/>
          </a:xfrm>
        </p:grpSpPr>
        <p:sp>
          <p:nvSpPr>
            <p:cNvPr id="17" name="Up-Down Arrow 16"/>
            <p:cNvSpPr/>
            <p:nvPr/>
          </p:nvSpPr>
          <p:spPr bwMode="auto">
            <a:xfrm rot="5400000">
              <a:off x="3271484" y="1996489"/>
              <a:ext cx="391147" cy="1771733"/>
            </a:xfrm>
            <a:prstGeom prst="upDownArrow">
              <a:avLst>
                <a:gd name="adj1" fmla="val 50000"/>
                <a:gd name="adj2" fmla="val 59741"/>
              </a:avLst>
            </a:prstGeom>
            <a:solidFill>
              <a:schemeClr val="bg1">
                <a:lumMod val="75000"/>
              </a:schemeClr>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833" fontAlgn="base">
                <a:spcBef>
                  <a:spcPct val="0"/>
                </a:spcBef>
                <a:spcAft>
                  <a:spcPct val="0"/>
                </a:spcAft>
              </a:pPr>
              <a:endParaRPr lang="en-US" sz="2300" dirty="0">
                <a:gradFill>
                  <a:gsLst>
                    <a:gs pos="0">
                      <a:srgbClr val="292929"/>
                    </a:gs>
                    <a:gs pos="100000">
                      <a:srgbClr val="292929"/>
                    </a:gs>
                  </a:gsLst>
                  <a:lin ang="5400000" scaled="0"/>
                </a:gradFill>
              </a:endParaRPr>
            </a:p>
          </p:txBody>
        </p:sp>
        <p:sp>
          <p:nvSpPr>
            <p:cNvPr id="18" name="Rectangle 17"/>
            <p:cNvSpPr/>
            <p:nvPr/>
          </p:nvSpPr>
          <p:spPr bwMode="auto">
            <a:xfrm>
              <a:off x="3238526" y="2984768"/>
              <a:ext cx="595161" cy="279304"/>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833" fontAlgn="base">
                <a:spcBef>
                  <a:spcPct val="0"/>
                </a:spcBef>
                <a:spcAft>
                  <a:spcPct val="0"/>
                </a:spcAft>
              </a:pPr>
              <a:r>
                <a:rPr lang="en-US" dirty="0">
                  <a:solidFill>
                    <a:srgbClr val="FF8A00">
                      <a:alpha val="99000"/>
                    </a:srgbClr>
                  </a:solidFill>
                </a:rPr>
                <a:t>(2)</a:t>
              </a:r>
            </a:p>
          </p:txBody>
        </p:sp>
      </p:grpSp>
      <p:grpSp>
        <p:nvGrpSpPr>
          <p:cNvPr id="19" name="Group 18"/>
          <p:cNvGrpSpPr/>
          <p:nvPr/>
        </p:nvGrpSpPr>
        <p:grpSpPr>
          <a:xfrm>
            <a:off x="5181578" y="3452949"/>
            <a:ext cx="933675" cy="954443"/>
            <a:chOff x="5341644" y="3559768"/>
            <a:chExt cx="933676" cy="703848"/>
          </a:xfrm>
        </p:grpSpPr>
        <p:sp>
          <p:nvSpPr>
            <p:cNvPr id="20" name="Down Arrow 19"/>
            <p:cNvSpPr/>
            <p:nvPr/>
          </p:nvSpPr>
          <p:spPr bwMode="auto">
            <a:xfrm>
              <a:off x="5341644" y="3559768"/>
              <a:ext cx="445096" cy="703848"/>
            </a:xfrm>
            <a:prstGeom prst="downArrow">
              <a:avLst/>
            </a:prstGeom>
            <a:solidFill>
              <a:schemeClr val="bg1">
                <a:lumMod val="75000"/>
              </a:schemeClr>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833" fontAlgn="base">
                <a:spcBef>
                  <a:spcPct val="0"/>
                </a:spcBef>
                <a:spcAft>
                  <a:spcPct val="0"/>
                </a:spcAft>
              </a:pPr>
              <a:endParaRPr lang="en-US" sz="2300" dirty="0">
                <a:gradFill>
                  <a:gsLst>
                    <a:gs pos="0">
                      <a:srgbClr val="292929"/>
                    </a:gs>
                    <a:gs pos="100000">
                      <a:srgbClr val="292929"/>
                    </a:gs>
                  </a:gsLst>
                  <a:lin ang="5400000" scaled="0"/>
                </a:gradFill>
              </a:endParaRPr>
            </a:p>
          </p:txBody>
        </p:sp>
        <p:sp>
          <p:nvSpPr>
            <p:cNvPr id="21" name="Rectangle 20"/>
            <p:cNvSpPr/>
            <p:nvPr/>
          </p:nvSpPr>
          <p:spPr bwMode="auto">
            <a:xfrm>
              <a:off x="5629508" y="3711106"/>
              <a:ext cx="645812" cy="279304"/>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833" fontAlgn="base">
                <a:spcBef>
                  <a:spcPct val="0"/>
                </a:spcBef>
                <a:spcAft>
                  <a:spcPct val="0"/>
                </a:spcAft>
              </a:pPr>
              <a:r>
                <a:rPr lang="en-US" dirty="0">
                  <a:solidFill>
                    <a:srgbClr val="FF8A00">
                      <a:alpha val="99000"/>
                    </a:srgbClr>
                  </a:solidFill>
                </a:rPr>
                <a:t>(3)</a:t>
              </a:r>
            </a:p>
          </p:txBody>
        </p:sp>
      </p:grpSp>
      <p:grpSp>
        <p:nvGrpSpPr>
          <p:cNvPr id="22" name="Group 21"/>
          <p:cNvGrpSpPr/>
          <p:nvPr/>
        </p:nvGrpSpPr>
        <p:grpSpPr>
          <a:xfrm rot="2586939">
            <a:off x="2570807" y="4131088"/>
            <a:ext cx="1771732" cy="625701"/>
            <a:chOff x="2479860" y="4937164"/>
            <a:chExt cx="1762119" cy="625701"/>
          </a:xfrm>
        </p:grpSpPr>
        <p:sp>
          <p:nvSpPr>
            <p:cNvPr id="23" name="Down Arrow 22"/>
            <p:cNvSpPr/>
            <p:nvPr/>
          </p:nvSpPr>
          <p:spPr bwMode="auto">
            <a:xfrm rot="5400000">
              <a:off x="3165663" y="4486549"/>
              <a:ext cx="390513" cy="1762119"/>
            </a:xfrm>
            <a:prstGeom prst="downArrow">
              <a:avLst>
                <a:gd name="adj1" fmla="val 50000"/>
                <a:gd name="adj2" fmla="val 58537"/>
              </a:avLst>
            </a:prstGeom>
            <a:solidFill>
              <a:srgbClr val="8CC600"/>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833" fontAlgn="base">
                <a:spcBef>
                  <a:spcPct val="0"/>
                </a:spcBef>
                <a:spcAft>
                  <a:spcPct val="0"/>
                </a:spcAft>
              </a:pPr>
              <a:endParaRPr lang="en-US" sz="2300" dirty="0">
                <a:gradFill>
                  <a:gsLst>
                    <a:gs pos="0">
                      <a:srgbClr val="292929"/>
                    </a:gs>
                    <a:gs pos="100000">
                      <a:srgbClr val="292929"/>
                    </a:gs>
                  </a:gsLst>
                  <a:lin ang="5400000" scaled="0"/>
                </a:gradFill>
              </a:endParaRPr>
            </a:p>
          </p:txBody>
        </p:sp>
        <p:sp>
          <p:nvSpPr>
            <p:cNvPr id="24" name="Rectangle 23"/>
            <p:cNvSpPr/>
            <p:nvPr/>
          </p:nvSpPr>
          <p:spPr bwMode="auto">
            <a:xfrm>
              <a:off x="3113314" y="4937164"/>
              <a:ext cx="713662" cy="279304"/>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833" fontAlgn="base">
                <a:spcBef>
                  <a:spcPct val="0"/>
                </a:spcBef>
                <a:spcAft>
                  <a:spcPct val="0"/>
                </a:spcAft>
              </a:pPr>
              <a:r>
                <a:rPr lang="en-US" dirty="0" smtClean="0">
                  <a:solidFill>
                    <a:srgbClr val="FF8A00">
                      <a:alpha val="99000"/>
                    </a:srgbClr>
                  </a:solidFill>
                </a:rPr>
                <a:t>(4)</a:t>
              </a:r>
              <a:endParaRPr lang="en-US" dirty="0">
                <a:solidFill>
                  <a:srgbClr val="FF8A00">
                    <a:alpha val="99000"/>
                  </a:srgbClr>
                </a:solidFill>
              </a:endParaRPr>
            </a:p>
          </p:txBody>
        </p:sp>
      </p:grpSp>
      <p:sp>
        <p:nvSpPr>
          <p:cNvPr id="25" name="Freeform 7"/>
          <p:cNvSpPr>
            <a:spLocks/>
          </p:cNvSpPr>
          <p:nvPr/>
        </p:nvSpPr>
        <p:spPr bwMode="auto">
          <a:xfrm>
            <a:off x="4693726" y="1913967"/>
            <a:ext cx="1421524" cy="758520"/>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12" tIns="45707" rIns="91412" bIns="45707" numCol="1" anchor="t" anchorCtr="0" compatLnSpc="1">
            <a:prstTxWarp prst="textNoShape">
              <a:avLst/>
            </a:prstTxWarp>
          </a:bodyPr>
          <a:lstStyle/>
          <a:p>
            <a:pPr defTabSz="914097"/>
            <a:endParaRPr lang="en-US">
              <a:solidFill>
                <a:srgbClr val="292929"/>
              </a:solidFill>
            </a:endParaRPr>
          </a:p>
        </p:txBody>
      </p:sp>
      <p:sp>
        <p:nvSpPr>
          <p:cNvPr id="26" name="Freeform 58"/>
          <p:cNvSpPr>
            <a:spLocks noEditPoints="1"/>
          </p:cNvSpPr>
          <p:nvPr/>
        </p:nvSpPr>
        <p:spPr bwMode="black">
          <a:xfrm>
            <a:off x="4962325" y="4739196"/>
            <a:ext cx="884322" cy="947832"/>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82279" tIns="41139" rIns="82279" bIns="41139" numCol="1" anchor="t" anchorCtr="0" compatLnSpc="1">
            <a:prstTxWarp prst="textNoShape">
              <a:avLst/>
            </a:prstTxWarp>
          </a:bodyPr>
          <a:lstStyle/>
          <a:p>
            <a:pPr defTabSz="914097"/>
            <a:endParaRPr lang="en-US" sz="1600">
              <a:solidFill>
                <a:srgbClr val="292929"/>
              </a:solidFill>
            </a:endParaRPr>
          </a:p>
        </p:txBody>
      </p:sp>
      <p:grpSp>
        <p:nvGrpSpPr>
          <p:cNvPr id="27" name="Group 26"/>
          <p:cNvGrpSpPr/>
          <p:nvPr/>
        </p:nvGrpSpPr>
        <p:grpSpPr bwMode="black">
          <a:xfrm>
            <a:off x="1144704" y="2338437"/>
            <a:ext cx="1044176" cy="849483"/>
            <a:chOff x="5184775" y="225425"/>
            <a:chExt cx="1500188" cy="1220788"/>
          </a:xfrm>
          <a:solidFill>
            <a:srgbClr val="FFFFFF"/>
          </a:solidFill>
        </p:grpSpPr>
        <p:sp>
          <p:nvSpPr>
            <p:cNvPr id="28"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97"/>
              <a:endParaRPr lang="en-US" sz="1600">
                <a:solidFill>
                  <a:srgbClr val="292929"/>
                </a:solidFill>
              </a:endParaRPr>
            </a:p>
          </p:txBody>
        </p:sp>
        <p:sp>
          <p:nvSpPr>
            <p:cNvPr id="29"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97"/>
              <a:endParaRPr lang="en-US" sz="1600">
                <a:solidFill>
                  <a:srgbClr val="292929"/>
                </a:solidFill>
              </a:endParaRPr>
            </a:p>
          </p:txBody>
        </p:sp>
        <p:sp>
          <p:nvSpPr>
            <p:cNvPr id="30"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97"/>
              <a:endParaRPr lang="en-US" sz="1600">
                <a:solidFill>
                  <a:srgbClr val="292929"/>
                </a:solidFill>
              </a:endParaRPr>
            </a:p>
          </p:txBody>
        </p:sp>
      </p:grpSp>
    </p:spTree>
    <p:extLst>
      <p:ext uri="{BB962C8B-B14F-4D97-AF65-F5344CB8AC3E}">
        <p14:creationId xmlns:p14="http://schemas.microsoft.com/office/powerpoint/2010/main" val="2451790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75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fade">
                                      <p:cBhvr>
                                        <p:cTn id="10" dur="750"/>
                                        <p:tgtEl>
                                          <p:spTgt spid="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750"/>
                                        <p:tgtEl>
                                          <p:spTgt spid="16"/>
                                        </p:tgtEl>
                                      </p:cBhvr>
                                    </p:animEffect>
                                  </p:childTnLst>
                                </p:cTn>
                              </p:par>
                              <p:par>
                                <p:cTn id="16" presetID="10" presetClass="entr" presetSubtype="0" fill="hold" nodeType="with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Effect transition="in" filter="fade">
                                      <p:cBhvr>
                                        <p:cTn id="18" dur="750"/>
                                        <p:tgtEl>
                                          <p:spTgt spid="7">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750"/>
                                        <p:tgtEl>
                                          <p:spTgt spid="19"/>
                                        </p:tgtEl>
                                      </p:cBhvr>
                                    </p:animEffect>
                                  </p:childTnLst>
                                </p:cTn>
                              </p:par>
                              <p:par>
                                <p:cTn id="24" presetID="10" presetClass="entr" presetSubtype="0" fill="hold" nodeType="withEffect">
                                  <p:stCondLst>
                                    <p:cond delay="0"/>
                                  </p:stCondLst>
                                  <p:childTnLst>
                                    <p:set>
                                      <p:cBhvr>
                                        <p:cTn id="25" dur="1" fill="hold">
                                          <p:stCondLst>
                                            <p:cond delay="0"/>
                                          </p:stCondLst>
                                        </p:cTn>
                                        <p:tgtEl>
                                          <p:spTgt spid="7">
                                            <p:txEl>
                                              <p:pRg st="2" end="2"/>
                                            </p:txEl>
                                          </p:spTgt>
                                        </p:tgtEl>
                                        <p:attrNameLst>
                                          <p:attrName>style.visibility</p:attrName>
                                        </p:attrNameLst>
                                      </p:cBhvr>
                                      <p:to>
                                        <p:strVal val="visible"/>
                                      </p:to>
                                    </p:set>
                                    <p:animEffect transition="in" filter="fade">
                                      <p:cBhvr>
                                        <p:cTn id="26" dur="750"/>
                                        <p:tgtEl>
                                          <p:spTgt spid="7">
                                            <p:txEl>
                                              <p:pRg st="2" end="2"/>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Effect transition="in" filter="fade">
                                      <p:cBhvr>
                                        <p:cTn id="29" dur="750"/>
                                        <p:tgtEl>
                                          <p:spTgt spid="7">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75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 Adding Push Notifications</a:t>
            </a:r>
            <a:endParaRPr lang="en-US" dirty="0"/>
          </a:p>
        </p:txBody>
      </p:sp>
      <p:sp>
        <p:nvSpPr>
          <p:cNvPr id="3" name="Subtitle 2"/>
          <p:cNvSpPr>
            <a:spLocks noGrp="1"/>
          </p:cNvSpPr>
          <p:nvPr>
            <p:ph type="subTitle" idx="1"/>
          </p:nvPr>
        </p:nvSpPr>
        <p:spPr/>
        <p:txBody>
          <a:bodyPr>
            <a:normAutofit/>
          </a:bodyPr>
          <a:lstStyle/>
          <a:p>
            <a:endParaRPr lang="en-US" sz="4400" dirty="0">
              <a:latin typeface="+mj-lt"/>
            </a:endParaRPr>
          </a:p>
        </p:txBody>
      </p:sp>
    </p:spTree>
    <p:extLst>
      <p:ext uri="{BB962C8B-B14F-4D97-AF65-F5344CB8AC3E}">
        <p14:creationId xmlns:p14="http://schemas.microsoft.com/office/powerpoint/2010/main" val="2583879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Notification Hubs</a:t>
            </a:r>
            <a:endParaRPr lang="en-US" dirty="0"/>
          </a:p>
        </p:txBody>
      </p:sp>
      <p:sp>
        <p:nvSpPr>
          <p:cNvPr id="3" name="Content Placeholder 2"/>
          <p:cNvSpPr>
            <a:spLocks noGrp="1"/>
          </p:cNvSpPr>
          <p:nvPr>
            <p:ph idx="1"/>
          </p:nvPr>
        </p:nvSpPr>
        <p:spPr/>
        <p:txBody>
          <a:bodyPr>
            <a:noAutofit/>
          </a:bodyPr>
          <a:lstStyle/>
          <a:p>
            <a:r>
              <a:rPr lang="en-US" sz="2800" dirty="0" smtClean="0"/>
              <a:t>Separate from Mobile Services</a:t>
            </a:r>
          </a:p>
          <a:p>
            <a:pPr lvl="1"/>
            <a:r>
              <a:rPr lang="en-US" sz="2000" dirty="0" smtClean="0"/>
              <a:t>Can be used regardless of whether you’re storing data in Azure</a:t>
            </a:r>
          </a:p>
          <a:p>
            <a:r>
              <a:rPr lang="en-US" sz="2400" dirty="0" smtClean="0"/>
              <a:t>Extremely scalable push notifications</a:t>
            </a:r>
          </a:p>
          <a:p>
            <a:r>
              <a:rPr lang="en-US" sz="2400" dirty="0" smtClean="0"/>
              <a:t>Cross platform support</a:t>
            </a:r>
          </a:p>
          <a:p>
            <a:pPr lvl="1"/>
            <a:r>
              <a:rPr lang="en-US" sz="2000" dirty="0" smtClean="0"/>
              <a:t>Push to </a:t>
            </a:r>
            <a:r>
              <a:rPr lang="en-US" sz="2000" dirty="0" err="1" smtClean="0"/>
              <a:t>iOS</a:t>
            </a:r>
            <a:r>
              <a:rPr lang="en-US" sz="2000" dirty="0" smtClean="0"/>
              <a:t>, Android, Kindle, Windows Phone, Windows Store</a:t>
            </a:r>
          </a:p>
          <a:p>
            <a:r>
              <a:rPr lang="en-US" sz="2400" dirty="0" smtClean="0"/>
              <a:t>Tags (i.e. tie my registration to this topic or user ID)</a:t>
            </a:r>
          </a:p>
          <a:p>
            <a:r>
              <a:rPr lang="en-US" sz="2400" dirty="0" smtClean="0"/>
              <a:t>Templates (i.e. when I get a push, send it in this format)</a:t>
            </a:r>
          </a:p>
          <a:p>
            <a:r>
              <a:rPr lang="en-US" sz="2400" dirty="0" smtClean="0"/>
              <a:t>Server SDKs for .NET, Java, and Node (also open as REST API)</a:t>
            </a:r>
            <a:endParaRPr lang="en-US" sz="2400"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19</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Tree>
    <p:extLst>
      <p:ext uri="{BB962C8B-B14F-4D97-AF65-F5344CB8AC3E}">
        <p14:creationId xmlns:p14="http://schemas.microsoft.com/office/powerpoint/2010/main" val="15712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2</a:t>
            </a:fld>
            <a:endParaRPr lang="en-US"/>
          </a:p>
        </p:txBody>
      </p:sp>
      <p:sp>
        <p:nvSpPr>
          <p:cNvPr id="6" name="Rectangle 5"/>
          <p:cNvSpPr/>
          <p:nvPr/>
        </p:nvSpPr>
        <p:spPr>
          <a:xfrm>
            <a:off x="894850" y="1487006"/>
            <a:ext cx="4493846" cy="1387230"/>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t>Mobile Services</a:t>
            </a:r>
            <a:endParaRPr lang="en-US" sz="3200" dirty="0"/>
          </a:p>
        </p:txBody>
      </p:sp>
      <p:sp>
        <p:nvSpPr>
          <p:cNvPr id="7" name="Rectangle 6"/>
          <p:cNvSpPr/>
          <p:nvPr/>
        </p:nvSpPr>
        <p:spPr>
          <a:xfrm>
            <a:off x="6650497" y="1487006"/>
            <a:ext cx="4493846" cy="1387230"/>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t>Features and Demos</a:t>
            </a:r>
            <a:endParaRPr lang="en-US" sz="3200" dirty="0"/>
          </a:p>
        </p:txBody>
      </p:sp>
      <p:sp>
        <p:nvSpPr>
          <p:cNvPr id="8" name="Rectangle 7"/>
          <p:cNvSpPr/>
          <p:nvPr/>
        </p:nvSpPr>
        <p:spPr>
          <a:xfrm>
            <a:off x="894850" y="3436945"/>
            <a:ext cx="4493846" cy="1387230"/>
          </a:xfrm>
          <a:prstGeom prst="rect">
            <a:avLst/>
          </a:prstGeom>
          <a:solidFill>
            <a:schemeClr val="accent4"/>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t>Advanced Features</a:t>
            </a:r>
            <a:endParaRPr lang="en-US" sz="3200" dirty="0"/>
          </a:p>
        </p:txBody>
      </p:sp>
      <p:sp>
        <p:nvSpPr>
          <p:cNvPr id="9" name="Rectangle 8"/>
          <p:cNvSpPr/>
          <p:nvPr/>
        </p:nvSpPr>
        <p:spPr>
          <a:xfrm>
            <a:off x="6650497" y="3436945"/>
            <a:ext cx="4493846" cy="1387230"/>
          </a:xfrm>
          <a:prstGeom prst="rect">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t>Scaling and Pricing</a:t>
            </a:r>
            <a:endParaRPr lang="en-US" sz="3200" dirty="0"/>
          </a:p>
        </p:txBody>
      </p:sp>
      <p:sp>
        <p:nvSpPr>
          <p:cNvPr id="10" name="Rectangle 9"/>
          <p:cNvSpPr/>
          <p:nvPr/>
        </p:nvSpPr>
        <p:spPr>
          <a:xfrm>
            <a:off x="3748259" y="5234111"/>
            <a:ext cx="4493846" cy="1387230"/>
          </a:xfrm>
          <a:prstGeom prst="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t>Questions</a:t>
            </a:r>
            <a:endParaRPr lang="en-US" sz="3200" dirty="0"/>
          </a:p>
        </p:txBody>
      </p:sp>
    </p:spTree>
    <p:extLst>
      <p:ext uri="{BB962C8B-B14F-4D97-AF65-F5344CB8AC3E}">
        <p14:creationId xmlns:p14="http://schemas.microsoft.com/office/powerpoint/2010/main" val="34623098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800" dirty="0" smtClean="0">
                <a:solidFill>
                  <a:schemeClr val="bg1"/>
                </a:solidFill>
              </a:rPr>
              <a:t>Authorization</a:t>
            </a:r>
            <a:br>
              <a:rPr lang="en-US" sz="8800" dirty="0" smtClean="0">
                <a:solidFill>
                  <a:schemeClr val="bg1"/>
                </a:solidFill>
              </a:rPr>
            </a:br>
            <a:r>
              <a:rPr lang="en-US" sz="8800" dirty="0" smtClean="0"/>
              <a:t>&amp;</a:t>
            </a:r>
            <a:br>
              <a:rPr lang="en-US" sz="8800" dirty="0" smtClean="0"/>
            </a:br>
            <a:r>
              <a:rPr lang="en-US" sz="8800" dirty="0" smtClean="0"/>
              <a:t>Authentication</a:t>
            </a:r>
            <a:endParaRPr lang="en-US" sz="8800" dirty="0">
              <a:solidFill>
                <a:schemeClr val="bg1"/>
              </a:solidFill>
            </a:endParaRPr>
          </a:p>
        </p:txBody>
      </p:sp>
    </p:spTree>
    <p:extLst>
      <p:ext uri="{BB962C8B-B14F-4D97-AF65-F5344CB8AC3E}">
        <p14:creationId xmlns:p14="http://schemas.microsoft.com/office/powerpoint/2010/main" val="2135799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Authorization</a:t>
            </a:r>
            <a:endParaRPr lang="en-US" dirty="0"/>
          </a:p>
        </p:txBody>
      </p:sp>
      <p:sp>
        <p:nvSpPr>
          <p:cNvPr id="3" name="Content Placeholder 2"/>
          <p:cNvSpPr>
            <a:spLocks noGrp="1"/>
          </p:cNvSpPr>
          <p:nvPr>
            <p:ph idx="1"/>
          </p:nvPr>
        </p:nvSpPr>
        <p:spPr/>
        <p:txBody>
          <a:bodyPr>
            <a:noAutofit/>
          </a:bodyPr>
          <a:lstStyle/>
          <a:p>
            <a:pPr marL="0" indent="0">
              <a:buNone/>
            </a:pPr>
            <a:r>
              <a:rPr lang="en-US" sz="4000" dirty="0" smtClean="0"/>
              <a:t>Per HTTP method </a:t>
            </a:r>
            <a:r>
              <a:rPr lang="en-US" sz="4000" dirty="0" err="1" smtClean="0"/>
              <a:t>auth</a:t>
            </a:r>
            <a:r>
              <a:rPr lang="en-US" sz="4000" dirty="0" smtClean="0"/>
              <a:t> options:</a:t>
            </a:r>
          </a:p>
          <a:p>
            <a:pPr lvl="1"/>
            <a:r>
              <a:rPr lang="en-US" dirty="0" smtClean="0"/>
              <a:t>App Key Required</a:t>
            </a:r>
          </a:p>
          <a:p>
            <a:pPr lvl="2"/>
            <a:r>
              <a:rPr lang="en-US" sz="2400" dirty="0" smtClean="0"/>
              <a:t>Not ideal for production use</a:t>
            </a:r>
          </a:p>
          <a:p>
            <a:pPr lvl="1"/>
            <a:r>
              <a:rPr lang="en-US" dirty="0" smtClean="0"/>
              <a:t>Everyone</a:t>
            </a:r>
          </a:p>
          <a:p>
            <a:pPr lvl="1"/>
            <a:r>
              <a:rPr lang="en-US" dirty="0" smtClean="0"/>
              <a:t>Authenticated Users</a:t>
            </a:r>
          </a:p>
          <a:p>
            <a:pPr lvl="1"/>
            <a:r>
              <a:rPr lang="en-US" dirty="0" smtClean="0"/>
              <a:t>Admins and other scripts</a:t>
            </a:r>
          </a:p>
          <a:p>
            <a:pPr lvl="2"/>
            <a:r>
              <a:rPr lang="en-US" sz="2400" dirty="0" smtClean="0"/>
              <a:t>Requires Master Key as header</a:t>
            </a:r>
          </a:p>
          <a:p>
            <a:pPr marL="0" indent="0">
              <a:buNone/>
            </a:pPr>
            <a:r>
              <a:rPr lang="en-US" dirty="0" smtClean="0"/>
              <a:t>401 Unauthorized response if security check fails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21</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Tree>
    <p:extLst>
      <p:ext uri="{BB962C8B-B14F-4D97-AF65-F5344CB8AC3E}">
        <p14:creationId xmlns:p14="http://schemas.microsoft.com/office/powerpoint/2010/main" val="4114911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a:t>
            </a:r>
            <a:r>
              <a:rPr lang="en-US" dirty="0" err="1" smtClean="0"/>
              <a:t>Auth</a:t>
            </a:r>
            <a:r>
              <a:rPr lang="en-US" dirty="0" smtClean="0"/>
              <a:t> Flow (server)</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22</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
        <p:nvSpPr>
          <p:cNvPr id="7" name="Rectangle 6"/>
          <p:cNvSpPr/>
          <p:nvPr/>
        </p:nvSpPr>
        <p:spPr bwMode="auto">
          <a:xfrm>
            <a:off x="8649694" y="402308"/>
            <a:ext cx="2941638"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3200" dirty="0" smtClean="0">
                <a:solidFill>
                  <a:srgbClr val="FFFFFF"/>
                </a:solidFill>
              </a:rPr>
              <a:t>GOOGLE</a:t>
            </a:r>
            <a:endParaRPr lang="en-US" sz="3200" dirty="0">
              <a:solidFill>
                <a:srgbClr val="FFFFFF"/>
              </a:solidFill>
            </a:endParaRPr>
          </a:p>
        </p:txBody>
      </p:sp>
      <p:sp>
        <p:nvSpPr>
          <p:cNvPr id="9" name="Rectangle 8"/>
          <p:cNvSpPr/>
          <p:nvPr/>
        </p:nvSpPr>
        <p:spPr bwMode="auto">
          <a:xfrm>
            <a:off x="8649694" y="1461467"/>
            <a:ext cx="2941638"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3200" dirty="0" smtClean="0">
                <a:solidFill>
                  <a:srgbClr val="FFFFFF"/>
                </a:solidFill>
              </a:rPr>
              <a:t>FACEBOOK</a:t>
            </a:r>
            <a:endParaRPr lang="en-US" sz="3200" dirty="0">
              <a:solidFill>
                <a:srgbClr val="FFFFFF"/>
              </a:solidFill>
            </a:endParaRPr>
          </a:p>
        </p:txBody>
      </p:sp>
      <p:sp>
        <p:nvSpPr>
          <p:cNvPr id="10" name="Rectangle 9"/>
          <p:cNvSpPr/>
          <p:nvPr/>
        </p:nvSpPr>
        <p:spPr bwMode="auto">
          <a:xfrm>
            <a:off x="8649694" y="2520626"/>
            <a:ext cx="2941638"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3200" dirty="0" smtClean="0">
                <a:solidFill>
                  <a:srgbClr val="FFFFFF"/>
                </a:solidFill>
              </a:rPr>
              <a:t>TWITTER</a:t>
            </a:r>
            <a:endParaRPr lang="en-US" sz="3200" dirty="0">
              <a:solidFill>
                <a:srgbClr val="FFFFFF"/>
              </a:solidFill>
            </a:endParaRPr>
          </a:p>
        </p:txBody>
      </p:sp>
      <p:sp>
        <p:nvSpPr>
          <p:cNvPr id="11" name="Rectangle 10"/>
          <p:cNvSpPr/>
          <p:nvPr/>
        </p:nvSpPr>
        <p:spPr bwMode="auto">
          <a:xfrm>
            <a:off x="4465637" y="5783262"/>
            <a:ext cx="4254611"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defTabSz="932472" fontAlgn="base">
              <a:spcBef>
                <a:spcPct val="0"/>
              </a:spcBef>
              <a:spcAft>
                <a:spcPct val="0"/>
              </a:spcAft>
            </a:pPr>
            <a:r>
              <a:rPr lang="en-US" sz="3200" dirty="0" smtClean="0">
                <a:solidFill>
                  <a:srgbClr val="FFFFFF"/>
                </a:solidFill>
              </a:rPr>
              <a:t>  MOBILE SERVICE</a:t>
            </a:r>
            <a:endParaRPr lang="en-US" sz="3200" dirty="0">
              <a:solidFill>
                <a:srgbClr val="FFFFFF"/>
              </a:solidFill>
            </a:endParaRPr>
          </a:p>
        </p:txBody>
      </p:sp>
      <p:sp>
        <p:nvSpPr>
          <p:cNvPr id="12" name="Rectangle 11"/>
          <p:cNvSpPr/>
          <p:nvPr/>
        </p:nvSpPr>
        <p:spPr bwMode="auto">
          <a:xfrm>
            <a:off x="1112837" y="2557005"/>
            <a:ext cx="2399191" cy="913604"/>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defTabSz="932472" fontAlgn="base">
              <a:spcBef>
                <a:spcPct val="0"/>
              </a:spcBef>
              <a:spcAft>
                <a:spcPct val="0"/>
              </a:spcAft>
            </a:pPr>
            <a:r>
              <a:rPr lang="en-US" sz="3200" dirty="0" smtClean="0">
                <a:solidFill>
                  <a:schemeClr val="accent1"/>
                </a:solidFill>
              </a:rPr>
              <a:t>  </a:t>
            </a:r>
            <a:r>
              <a:rPr lang="en-US" sz="3200" dirty="0" smtClean="0">
                <a:solidFill>
                  <a:schemeClr val="bg1"/>
                </a:solidFill>
              </a:rPr>
              <a:t>DEVICE</a:t>
            </a:r>
            <a:endParaRPr lang="en-US" sz="3200" dirty="0">
              <a:solidFill>
                <a:schemeClr val="bg1"/>
              </a:solidFill>
            </a:endParaRPr>
          </a:p>
        </p:txBody>
      </p:sp>
      <p:grpSp>
        <p:nvGrpSpPr>
          <p:cNvPr id="13" name="Group 12"/>
          <p:cNvGrpSpPr/>
          <p:nvPr/>
        </p:nvGrpSpPr>
        <p:grpSpPr>
          <a:xfrm>
            <a:off x="3512028" y="1025394"/>
            <a:ext cx="5144609" cy="1962152"/>
            <a:chOff x="3969228" y="1002663"/>
            <a:chExt cx="5144609" cy="1962152"/>
          </a:xfrm>
        </p:grpSpPr>
        <p:cxnSp>
          <p:nvCxnSpPr>
            <p:cNvPr id="14" name="Straight Arrow Connector 13"/>
            <p:cNvCxnSpPr>
              <a:stCxn id="12" idx="3"/>
            </p:cNvCxnSpPr>
            <p:nvPr/>
          </p:nvCxnSpPr>
          <p:spPr>
            <a:xfrm flipV="1">
              <a:off x="3969228" y="1002663"/>
              <a:ext cx="5144609" cy="1962152"/>
            </a:xfrm>
            <a:prstGeom prst="straightConnector1">
              <a:avLst/>
            </a:prstGeom>
            <a:ln w="92075">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rot="20330311">
              <a:off x="4399493" y="1290992"/>
              <a:ext cx="3280008" cy="960263"/>
            </a:xfrm>
            <a:prstGeom prst="rect">
              <a:avLst/>
            </a:prstGeom>
            <a:noFill/>
          </p:spPr>
          <p:txBody>
            <a:bodyPr wrap="square" lIns="182880" tIns="146304" rIns="182880" bIns="146304" rtlCol="0">
              <a:spAutoFit/>
            </a:bodyPr>
            <a:lstStyle/>
            <a:p>
              <a:pPr algn="ctr">
                <a:lnSpc>
                  <a:spcPct val="90000"/>
                </a:lnSpc>
                <a:spcAft>
                  <a:spcPts val="600"/>
                </a:spcAft>
              </a:pPr>
              <a:r>
                <a:rPr lang="en-US" sz="2400" dirty="0" smtClean="0">
                  <a:solidFill>
                    <a:srgbClr val="FFFFFF"/>
                  </a:solidFill>
                </a:rPr>
                <a:t>CREDENTIALS </a:t>
              </a:r>
              <a:br>
                <a:rPr lang="en-US" sz="2400" dirty="0" smtClean="0">
                  <a:solidFill>
                    <a:srgbClr val="FFFFFF"/>
                  </a:solidFill>
                </a:rPr>
              </a:br>
              <a:r>
                <a:rPr lang="en-US" sz="2400" dirty="0" smtClean="0">
                  <a:solidFill>
                    <a:srgbClr val="FFFFFF"/>
                  </a:solidFill>
                </a:rPr>
                <a:t>(via </a:t>
              </a:r>
              <a:r>
                <a:rPr lang="en-US" sz="2400" dirty="0" err="1" smtClean="0">
                  <a:solidFill>
                    <a:srgbClr val="FFFFFF"/>
                  </a:solidFill>
                </a:rPr>
                <a:t>oAuth</a:t>
              </a:r>
              <a:r>
                <a:rPr lang="en-US" sz="2400" dirty="0" smtClean="0">
                  <a:solidFill>
                    <a:srgbClr val="FFFFFF"/>
                  </a:solidFill>
                </a:rPr>
                <a:t>/</a:t>
              </a:r>
              <a:r>
                <a:rPr lang="en-US" sz="2400" dirty="0" err="1" smtClean="0">
                  <a:solidFill>
                    <a:srgbClr val="FFFFFF"/>
                  </a:solidFill>
                </a:rPr>
                <a:t>WebView</a:t>
              </a:r>
              <a:r>
                <a:rPr lang="en-US" sz="2400" dirty="0" smtClean="0">
                  <a:solidFill>
                    <a:srgbClr val="FFFFFF"/>
                  </a:solidFill>
                </a:rPr>
                <a:t>) </a:t>
              </a:r>
            </a:p>
          </p:txBody>
        </p:sp>
      </p:grpSp>
      <p:sp>
        <p:nvSpPr>
          <p:cNvPr id="16" name="Rectangle 15"/>
          <p:cNvSpPr/>
          <p:nvPr/>
        </p:nvSpPr>
        <p:spPr bwMode="auto">
          <a:xfrm>
            <a:off x="8649694" y="3579785"/>
            <a:ext cx="2941638"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3200" dirty="0" smtClean="0">
                <a:solidFill>
                  <a:srgbClr val="FFFFFF"/>
                </a:solidFill>
              </a:rPr>
              <a:t>MICROSOFT ACCOUNT </a:t>
            </a:r>
            <a:endParaRPr lang="en-US" sz="3200" dirty="0">
              <a:solidFill>
                <a:srgbClr val="FFFFFF"/>
              </a:solidFill>
            </a:endParaRPr>
          </a:p>
        </p:txBody>
      </p:sp>
      <p:grpSp>
        <p:nvGrpSpPr>
          <p:cNvPr id="17" name="Group 16"/>
          <p:cNvGrpSpPr/>
          <p:nvPr/>
        </p:nvGrpSpPr>
        <p:grpSpPr>
          <a:xfrm>
            <a:off x="2929595" y="2787344"/>
            <a:ext cx="2679042" cy="2969657"/>
            <a:chOff x="3386795" y="2764613"/>
            <a:chExt cx="2679042" cy="2969657"/>
          </a:xfrm>
        </p:grpSpPr>
        <p:grpSp>
          <p:nvGrpSpPr>
            <p:cNvPr id="18" name="Group 17"/>
            <p:cNvGrpSpPr/>
            <p:nvPr/>
          </p:nvGrpSpPr>
          <p:grpSpPr>
            <a:xfrm>
              <a:off x="3969228" y="2964815"/>
              <a:ext cx="2096609" cy="2769455"/>
              <a:chOff x="3969228" y="2964815"/>
              <a:chExt cx="2096609" cy="2769455"/>
            </a:xfrm>
          </p:grpSpPr>
          <p:cxnSp>
            <p:nvCxnSpPr>
              <p:cNvPr id="20" name="Straight Arrow Connector 19"/>
              <p:cNvCxnSpPr>
                <a:endCxn id="12" idx="3"/>
              </p:cNvCxnSpPr>
              <p:nvPr/>
            </p:nvCxnSpPr>
            <p:spPr>
              <a:xfrm flipH="1" flipV="1">
                <a:off x="3969228" y="2964815"/>
                <a:ext cx="2096609" cy="2769455"/>
              </a:xfrm>
              <a:prstGeom prst="straightConnector1">
                <a:avLst/>
              </a:prstGeom>
              <a:ln w="92075">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rot="3106418">
                <a:off x="4303895" y="3949896"/>
                <a:ext cx="1921950" cy="634020"/>
              </a:xfrm>
              <a:prstGeom prst="rect">
                <a:avLst/>
              </a:prstGeom>
              <a:noFill/>
              <a:ln>
                <a:noFill/>
              </a:ln>
            </p:spPr>
            <p:txBody>
              <a:bodyPr wrap="square" lIns="182880" tIns="146304" rIns="182880" bIns="146304" rtlCol="0">
                <a:spAutoFit/>
              </a:bodyPr>
              <a:lstStyle/>
              <a:p>
                <a:pPr>
                  <a:lnSpc>
                    <a:spcPct val="90000"/>
                  </a:lnSpc>
                  <a:spcAft>
                    <a:spcPts val="600"/>
                  </a:spcAft>
                </a:pPr>
                <a:r>
                  <a:rPr lang="en-US" sz="2400" dirty="0" smtClean="0">
                    <a:solidFill>
                      <a:srgbClr val="FFFFFF"/>
                    </a:solidFill>
                  </a:rPr>
                  <a:t>IDENTITY</a:t>
                </a:r>
              </a:p>
            </p:txBody>
          </p:sp>
        </p:grpSp>
        <p:sp>
          <p:nvSpPr>
            <p:cNvPr id="19" name="Smiley Face 18"/>
            <p:cNvSpPr/>
            <p:nvPr/>
          </p:nvSpPr>
          <p:spPr bwMode="auto">
            <a:xfrm>
              <a:off x="3386795" y="2764613"/>
              <a:ext cx="455758" cy="405118"/>
            </a:xfrm>
            <a:prstGeom prst="smileyFace">
              <a:avLst/>
            </a:prstGeom>
            <a:noFill/>
            <a:ln w="38100">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solidFill>
                  <a:srgbClr val="FFFFFF"/>
                </a:solidFill>
              </a:endParaRPr>
            </a:p>
          </p:txBody>
        </p:sp>
      </p:grpSp>
      <p:grpSp>
        <p:nvGrpSpPr>
          <p:cNvPr id="22" name="Group 21"/>
          <p:cNvGrpSpPr/>
          <p:nvPr/>
        </p:nvGrpSpPr>
        <p:grpSpPr>
          <a:xfrm>
            <a:off x="5608637" y="1183008"/>
            <a:ext cx="2994819" cy="5274526"/>
            <a:chOff x="6065837" y="753016"/>
            <a:chExt cx="2994819" cy="5274526"/>
          </a:xfrm>
        </p:grpSpPr>
        <p:grpSp>
          <p:nvGrpSpPr>
            <p:cNvPr id="23" name="Group 22"/>
            <p:cNvGrpSpPr/>
            <p:nvPr/>
          </p:nvGrpSpPr>
          <p:grpSpPr>
            <a:xfrm>
              <a:off x="6065837" y="753016"/>
              <a:ext cx="2994819" cy="4618425"/>
              <a:chOff x="6065837" y="753016"/>
              <a:chExt cx="2994819" cy="4618425"/>
            </a:xfrm>
          </p:grpSpPr>
          <p:cxnSp>
            <p:nvCxnSpPr>
              <p:cNvPr id="25" name="Straight Arrow Connector 24"/>
              <p:cNvCxnSpPr/>
              <p:nvPr/>
            </p:nvCxnSpPr>
            <p:spPr>
              <a:xfrm flipH="1">
                <a:off x="6065837" y="753016"/>
                <a:ext cx="2994819" cy="4618425"/>
              </a:xfrm>
              <a:prstGeom prst="straightConnector1">
                <a:avLst/>
              </a:prstGeom>
              <a:ln w="92075">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rot="18354720">
                <a:off x="6006066" y="2358839"/>
                <a:ext cx="2860997" cy="634020"/>
              </a:xfrm>
              <a:prstGeom prst="rect">
                <a:avLst/>
              </a:prstGeom>
              <a:noFill/>
              <a:ln>
                <a:noFill/>
              </a:ln>
            </p:spPr>
            <p:txBody>
              <a:bodyPr wrap="square" lIns="182880" tIns="146304" rIns="182880" bIns="146304" rtlCol="0">
                <a:spAutoFit/>
              </a:bodyPr>
              <a:lstStyle/>
              <a:p>
                <a:pPr>
                  <a:lnSpc>
                    <a:spcPct val="90000"/>
                  </a:lnSpc>
                  <a:spcAft>
                    <a:spcPts val="600"/>
                  </a:spcAft>
                </a:pPr>
                <a:r>
                  <a:rPr lang="en-US" sz="2400" dirty="0" smtClean="0">
                    <a:solidFill>
                      <a:srgbClr val="FFFFFF"/>
                    </a:solidFill>
                  </a:rPr>
                  <a:t>AUTH TOKEN</a:t>
                </a:r>
              </a:p>
            </p:txBody>
          </p:sp>
        </p:grpSp>
        <p:sp>
          <p:nvSpPr>
            <p:cNvPr id="24" name="Smiley Face 23"/>
            <p:cNvSpPr/>
            <p:nvPr/>
          </p:nvSpPr>
          <p:spPr bwMode="auto">
            <a:xfrm>
              <a:off x="8600506" y="5622424"/>
              <a:ext cx="455758" cy="405118"/>
            </a:xfrm>
            <a:prstGeom prst="smileyFace">
              <a:avLst/>
            </a:prstGeom>
            <a:noFill/>
            <a:ln w="38100">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solidFill>
                  <a:srgbClr val="FFFFFF"/>
                </a:solidFill>
              </a:endParaRPr>
            </a:p>
          </p:txBody>
        </p:sp>
      </p:grpSp>
      <p:grpSp>
        <p:nvGrpSpPr>
          <p:cNvPr id="27" name="Group 26"/>
          <p:cNvGrpSpPr/>
          <p:nvPr/>
        </p:nvGrpSpPr>
        <p:grpSpPr>
          <a:xfrm>
            <a:off x="6293916" y="1421088"/>
            <a:ext cx="2354124" cy="4380345"/>
            <a:chOff x="6293916" y="1040088"/>
            <a:chExt cx="2354124" cy="4380345"/>
          </a:xfrm>
        </p:grpSpPr>
        <p:cxnSp>
          <p:nvCxnSpPr>
            <p:cNvPr id="28" name="Straight Arrow Connector 27"/>
            <p:cNvCxnSpPr/>
            <p:nvPr/>
          </p:nvCxnSpPr>
          <p:spPr>
            <a:xfrm flipV="1">
              <a:off x="6293916" y="1471792"/>
              <a:ext cx="2354124" cy="3948641"/>
            </a:xfrm>
            <a:prstGeom prst="straightConnector1">
              <a:avLst/>
            </a:prstGeom>
            <a:ln w="92075">
              <a:solidFill>
                <a:schemeClr val="bg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rot="18152444">
              <a:off x="5213332" y="2889057"/>
              <a:ext cx="4331958" cy="634020"/>
            </a:xfrm>
            <a:prstGeom prst="rect">
              <a:avLst/>
            </a:prstGeom>
            <a:noFill/>
            <a:ln>
              <a:noFill/>
            </a:ln>
          </p:spPr>
          <p:txBody>
            <a:bodyPr wrap="square" lIns="182880" tIns="146304" rIns="182880" bIns="146304" rtlCol="0">
              <a:spAutoFit/>
            </a:bodyPr>
            <a:lstStyle/>
            <a:p>
              <a:pPr>
                <a:lnSpc>
                  <a:spcPct val="90000"/>
                </a:lnSpc>
                <a:spcAft>
                  <a:spcPts val="600"/>
                </a:spcAft>
              </a:pPr>
              <a:r>
                <a:rPr lang="en-US" sz="2400" dirty="0" smtClean="0">
                  <a:solidFill>
                    <a:srgbClr val="FFFFFF"/>
                  </a:solidFill>
                </a:rPr>
                <a:t>GRAPH ACCESS (LIMITED)</a:t>
              </a:r>
            </a:p>
          </p:txBody>
        </p:sp>
      </p:grpSp>
      <p:sp>
        <p:nvSpPr>
          <p:cNvPr id="30" name="Rectangle 29"/>
          <p:cNvSpPr/>
          <p:nvPr/>
        </p:nvSpPr>
        <p:spPr bwMode="auto">
          <a:xfrm>
            <a:off x="8649694" y="4638945"/>
            <a:ext cx="2941638"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3200" dirty="0" smtClean="0">
                <a:solidFill>
                  <a:srgbClr val="FFFFFF"/>
                </a:solidFill>
              </a:rPr>
              <a:t>AAD</a:t>
            </a:r>
            <a:endParaRPr lang="en-US" sz="3200" dirty="0">
              <a:solidFill>
                <a:srgbClr val="FFFFFF"/>
              </a:solidFill>
            </a:endParaRPr>
          </a:p>
        </p:txBody>
      </p:sp>
    </p:spTree>
    <p:extLst>
      <p:ext uri="{BB962C8B-B14F-4D97-AF65-F5344CB8AC3E}">
        <p14:creationId xmlns:p14="http://schemas.microsoft.com/office/powerpoint/2010/main" val="4114911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fade">
                                      <p:cBhvr>
                                        <p:cTn id="23" dur="500"/>
                                        <p:tgtEl>
                                          <p:spTgt spid="3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1" grpId="0" animBg="1"/>
      <p:bldP spid="16" grpId="0" animBg="1"/>
      <p:bldP spid="3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a:t>
            </a:r>
            <a:r>
              <a:rPr lang="en-US" dirty="0" err="1" smtClean="0"/>
              <a:t>Auth</a:t>
            </a:r>
            <a:r>
              <a:rPr lang="en-US" dirty="0" smtClean="0"/>
              <a:t> Flow (client)</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23</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
        <p:nvSpPr>
          <p:cNvPr id="30" name="Rectangle 29"/>
          <p:cNvSpPr/>
          <p:nvPr/>
        </p:nvSpPr>
        <p:spPr bwMode="auto">
          <a:xfrm>
            <a:off x="8756965" y="339565"/>
            <a:ext cx="2941638"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3200" dirty="0" smtClean="0">
                <a:solidFill>
                  <a:srgbClr val="FFFFFF"/>
                </a:solidFill>
              </a:rPr>
              <a:t>GOOGLE</a:t>
            </a:r>
            <a:endParaRPr lang="en-US" sz="3200" dirty="0">
              <a:solidFill>
                <a:srgbClr val="FFFFFF"/>
              </a:solidFill>
            </a:endParaRPr>
          </a:p>
        </p:txBody>
      </p:sp>
      <p:sp>
        <p:nvSpPr>
          <p:cNvPr id="31" name="Rectangle 30"/>
          <p:cNvSpPr/>
          <p:nvPr/>
        </p:nvSpPr>
        <p:spPr bwMode="auto">
          <a:xfrm>
            <a:off x="8756965" y="1406136"/>
            <a:ext cx="2941638"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3200" dirty="0" smtClean="0">
                <a:solidFill>
                  <a:srgbClr val="FFFFFF"/>
                </a:solidFill>
              </a:rPr>
              <a:t>FACEBOOK</a:t>
            </a:r>
            <a:endParaRPr lang="en-US" sz="3200" dirty="0">
              <a:solidFill>
                <a:srgbClr val="FFFFFF"/>
              </a:solidFill>
            </a:endParaRPr>
          </a:p>
        </p:txBody>
      </p:sp>
      <p:sp>
        <p:nvSpPr>
          <p:cNvPr id="32" name="Rectangle 31"/>
          <p:cNvSpPr/>
          <p:nvPr/>
        </p:nvSpPr>
        <p:spPr bwMode="auto">
          <a:xfrm>
            <a:off x="8756965" y="2472707"/>
            <a:ext cx="2941638"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3200" dirty="0" smtClean="0">
                <a:solidFill>
                  <a:srgbClr val="FFFFFF"/>
                </a:solidFill>
              </a:rPr>
              <a:t>TWITTER</a:t>
            </a:r>
            <a:endParaRPr lang="en-US" sz="3200" dirty="0">
              <a:solidFill>
                <a:srgbClr val="FFFFFF"/>
              </a:solidFill>
            </a:endParaRPr>
          </a:p>
        </p:txBody>
      </p:sp>
      <p:sp>
        <p:nvSpPr>
          <p:cNvPr id="33" name="Rectangle 32"/>
          <p:cNvSpPr/>
          <p:nvPr/>
        </p:nvSpPr>
        <p:spPr bwMode="auto">
          <a:xfrm>
            <a:off x="4465637" y="5783262"/>
            <a:ext cx="4254611"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defTabSz="932472" fontAlgn="base">
              <a:spcBef>
                <a:spcPct val="0"/>
              </a:spcBef>
              <a:spcAft>
                <a:spcPct val="0"/>
              </a:spcAft>
            </a:pPr>
            <a:r>
              <a:rPr lang="en-US" sz="3200" dirty="0" smtClean="0">
                <a:solidFill>
                  <a:srgbClr val="FFFFFF"/>
                </a:solidFill>
              </a:rPr>
              <a:t>  MOBILE SERVICE</a:t>
            </a:r>
            <a:endParaRPr lang="en-US" sz="3200" dirty="0">
              <a:solidFill>
                <a:srgbClr val="FFFFFF"/>
              </a:solidFill>
            </a:endParaRPr>
          </a:p>
        </p:txBody>
      </p:sp>
      <p:sp>
        <p:nvSpPr>
          <p:cNvPr id="34" name="Rectangle 33"/>
          <p:cNvSpPr/>
          <p:nvPr/>
        </p:nvSpPr>
        <p:spPr bwMode="auto">
          <a:xfrm>
            <a:off x="1112837" y="2582862"/>
            <a:ext cx="2399191" cy="913604"/>
          </a:xfrm>
          <a:prstGeom prst="rect">
            <a:avLst/>
          </a:prstGeom>
          <a:solidFill>
            <a:schemeClr val="accent2"/>
          </a:solid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defTabSz="932472" fontAlgn="base">
              <a:spcBef>
                <a:spcPct val="0"/>
              </a:spcBef>
              <a:spcAft>
                <a:spcPct val="0"/>
              </a:spcAft>
            </a:pPr>
            <a:r>
              <a:rPr lang="en-US" sz="3200" dirty="0" smtClean="0">
                <a:solidFill>
                  <a:schemeClr val="bg1"/>
                </a:solidFill>
              </a:rPr>
              <a:t>  DEVICE</a:t>
            </a:r>
            <a:endParaRPr lang="en-US" sz="3200" dirty="0">
              <a:solidFill>
                <a:schemeClr val="bg1"/>
              </a:solidFill>
            </a:endParaRPr>
          </a:p>
        </p:txBody>
      </p:sp>
      <p:grpSp>
        <p:nvGrpSpPr>
          <p:cNvPr id="36" name="Group 35"/>
          <p:cNvGrpSpPr/>
          <p:nvPr/>
        </p:nvGrpSpPr>
        <p:grpSpPr>
          <a:xfrm>
            <a:off x="3488641" y="3482429"/>
            <a:ext cx="5123907" cy="2976272"/>
            <a:chOff x="6136758" y="663029"/>
            <a:chExt cx="5123907" cy="2976272"/>
          </a:xfrm>
        </p:grpSpPr>
        <p:grpSp>
          <p:nvGrpSpPr>
            <p:cNvPr id="37" name="Group 36"/>
            <p:cNvGrpSpPr/>
            <p:nvPr/>
          </p:nvGrpSpPr>
          <p:grpSpPr>
            <a:xfrm>
              <a:off x="6136758" y="663029"/>
              <a:ext cx="3080915" cy="2312653"/>
              <a:chOff x="6136758" y="663029"/>
              <a:chExt cx="3080915" cy="2312653"/>
            </a:xfrm>
          </p:grpSpPr>
          <p:cxnSp>
            <p:nvCxnSpPr>
              <p:cNvPr id="39" name="Straight Arrow Connector 38"/>
              <p:cNvCxnSpPr/>
              <p:nvPr/>
            </p:nvCxnSpPr>
            <p:spPr>
              <a:xfrm>
                <a:off x="6136758" y="663029"/>
                <a:ext cx="3080915" cy="2312653"/>
              </a:xfrm>
              <a:prstGeom prst="straightConnector1">
                <a:avLst/>
              </a:prstGeom>
              <a:ln w="92075">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rot="2242608">
                <a:off x="6693729" y="1220985"/>
                <a:ext cx="2210151" cy="634020"/>
              </a:xfrm>
              <a:prstGeom prst="rect">
                <a:avLst/>
              </a:prstGeom>
              <a:noFill/>
              <a:ln>
                <a:noFill/>
              </a:ln>
            </p:spPr>
            <p:txBody>
              <a:bodyPr wrap="square" lIns="182880" tIns="146304" rIns="182880" bIns="146304" rtlCol="0">
                <a:spAutoFit/>
              </a:bodyPr>
              <a:lstStyle/>
              <a:p>
                <a:pPr>
                  <a:lnSpc>
                    <a:spcPct val="90000"/>
                  </a:lnSpc>
                  <a:spcAft>
                    <a:spcPts val="600"/>
                  </a:spcAft>
                </a:pPr>
                <a:r>
                  <a:rPr lang="en-US" sz="2400" dirty="0" smtClean="0">
                    <a:solidFill>
                      <a:srgbClr val="FFFFFF"/>
                    </a:solidFill>
                  </a:rPr>
                  <a:t>AUTH CODE</a:t>
                </a:r>
              </a:p>
            </p:txBody>
          </p:sp>
        </p:grpSp>
        <p:sp>
          <p:nvSpPr>
            <p:cNvPr id="38" name="Smiley Face 37"/>
            <p:cNvSpPr/>
            <p:nvPr/>
          </p:nvSpPr>
          <p:spPr bwMode="auto">
            <a:xfrm>
              <a:off x="10804907" y="3234183"/>
              <a:ext cx="455758" cy="405118"/>
            </a:xfrm>
            <a:prstGeom prst="smileyFace">
              <a:avLst/>
            </a:prstGeom>
            <a:noFill/>
            <a:ln w="38100">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solidFill>
                  <a:schemeClr val="accent1"/>
                </a:solidFill>
              </a:endParaRPr>
            </a:p>
          </p:txBody>
        </p:sp>
      </p:grpSp>
      <p:grpSp>
        <p:nvGrpSpPr>
          <p:cNvPr id="41" name="Group 40"/>
          <p:cNvGrpSpPr/>
          <p:nvPr/>
        </p:nvGrpSpPr>
        <p:grpSpPr>
          <a:xfrm>
            <a:off x="2918646" y="1439862"/>
            <a:ext cx="5737991" cy="1828800"/>
            <a:chOff x="3375846" y="1438123"/>
            <a:chExt cx="5737991" cy="1828800"/>
          </a:xfrm>
        </p:grpSpPr>
        <p:grpSp>
          <p:nvGrpSpPr>
            <p:cNvPr id="42" name="Group 41"/>
            <p:cNvGrpSpPr/>
            <p:nvPr/>
          </p:nvGrpSpPr>
          <p:grpSpPr>
            <a:xfrm>
              <a:off x="3969228" y="1438123"/>
              <a:ext cx="5144609" cy="1676002"/>
              <a:chOff x="3969228" y="1438123"/>
              <a:chExt cx="5144609" cy="1676002"/>
            </a:xfrm>
          </p:grpSpPr>
          <p:cxnSp>
            <p:nvCxnSpPr>
              <p:cNvPr id="44" name="Straight Arrow Connector 43"/>
              <p:cNvCxnSpPr/>
              <p:nvPr/>
            </p:nvCxnSpPr>
            <p:spPr>
              <a:xfrm flipH="1">
                <a:off x="3969228" y="1438123"/>
                <a:ext cx="5144609" cy="1676002"/>
              </a:xfrm>
              <a:prstGeom prst="straightConnector1">
                <a:avLst/>
              </a:prstGeom>
              <a:ln w="92075">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rot="20499625">
                <a:off x="4748288" y="1716955"/>
                <a:ext cx="3830653" cy="634020"/>
              </a:xfrm>
              <a:prstGeom prst="rect">
                <a:avLst/>
              </a:prstGeom>
              <a:noFill/>
              <a:ln>
                <a:noFill/>
              </a:ln>
            </p:spPr>
            <p:txBody>
              <a:bodyPr wrap="square" lIns="182880" tIns="146304" rIns="182880" bIns="146304" rtlCol="0">
                <a:spAutoFit/>
              </a:bodyPr>
              <a:lstStyle/>
              <a:p>
                <a:pPr>
                  <a:lnSpc>
                    <a:spcPct val="90000"/>
                  </a:lnSpc>
                  <a:spcAft>
                    <a:spcPts val="600"/>
                  </a:spcAft>
                </a:pPr>
                <a:r>
                  <a:rPr lang="en-US" sz="2400" dirty="0" smtClean="0">
                    <a:solidFill>
                      <a:srgbClr val="FFFFFF"/>
                    </a:solidFill>
                  </a:rPr>
                  <a:t>AUTH CODE + TOKEN</a:t>
                </a:r>
              </a:p>
            </p:txBody>
          </p:sp>
        </p:grpSp>
        <p:sp>
          <p:nvSpPr>
            <p:cNvPr id="43" name="Smiley Face 42"/>
            <p:cNvSpPr/>
            <p:nvPr/>
          </p:nvSpPr>
          <p:spPr bwMode="auto">
            <a:xfrm>
              <a:off x="3375846" y="2861805"/>
              <a:ext cx="455758" cy="405118"/>
            </a:xfrm>
            <a:prstGeom prst="smileyFace">
              <a:avLst/>
            </a:prstGeom>
            <a:noFill/>
            <a:ln w="38100">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solidFill>
                  <a:schemeClr val="accent1"/>
                </a:solidFill>
              </a:endParaRPr>
            </a:p>
          </p:txBody>
        </p:sp>
      </p:grpSp>
      <p:grpSp>
        <p:nvGrpSpPr>
          <p:cNvPr id="46" name="Group 45"/>
          <p:cNvGrpSpPr/>
          <p:nvPr/>
        </p:nvGrpSpPr>
        <p:grpSpPr>
          <a:xfrm>
            <a:off x="6686993" y="1770540"/>
            <a:ext cx="1815802" cy="3968696"/>
            <a:chOff x="6686993" y="1389540"/>
            <a:chExt cx="1815802" cy="3968696"/>
          </a:xfrm>
        </p:grpSpPr>
        <p:cxnSp>
          <p:nvCxnSpPr>
            <p:cNvPr id="47" name="Straight Arrow Connector 46"/>
            <p:cNvCxnSpPr/>
            <p:nvPr/>
          </p:nvCxnSpPr>
          <p:spPr>
            <a:xfrm flipV="1">
              <a:off x="6686993" y="1746647"/>
              <a:ext cx="1815802" cy="3611589"/>
            </a:xfrm>
            <a:prstGeom prst="straightConnector1">
              <a:avLst/>
            </a:prstGeom>
            <a:ln w="92075">
              <a:solidFill>
                <a:schemeClr val="bg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rot="17746886">
              <a:off x="5775246" y="2791520"/>
              <a:ext cx="3437979" cy="634020"/>
            </a:xfrm>
            <a:prstGeom prst="rect">
              <a:avLst/>
            </a:prstGeom>
            <a:noFill/>
            <a:ln>
              <a:noFill/>
            </a:ln>
          </p:spPr>
          <p:txBody>
            <a:bodyPr wrap="square" lIns="182880" tIns="146304" rIns="182880" bIns="146304" rtlCol="0">
              <a:spAutoFit/>
            </a:bodyPr>
            <a:lstStyle/>
            <a:p>
              <a:pPr>
                <a:lnSpc>
                  <a:spcPct val="90000"/>
                </a:lnSpc>
                <a:spcAft>
                  <a:spcPts val="600"/>
                </a:spcAft>
              </a:pPr>
              <a:r>
                <a:rPr lang="en-US" sz="2400" dirty="0" smtClean="0">
                  <a:solidFill>
                    <a:srgbClr val="FFFFFF"/>
                  </a:solidFill>
                </a:rPr>
                <a:t>GRAPH ACCESS</a:t>
              </a:r>
            </a:p>
          </p:txBody>
        </p:sp>
      </p:grpSp>
      <p:grpSp>
        <p:nvGrpSpPr>
          <p:cNvPr id="49" name="Group 48"/>
          <p:cNvGrpSpPr/>
          <p:nvPr/>
        </p:nvGrpSpPr>
        <p:grpSpPr>
          <a:xfrm>
            <a:off x="3334863" y="763745"/>
            <a:ext cx="5478174" cy="1895317"/>
            <a:chOff x="3334863" y="763745"/>
            <a:chExt cx="5478174" cy="1895317"/>
          </a:xfrm>
        </p:grpSpPr>
        <p:cxnSp>
          <p:nvCxnSpPr>
            <p:cNvPr id="50" name="Straight Arrow Connector 49"/>
            <p:cNvCxnSpPr/>
            <p:nvPr/>
          </p:nvCxnSpPr>
          <p:spPr>
            <a:xfrm flipV="1">
              <a:off x="3512028" y="983060"/>
              <a:ext cx="5144609" cy="1676002"/>
            </a:xfrm>
            <a:prstGeom prst="straightConnector1">
              <a:avLst/>
            </a:prstGeom>
            <a:ln w="92075">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rot="20557038">
              <a:off x="3936890" y="763745"/>
              <a:ext cx="4876147" cy="960263"/>
            </a:xfrm>
            <a:prstGeom prst="rect">
              <a:avLst/>
            </a:prstGeom>
            <a:noFill/>
            <a:ln>
              <a:noFill/>
            </a:ln>
          </p:spPr>
          <p:txBody>
            <a:bodyPr wrap="square" lIns="182880" tIns="146304" rIns="182880" bIns="146304" rtlCol="0">
              <a:spAutoFit/>
            </a:bodyPr>
            <a:lstStyle/>
            <a:p>
              <a:pPr>
                <a:lnSpc>
                  <a:spcPct val="90000"/>
                </a:lnSpc>
                <a:spcAft>
                  <a:spcPts val="600"/>
                </a:spcAft>
              </a:pPr>
              <a:r>
                <a:rPr lang="en-US" sz="2400" dirty="0" smtClean="0">
                  <a:solidFill>
                    <a:srgbClr val="FFFFFF"/>
                  </a:solidFill>
                </a:rPr>
                <a:t>CREDENTIALS</a:t>
              </a:r>
              <a:br>
                <a:rPr lang="en-US" sz="2400" dirty="0" smtClean="0">
                  <a:solidFill>
                    <a:srgbClr val="FFFFFF"/>
                  </a:solidFill>
                </a:rPr>
              </a:br>
              <a:r>
                <a:rPr lang="en-US" sz="2400" dirty="0" smtClean="0">
                  <a:solidFill>
                    <a:srgbClr val="FFFFFF"/>
                  </a:solidFill>
                </a:rPr>
                <a:t>(via native SDKs)</a:t>
              </a:r>
            </a:p>
          </p:txBody>
        </p:sp>
        <p:pic>
          <p:nvPicPr>
            <p:cNvPr id="52" name="Picture 51"/>
            <p:cNvPicPr>
              <a:picLocks noChangeAspect="1"/>
            </p:cNvPicPr>
            <p:nvPr/>
          </p:nvPicPr>
          <p:blipFill rotWithShape="1">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t="24124" b="23060"/>
            <a:stretch/>
          </p:blipFill>
          <p:spPr>
            <a:xfrm rot="20503097">
              <a:off x="3334863" y="1569455"/>
              <a:ext cx="973382" cy="914400"/>
            </a:xfrm>
            <a:prstGeom prst="rect">
              <a:avLst/>
            </a:prstGeom>
            <a:ln>
              <a:noFill/>
            </a:ln>
          </p:spPr>
        </p:pic>
      </p:grpSp>
      <p:cxnSp>
        <p:nvCxnSpPr>
          <p:cNvPr id="53" name="Straight Arrow Connector 52"/>
          <p:cNvCxnSpPr/>
          <p:nvPr/>
        </p:nvCxnSpPr>
        <p:spPr>
          <a:xfrm rot="20679126" flipH="1" flipV="1">
            <a:off x="2884850" y="3269785"/>
            <a:ext cx="2096609" cy="2769455"/>
          </a:xfrm>
          <a:prstGeom prst="straightConnector1">
            <a:avLst/>
          </a:prstGeom>
          <a:ln w="92075">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rot="2185544">
            <a:off x="3219517" y="4254866"/>
            <a:ext cx="1921950" cy="634020"/>
          </a:xfrm>
          <a:prstGeom prst="rect">
            <a:avLst/>
          </a:prstGeom>
          <a:noFill/>
          <a:ln>
            <a:noFill/>
          </a:ln>
        </p:spPr>
        <p:txBody>
          <a:bodyPr wrap="square" lIns="182880" tIns="146304" rIns="182880" bIns="146304" rtlCol="0">
            <a:spAutoFit/>
          </a:bodyPr>
          <a:lstStyle/>
          <a:p>
            <a:pPr>
              <a:lnSpc>
                <a:spcPct val="90000"/>
              </a:lnSpc>
              <a:spcAft>
                <a:spcPts val="600"/>
              </a:spcAft>
            </a:pPr>
            <a:r>
              <a:rPr lang="en-US" sz="2400" dirty="0" smtClean="0">
                <a:solidFill>
                  <a:srgbClr val="FFFFFF"/>
                </a:solidFill>
              </a:rPr>
              <a:t>IDENTITY</a:t>
            </a:r>
          </a:p>
        </p:txBody>
      </p:sp>
      <p:sp>
        <p:nvSpPr>
          <p:cNvPr id="55" name="TextBox 54"/>
          <p:cNvSpPr txBox="1"/>
          <p:nvPr/>
        </p:nvSpPr>
        <p:spPr>
          <a:xfrm rot="20440316">
            <a:off x="4563530" y="2478204"/>
            <a:ext cx="3437979" cy="634020"/>
          </a:xfrm>
          <a:prstGeom prst="rect">
            <a:avLst/>
          </a:prstGeom>
          <a:noFill/>
          <a:ln>
            <a:noFill/>
          </a:ln>
        </p:spPr>
        <p:txBody>
          <a:bodyPr wrap="square" lIns="182880" tIns="146304" rIns="182880" bIns="146304" rtlCol="0">
            <a:spAutoFit/>
          </a:bodyPr>
          <a:lstStyle/>
          <a:p>
            <a:pPr>
              <a:lnSpc>
                <a:spcPct val="90000"/>
              </a:lnSpc>
              <a:spcAft>
                <a:spcPts val="600"/>
              </a:spcAft>
            </a:pPr>
            <a:r>
              <a:rPr lang="en-US" sz="2400" dirty="0" smtClean="0">
                <a:solidFill>
                  <a:srgbClr val="FFFFFF"/>
                </a:solidFill>
              </a:rPr>
              <a:t>GRAPH ACCESS</a:t>
            </a:r>
          </a:p>
        </p:txBody>
      </p:sp>
      <p:sp>
        <p:nvSpPr>
          <p:cNvPr id="56" name="Rectangle 55"/>
          <p:cNvSpPr/>
          <p:nvPr/>
        </p:nvSpPr>
        <p:spPr bwMode="auto">
          <a:xfrm>
            <a:off x="8744538" y="3539278"/>
            <a:ext cx="2941638"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3200" dirty="0" smtClean="0">
                <a:solidFill>
                  <a:srgbClr val="FFFFFF"/>
                </a:solidFill>
              </a:rPr>
              <a:t>MICROSOFT ACCOUNT </a:t>
            </a:r>
            <a:endParaRPr lang="en-US" sz="3200" dirty="0">
              <a:solidFill>
                <a:srgbClr val="FFFFFF"/>
              </a:solidFill>
            </a:endParaRPr>
          </a:p>
        </p:txBody>
      </p:sp>
      <p:sp>
        <p:nvSpPr>
          <p:cNvPr id="57" name="Rectangle 56"/>
          <p:cNvSpPr/>
          <p:nvPr/>
        </p:nvSpPr>
        <p:spPr bwMode="auto">
          <a:xfrm>
            <a:off x="8744538" y="4605847"/>
            <a:ext cx="2941638"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3200" dirty="0" smtClean="0">
                <a:solidFill>
                  <a:srgbClr val="FFFFFF"/>
                </a:solidFill>
              </a:rPr>
              <a:t>AAD</a:t>
            </a:r>
            <a:endParaRPr lang="en-US" sz="3200" dirty="0">
              <a:solidFill>
                <a:srgbClr val="FFFFFF"/>
              </a:solidFill>
            </a:endParaRPr>
          </a:p>
        </p:txBody>
      </p:sp>
    </p:spTree>
    <p:extLst>
      <p:ext uri="{BB962C8B-B14F-4D97-AF65-F5344CB8AC3E}">
        <p14:creationId xmlns:p14="http://schemas.microsoft.com/office/powerpoint/2010/main" val="948760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User object</a:t>
            </a:r>
            <a:endParaRPr lang="en-US" dirty="0"/>
          </a:p>
        </p:txBody>
      </p:sp>
      <p:sp>
        <p:nvSpPr>
          <p:cNvPr id="3" name="Content Placeholder 2"/>
          <p:cNvSpPr>
            <a:spLocks noGrp="1"/>
          </p:cNvSpPr>
          <p:nvPr>
            <p:ph idx="1"/>
          </p:nvPr>
        </p:nvSpPr>
        <p:spPr/>
        <p:txBody>
          <a:bodyPr>
            <a:noAutofit/>
          </a:bodyPr>
          <a:lstStyle/>
          <a:p>
            <a:pPr marL="0" indent="0">
              <a:buNone/>
            </a:pPr>
            <a:r>
              <a:rPr lang="en-US" sz="3200" dirty="0" err="1" smtClean="0"/>
              <a:t>User.level</a:t>
            </a:r>
            <a:endParaRPr lang="en-US" sz="3200" dirty="0" smtClean="0"/>
          </a:p>
          <a:p>
            <a:pPr lvl="1"/>
            <a:r>
              <a:rPr lang="en-US" sz="2400" dirty="0" smtClean="0"/>
              <a:t>Admin</a:t>
            </a:r>
          </a:p>
          <a:p>
            <a:pPr lvl="1"/>
            <a:r>
              <a:rPr lang="en-US" sz="2400" dirty="0" smtClean="0"/>
              <a:t>Authenticated</a:t>
            </a:r>
          </a:p>
          <a:p>
            <a:pPr lvl="1"/>
            <a:r>
              <a:rPr lang="en-US" sz="2400" dirty="0" smtClean="0"/>
              <a:t>Anonymous</a:t>
            </a:r>
          </a:p>
          <a:p>
            <a:pPr marL="0" indent="0">
              <a:buNone/>
            </a:pPr>
            <a:r>
              <a:rPr lang="en-US" sz="2800" dirty="0" err="1" smtClean="0"/>
              <a:t>User.userId</a:t>
            </a:r>
            <a:endParaRPr lang="en-US" sz="2800" dirty="0" smtClean="0"/>
          </a:p>
          <a:p>
            <a:pPr lvl="1"/>
            <a:r>
              <a:rPr lang="en-US" sz="2400" dirty="0" err="1" smtClean="0"/>
              <a:t>Provider:id</a:t>
            </a:r>
            <a:r>
              <a:rPr lang="en-US" sz="2400" dirty="0" smtClean="0"/>
              <a:t> or undefined</a:t>
            </a:r>
          </a:p>
          <a:p>
            <a:pPr marL="0" indent="0">
              <a:buNone/>
            </a:pPr>
            <a:r>
              <a:rPr lang="en-US" sz="2800" dirty="0" err="1" smtClean="0"/>
              <a:t>User.getIdentities</a:t>
            </a:r>
            <a:r>
              <a:rPr lang="en-US" sz="2800" dirty="0" smtClean="0"/>
              <a:t>() </a:t>
            </a:r>
          </a:p>
          <a:p>
            <a:pPr lvl="1"/>
            <a:r>
              <a:rPr lang="en-US" sz="2400" dirty="0" err="1" smtClean="0"/>
              <a:t>UserId</a:t>
            </a:r>
            <a:endParaRPr lang="en-US" sz="2400" dirty="0" smtClean="0"/>
          </a:p>
          <a:p>
            <a:pPr lvl="1"/>
            <a:r>
              <a:rPr lang="en-US" sz="2400" dirty="0" smtClean="0"/>
              <a:t>Provider Access Token / Secret</a:t>
            </a:r>
          </a:p>
          <a:p>
            <a:pPr lvl="1"/>
            <a:r>
              <a:rPr lang="en-US" sz="2400" dirty="0" smtClean="0"/>
              <a:t>Basic user information (i.e. name, username, locale, picture, link)</a:t>
            </a:r>
            <a:endParaRPr lang="en-US" sz="2400"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24</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Tree>
    <p:extLst>
      <p:ext uri="{BB962C8B-B14F-4D97-AF65-F5344CB8AC3E}">
        <p14:creationId xmlns:p14="http://schemas.microsoft.com/office/powerpoint/2010/main" val="3765108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 Adding </a:t>
            </a:r>
            <a:r>
              <a:rPr lang="en-US" dirty="0" err="1" smtClean="0"/>
              <a:t>Auth</a:t>
            </a:r>
            <a:endParaRPr lang="en-US" dirty="0"/>
          </a:p>
        </p:txBody>
      </p:sp>
      <p:sp>
        <p:nvSpPr>
          <p:cNvPr id="3" name="Subtitle 2"/>
          <p:cNvSpPr>
            <a:spLocks noGrp="1"/>
          </p:cNvSpPr>
          <p:nvPr>
            <p:ph type="subTitle" idx="1"/>
          </p:nvPr>
        </p:nvSpPr>
        <p:spPr/>
        <p:txBody>
          <a:bodyPr>
            <a:normAutofit/>
          </a:bodyPr>
          <a:lstStyle/>
          <a:p>
            <a:r>
              <a:rPr lang="en-US" sz="4400" dirty="0" smtClean="0">
                <a:latin typeface="+mj-lt"/>
              </a:rPr>
              <a:t>Lock Down and Login</a:t>
            </a:r>
            <a:endParaRPr lang="en-US" sz="4400" dirty="0">
              <a:latin typeface="+mj-lt"/>
            </a:endParaRPr>
          </a:p>
        </p:txBody>
      </p:sp>
    </p:spTree>
    <p:extLst>
      <p:ext uri="{BB962C8B-B14F-4D97-AF65-F5344CB8AC3E}">
        <p14:creationId xmlns:p14="http://schemas.microsoft.com/office/powerpoint/2010/main" val="3882272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800" dirty="0" smtClean="0">
                <a:solidFill>
                  <a:schemeClr val="bg1"/>
                </a:solidFill>
              </a:rPr>
              <a:t>Offline Sync</a:t>
            </a:r>
            <a:endParaRPr lang="en-US" sz="8800" dirty="0">
              <a:solidFill>
                <a:schemeClr val="bg1"/>
              </a:solidFill>
            </a:endParaRPr>
          </a:p>
        </p:txBody>
      </p:sp>
    </p:spTree>
    <p:extLst>
      <p:ext uri="{BB962C8B-B14F-4D97-AF65-F5344CB8AC3E}">
        <p14:creationId xmlns:p14="http://schemas.microsoft.com/office/powerpoint/2010/main" val="690719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60798" y="1299955"/>
            <a:ext cx="11226041" cy="5323869"/>
          </a:xfrm>
          <a:prstGeom prst="roundRect">
            <a:avLst>
              <a:gd name="adj" fmla="val 3262"/>
            </a:avLst>
          </a:prstGeom>
          <a:solidFill>
            <a:srgbClr val="F2F2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6014438" y="3486525"/>
            <a:ext cx="2545341" cy="1045813"/>
          </a:xfrm>
          <a:prstGeom prst="roundRect">
            <a:avLst>
              <a:gd name="adj" fmla="val 9203"/>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p:txBody>
          <a:bodyPr/>
          <a:lstStyle/>
          <a:p>
            <a:r>
              <a:rPr lang="en-US" dirty="0" smtClean="0"/>
              <a:t>Offline support</a:t>
            </a:r>
            <a:endParaRPr lang="en-US" dirty="0"/>
          </a:p>
        </p:txBody>
      </p:sp>
      <p:pic>
        <p:nvPicPr>
          <p:cNvPr id="5" name="Picture 4"/>
          <p:cNvPicPr>
            <a:picLocks noChangeAspect="1"/>
          </p:cNvPicPr>
          <p:nvPr/>
        </p:nvPicPr>
        <p:blipFill>
          <a:blip r:embed="rId2">
            <a:biLevel thresh="75000"/>
          </a:blip>
          <a:stretch>
            <a:fillRect/>
          </a:stretch>
        </p:blipFill>
        <p:spPr>
          <a:xfrm>
            <a:off x="4855559" y="3255993"/>
            <a:ext cx="1014832" cy="1633980"/>
          </a:xfrm>
          <a:prstGeom prst="rect">
            <a:avLst/>
          </a:prstGeom>
        </p:spPr>
      </p:pic>
      <p:sp>
        <p:nvSpPr>
          <p:cNvPr id="18" name="Rectangle 17"/>
          <p:cNvSpPr/>
          <p:nvPr/>
        </p:nvSpPr>
        <p:spPr>
          <a:xfrm>
            <a:off x="6062073" y="3541465"/>
            <a:ext cx="2466452" cy="9400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61" dirty="0" err="1">
                <a:solidFill>
                  <a:srgbClr val="FFFFFF"/>
                </a:solidFill>
              </a:rPr>
              <a:t>TableController</a:t>
            </a:r>
            <a:endParaRPr lang="en-US" sz="1961" dirty="0">
              <a:solidFill>
                <a:srgbClr val="FFFFFF"/>
              </a:solidFill>
            </a:endParaRPr>
          </a:p>
          <a:p>
            <a:pPr algn="ctr"/>
            <a:r>
              <a:rPr lang="en-US" sz="1961" dirty="0">
                <a:solidFill>
                  <a:srgbClr val="FFFFFF"/>
                </a:solidFill>
              </a:rPr>
              <a:t>(with optimistic concurrency)</a:t>
            </a:r>
            <a:endParaRPr lang="en-US" sz="1961" dirty="0">
              <a:solidFill>
                <a:srgbClr val="FFFFFF"/>
              </a:solidFill>
            </a:endParaRPr>
          </a:p>
        </p:txBody>
      </p:sp>
      <p:pic>
        <p:nvPicPr>
          <p:cNvPr id="24" name="Picture 23"/>
          <p:cNvPicPr>
            <a:picLocks noChangeAspect="1"/>
          </p:cNvPicPr>
          <p:nvPr/>
        </p:nvPicPr>
        <p:blipFill>
          <a:blip r:embed="rId3">
            <a:biLevel thresh="75000"/>
          </a:blip>
          <a:stretch>
            <a:fillRect/>
          </a:stretch>
        </p:blipFill>
        <p:spPr>
          <a:xfrm>
            <a:off x="1833465" y="3374587"/>
            <a:ext cx="990576" cy="1396790"/>
          </a:xfrm>
          <a:prstGeom prst="rect">
            <a:avLst/>
          </a:prstGeom>
        </p:spPr>
      </p:pic>
      <p:cxnSp>
        <p:nvCxnSpPr>
          <p:cNvPr id="29" name="Straight Arrow Connector 28"/>
          <p:cNvCxnSpPr/>
          <p:nvPr/>
        </p:nvCxnSpPr>
        <p:spPr>
          <a:xfrm>
            <a:off x="2824040" y="4147734"/>
            <a:ext cx="1521169" cy="0"/>
          </a:xfrm>
          <a:prstGeom prst="straightConnector1">
            <a:avLst/>
          </a:prstGeom>
          <a:ln w="28575">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p:nvPr/>
        </p:nvCxnSpPr>
        <p:spPr>
          <a:xfrm flipH="1">
            <a:off x="3075275" y="4311516"/>
            <a:ext cx="1780284" cy="0"/>
          </a:xfrm>
          <a:prstGeom prst="straightConnector1">
            <a:avLst/>
          </a:prstGeom>
          <a:ln w="28575">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36" name="TextBox 35"/>
          <p:cNvSpPr txBox="1"/>
          <p:nvPr/>
        </p:nvSpPr>
        <p:spPr>
          <a:xfrm>
            <a:off x="4709674" y="4979332"/>
            <a:ext cx="1409125" cy="301727"/>
          </a:xfrm>
          <a:prstGeom prst="rect">
            <a:avLst/>
          </a:prstGeom>
          <a:noFill/>
        </p:spPr>
        <p:txBody>
          <a:bodyPr wrap="none" rtlCol="0">
            <a:spAutoFit/>
          </a:bodyPr>
          <a:lstStyle/>
          <a:p>
            <a:r>
              <a:rPr lang="en-US" sz="1372" b="1" dirty="0">
                <a:solidFill>
                  <a:srgbClr val="404040"/>
                </a:solidFill>
              </a:rPr>
              <a:t>Mobile Service</a:t>
            </a:r>
            <a:endParaRPr lang="en-US" sz="1372" dirty="0">
              <a:solidFill>
                <a:srgbClr val="404040"/>
              </a:solidFill>
            </a:endParaRPr>
          </a:p>
        </p:txBody>
      </p:sp>
      <p:sp>
        <p:nvSpPr>
          <p:cNvPr id="37" name="TextBox 36"/>
          <p:cNvSpPr txBox="1"/>
          <p:nvPr/>
        </p:nvSpPr>
        <p:spPr>
          <a:xfrm>
            <a:off x="1953907" y="4977872"/>
            <a:ext cx="734201" cy="301727"/>
          </a:xfrm>
          <a:prstGeom prst="rect">
            <a:avLst/>
          </a:prstGeom>
          <a:noFill/>
        </p:spPr>
        <p:txBody>
          <a:bodyPr wrap="none" rtlCol="0">
            <a:spAutoFit/>
          </a:bodyPr>
          <a:lstStyle/>
          <a:p>
            <a:r>
              <a:rPr lang="en-US" sz="1372" b="1" dirty="0">
                <a:solidFill>
                  <a:srgbClr val="404040"/>
                </a:solidFill>
              </a:rPr>
              <a:t>Device</a:t>
            </a:r>
            <a:endParaRPr lang="en-US" sz="1372" dirty="0">
              <a:solidFill>
                <a:srgbClr val="404040"/>
              </a:solidFill>
            </a:endParaRPr>
          </a:p>
        </p:txBody>
      </p:sp>
      <p:pic>
        <p:nvPicPr>
          <p:cNvPr id="30" name="Picture 29"/>
          <p:cNvPicPr>
            <a:picLocks noChangeAspect="1"/>
          </p:cNvPicPr>
          <p:nvPr/>
        </p:nvPicPr>
        <p:blipFill>
          <a:blip r:embed="rId4">
            <a:biLevel thresh="75000"/>
          </a:blip>
          <a:stretch>
            <a:fillRect/>
          </a:stretch>
        </p:blipFill>
        <p:spPr>
          <a:xfrm>
            <a:off x="2138404" y="3645725"/>
            <a:ext cx="394389" cy="502009"/>
          </a:xfrm>
          <a:prstGeom prst="rect">
            <a:avLst/>
          </a:prstGeom>
        </p:spPr>
      </p:pic>
      <p:grpSp>
        <p:nvGrpSpPr>
          <p:cNvPr id="31" name="Group 30"/>
          <p:cNvGrpSpPr/>
          <p:nvPr/>
        </p:nvGrpSpPr>
        <p:grpSpPr>
          <a:xfrm>
            <a:off x="9530335" y="1768244"/>
            <a:ext cx="1313955" cy="923062"/>
            <a:chOff x="9263837" y="1459884"/>
            <a:chExt cx="1340303" cy="941571"/>
          </a:xfrm>
        </p:grpSpPr>
        <p:pic>
          <p:nvPicPr>
            <p:cNvPr id="39" name="Picture 38"/>
            <p:cNvPicPr>
              <a:picLocks noChangeAspect="1"/>
            </p:cNvPicPr>
            <p:nvPr/>
          </p:nvPicPr>
          <p:blipFill>
            <a:blip r:embed="rId5">
              <a:biLevel thresh="75000"/>
            </a:blip>
            <a:stretch>
              <a:fillRect/>
            </a:stretch>
          </p:blipFill>
          <p:spPr>
            <a:xfrm>
              <a:off x="9657389" y="1459884"/>
              <a:ext cx="553200" cy="584665"/>
            </a:xfrm>
            <a:prstGeom prst="rect">
              <a:avLst/>
            </a:prstGeom>
          </p:spPr>
        </p:pic>
        <p:sp>
          <p:nvSpPr>
            <p:cNvPr id="40" name="TextBox 39"/>
            <p:cNvSpPr txBox="1"/>
            <p:nvPr/>
          </p:nvSpPr>
          <p:spPr>
            <a:xfrm>
              <a:off x="9263837" y="2093678"/>
              <a:ext cx="1340303" cy="307777"/>
            </a:xfrm>
            <a:prstGeom prst="rect">
              <a:avLst/>
            </a:prstGeom>
            <a:noFill/>
          </p:spPr>
          <p:txBody>
            <a:bodyPr wrap="none" rtlCol="0">
              <a:spAutoFit/>
            </a:bodyPr>
            <a:lstStyle/>
            <a:p>
              <a:r>
                <a:rPr lang="en-US" sz="1372" b="1" dirty="0">
                  <a:solidFill>
                    <a:srgbClr val="404040"/>
                  </a:solidFill>
                </a:rPr>
                <a:t>SQL Database</a:t>
              </a:r>
              <a:endParaRPr lang="en-US" sz="1372" dirty="0">
                <a:solidFill>
                  <a:srgbClr val="404040"/>
                </a:solidFill>
              </a:endParaRPr>
            </a:p>
          </p:txBody>
        </p:sp>
      </p:grpSp>
      <p:grpSp>
        <p:nvGrpSpPr>
          <p:cNvPr id="41" name="Group 40"/>
          <p:cNvGrpSpPr/>
          <p:nvPr/>
        </p:nvGrpSpPr>
        <p:grpSpPr>
          <a:xfrm>
            <a:off x="9859184" y="2966325"/>
            <a:ext cx="656255" cy="897722"/>
            <a:chOff x="7840687" y="2622816"/>
            <a:chExt cx="669414" cy="915723"/>
          </a:xfrm>
        </p:grpSpPr>
        <p:pic>
          <p:nvPicPr>
            <p:cNvPr id="45" name="Picture 44"/>
            <p:cNvPicPr>
              <a:picLocks noChangeAspect="1"/>
            </p:cNvPicPr>
            <p:nvPr/>
          </p:nvPicPr>
          <p:blipFill>
            <a:blip r:embed="rId6">
              <a:biLevel thresh="75000"/>
            </a:blip>
            <a:stretch>
              <a:fillRect/>
            </a:stretch>
          </p:blipFill>
          <p:spPr>
            <a:xfrm>
              <a:off x="7970837" y="2622816"/>
              <a:ext cx="409115" cy="530631"/>
            </a:xfrm>
            <a:prstGeom prst="rect">
              <a:avLst/>
            </a:prstGeom>
          </p:spPr>
        </p:pic>
        <p:sp>
          <p:nvSpPr>
            <p:cNvPr id="46" name="TextBox 45"/>
            <p:cNvSpPr txBox="1"/>
            <p:nvPr/>
          </p:nvSpPr>
          <p:spPr>
            <a:xfrm>
              <a:off x="7840687" y="3230762"/>
              <a:ext cx="669414" cy="307777"/>
            </a:xfrm>
            <a:prstGeom prst="rect">
              <a:avLst/>
            </a:prstGeom>
            <a:noFill/>
          </p:spPr>
          <p:txBody>
            <a:bodyPr wrap="none" rtlCol="0">
              <a:spAutoFit/>
            </a:bodyPr>
            <a:lstStyle/>
            <a:p>
              <a:r>
                <a:rPr lang="en-US" sz="1372" b="1" dirty="0">
                  <a:solidFill>
                    <a:srgbClr val="404040"/>
                  </a:solidFill>
                </a:rPr>
                <a:t>BYOD</a:t>
              </a:r>
              <a:endParaRPr lang="en-US" sz="1372" dirty="0">
                <a:solidFill>
                  <a:srgbClr val="404040"/>
                </a:solidFill>
              </a:endParaRPr>
            </a:p>
          </p:txBody>
        </p:sp>
      </p:grpSp>
      <p:grpSp>
        <p:nvGrpSpPr>
          <p:cNvPr id="47" name="Group 46"/>
          <p:cNvGrpSpPr/>
          <p:nvPr/>
        </p:nvGrpSpPr>
        <p:grpSpPr>
          <a:xfrm>
            <a:off x="9676420" y="5281058"/>
            <a:ext cx="1021784" cy="874477"/>
            <a:chOff x="8154067" y="5043138"/>
            <a:chExt cx="1042273" cy="892012"/>
          </a:xfrm>
        </p:grpSpPr>
        <p:pic>
          <p:nvPicPr>
            <p:cNvPr id="48" name="Picture 47"/>
            <p:cNvPicPr>
              <a:picLocks noChangeAspect="1"/>
            </p:cNvPicPr>
            <p:nvPr/>
          </p:nvPicPr>
          <p:blipFill>
            <a:blip r:embed="rId7">
              <a:biLevel thresh="75000"/>
            </a:blip>
            <a:stretch>
              <a:fillRect/>
            </a:stretch>
          </p:blipFill>
          <p:spPr>
            <a:xfrm>
              <a:off x="8379952" y="5043138"/>
              <a:ext cx="590504" cy="513314"/>
            </a:xfrm>
            <a:prstGeom prst="rect">
              <a:avLst/>
            </a:prstGeom>
          </p:spPr>
        </p:pic>
        <p:sp>
          <p:nvSpPr>
            <p:cNvPr id="49" name="TextBox 48"/>
            <p:cNvSpPr txBox="1"/>
            <p:nvPr/>
          </p:nvSpPr>
          <p:spPr>
            <a:xfrm>
              <a:off x="8154067" y="5627373"/>
              <a:ext cx="1042273" cy="307777"/>
            </a:xfrm>
            <a:prstGeom prst="rect">
              <a:avLst/>
            </a:prstGeom>
            <a:noFill/>
          </p:spPr>
          <p:txBody>
            <a:bodyPr wrap="none" rtlCol="0">
              <a:spAutoFit/>
            </a:bodyPr>
            <a:lstStyle/>
            <a:p>
              <a:r>
                <a:rPr lang="en-US" sz="1372" b="1" dirty="0" err="1">
                  <a:solidFill>
                    <a:srgbClr val="404040"/>
                  </a:solidFill>
                </a:rPr>
                <a:t>MongoDB</a:t>
              </a:r>
              <a:endParaRPr lang="en-US" sz="1372" dirty="0">
                <a:solidFill>
                  <a:srgbClr val="404040"/>
                </a:solidFill>
              </a:endParaRPr>
            </a:p>
          </p:txBody>
        </p:sp>
      </p:grpSp>
      <p:grpSp>
        <p:nvGrpSpPr>
          <p:cNvPr id="50" name="Group 49"/>
          <p:cNvGrpSpPr/>
          <p:nvPr/>
        </p:nvGrpSpPr>
        <p:grpSpPr>
          <a:xfrm>
            <a:off x="9534012" y="4139066"/>
            <a:ext cx="1306601" cy="866973"/>
            <a:chOff x="7610031" y="3638368"/>
            <a:chExt cx="1332801" cy="884358"/>
          </a:xfrm>
        </p:grpSpPr>
        <p:pic>
          <p:nvPicPr>
            <p:cNvPr id="51" name="Picture 50"/>
            <p:cNvPicPr>
              <a:picLocks noChangeAspect="1"/>
            </p:cNvPicPr>
            <p:nvPr/>
          </p:nvPicPr>
          <p:blipFill>
            <a:blip r:embed="rId8">
              <a:biLevel thresh="75000"/>
            </a:blip>
            <a:stretch>
              <a:fillRect/>
            </a:stretch>
          </p:blipFill>
          <p:spPr>
            <a:xfrm>
              <a:off x="7943280" y="3638368"/>
              <a:ext cx="666304" cy="562033"/>
            </a:xfrm>
            <a:prstGeom prst="rect">
              <a:avLst/>
            </a:prstGeom>
          </p:spPr>
        </p:pic>
        <p:sp>
          <p:nvSpPr>
            <p:cNvPr id="56" name="TextBox 55"/>
            <p:cNvSpPr txBox="1"/>
            <p:nvPr/>
          </p:nvSpPr>
          <p:spPr>
            <a:xfrm>
              <a:off x="7610031" y="4214949"/>
              <a:ext cx="1332801" cy="307777"/>
            </a:xfrm>
            <a:prstGeom prst="rect">
              <a:avLst/>
            </a:prstGeom>
            <a:noFill/>
          </p:spPr>
          <p:txBody>
            <a:bodyPr wrap="none" rtlCol="0">
              <a:spAutoFit/>
            </a:bodyPr>
            <a:lstStyle/>
            <a:p>
              <a:r>
                <a:rPr lang="en-US" sz="1372" b="1" dirty="0">
                  <a:solidFill>
                    <a:srgbClr val="404040"/>
                  </a:solidFill>
                </a:rPr>
                <a:t>Table Storage</a:t>
              </a:r>
              <a:endParaRPr lang="en-US" sz="1372" dirty="0">
                <a:solidFill>
                  <a:srgbClr val="404040"/>
                </a:solidFill>
              </a:endParaRPr>
            </a:p>
          </p:txBody>
        </p:sp>
      </p:grpSp>
      <p:sp>
        <p:nvSpPr>
          <p:cNvPr id="57" name="Left Brace 56"/>
          <p:cNvSpPr/>
          <p:nvPr/>
        </p:nvSpPr>
        <p:spPr>
          <a:xfrm>
            <a:off x="8808187" y="2118787"/>
            <a:ext cx="224106" cy="3877102"/>
          </a:xfrm>
          <a:prstGeom prst="leftBrace">
            <a:avLst>
              <a:gd name="adj1" fmla="val 66025"/>
              <a:gd name="adj2" fmla="val 48444"/>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65">
              <a:solidFill>
                <a:srgbClr val="404040"/>
              </a:solidFill>
            </a:endParaRPr>
          </a:p>
        </p:txBody>
      </p:sp>
      <p:sp>
        <p:nvSpPr>
          <p:cNvPr id="58" name="TextBox 57"/>
          <p:cNvSpPr txBox="1"/>
          <p:nvPr/>
        </p:nvSpPr>
        <p:spPr>
          <a:xfrm>
            <a:off x="1969854" y="4120702"/>
            <a:ext cx="717795" cy="301727"/>
          </a:xfrm>
          <a:prstGeom prst="rect">
            <a:avLst/>
          </a:prstGeom>
          <a:noFill/>
        </p:spPr>
        <p:txBody>
          <a:bodyPr wrap="none" rtlCol="0">
            <a:spAutoFit/>
          </a:bodyPr>
          <a:lstStyle/>
          <a:p>
            <a:r>
              <a:rPr lang="en-US" sz="1372" b="1" dirty="0">
                <a:solidFill>
                  <a:srgbClr val="404040"/>
                </a:solidFill>
              </a:rPr>
              <a:t>SQLite</a:t>
            </a:r>
            <a:endParaRPr lang="en-US" sz="1372" dirty="0">
              <a:solidFill>
                <a:srgbClr val="404040"/>
              </a:solidFill>
            </a:endParaRPr>
          </a:p>
        </p:txBody>
      </p:sp>
      <p:sp>
        <p:nvSpPr>
          <p:cNvPr id="59" name="TextBox 58"/>
          <p:cNvSpPr txBox="1"/>
          <p:nvPr/>
        </p:nvSpPr>
        <p:spPr>
          <a:xfrm>
            <a:off x="3105484" y="4381475"/>
            <a:ext cx="1641351" cy="301727"/>
          </a:xfrm>
          <a:prstGeom prst="rect">
            <a:avLst/>
          </a:prstGeom>
          <a:noFill/>
        </p:spPr>
        <p:txBody>
          <a:bodyPr wrap="square" rtlCol="0">
            <a:spAutoFit/>
          </a:bodyPr>
          <a:lstStyle/>
          <a:p>
            <a:r>
              <a:rPr lang="en-US" sz="1372" b="1" dirty="0">
                <a:solidFill>
                  <a:srgbClr val="404040"/>
                </a:solidFill>
              </a:rPr>
              <a:t>Explicit Push</a:t>
            </a:r>
            <a:r>
              <a:rPr lang="en-US" sz="1372" dirty="0">
                <a:solidFill>
                  <a:srgbClr val="404040"/>
                </a:solidFill>
              </a:rPr>
              <a:t>/</a:t>
            </a:r>
            <a:r>
              <a:rPr lang="en-US" sz="1372" b="1" dirty="0">
                <a:solidFill>
                  <a:srgbClr val="404040"/>
                </a:solidFill>
              </a:rPr>
              <a:t>Pull</a:t>
            </a:r>
          </a:p>
        </p:txBody>
      </p:sp>
      <p:grpSp>
        <p:nvGrpSpPr>
          <p:cNvPr id="61" name="Group 60"/>
          <p:cNvGrpSpPr/>
          <p:nvPr/>
        </p:nvGrpSpPr>
        <p:grpSpPr>
          <a:xfrm>
            <a:off x="1357127" y="2861239"/>
            <a:ext cx="2086436" cy="357278"/>
            <a:chOff x="6564419" y="2733995"/>
            <a:chExt cx="2128273" cy="364442"/>
          </a:xfrm>
        </p:grpSpPr>
        <p:sp>
          <p:nvSpPr>
            <p:cNvPr id="62" name="Lightning Bolt 61"/>
            <p:cNvSpPr/>
            <p:nvPr/>
          </p:nvSpPr>
          <p:spPr bwMode="auto">
            <a:xfrm>
              <a:off x="6564419" y="2733995"/>
              <a:ext cx="312291" cy="364442"/>
            </a:xfrm>
            <a:prstGeom prst="lightningBol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3" name="TextBox 62"/>
            <p:cNvSpPr txBox="1"/>
            <p:nvPr/>
          </p:nvSpPr>
          <p:spPr>
            <a:xfrm>
              <a:off x="6876710" y="2757017"/>
              <a:ext cx="1815982" cy="307777"/>
            </a:xfrm>
            <a:prstGeom prst="rect">
              <a:avLst/>
            </a:prstGeom>
            <a:noFill/>
          </p:spPr>
          <p:txBody>
            <a:bodyPr wrap="square" rtlCol="0">
              <a:spAutoFit/>
            </a:bodyPr>
            <a:lstStyle/>
            <a:p>
              <a:r>
                <a:rPr lang="en-US" sz="1372" b="1" dirty="0">
                  <a:solidFill>
                    <a:srgbClr val="404040"/>
                  </a:solidFill>
                </a:rPr>
                <a:t>Conflict resolution</a:t>
              </a:r>
            </a:p>
          </p:txBody>
        </p:sp>
      </p:grpSp>
    </p:spTree>
    <p:extLst>
      <p:ext uri="{BB962C8B-B14F-4D97-AF65-F5344CB8AC3E}">
        <p14:creationId xmlns:p14="http://schemas.microsoft.com/office/powerpoint/2010/main" val="2387817849"/>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Offline Sync: Potential Uses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solidFill>
                  <a:srgbClr val="FFC000"/>
                </a:solidFill>
              </a:rPr>
              <a:t>Improve </a:t>
            </a:r>
            <a:r>
              <a:rPr lang="en-US" dirty="0">
                <a:solidFill>
                  <a:srgbClr val="FFC000"/>
                </a:solidFill>
              </a:rPr>
              <a:t>app responsiveness</a:t>
            </a:r>
            <a:r>
              <a:rPr lang="en-US" dirty="0"/>
              <a:t> by caching server data locally on the device</a:t>
            </a:r>
          </a:p>
          <a:p>
            <a:r>
              <a:rPr lang="en-US" dirty="0" smtClean="0">
                <a:solidFill>
                  <a:srgbClr val="FFC000"/>
                </a:solidFill>
              </a:rPr>
              <a:t>Make </a:t>
            </a:r>
            <a:r>
              <a:rPr lang="en-US" dirty="0">
                <a:solidFill>
                  <a:srgbClr val="FFC000"/>
                </a:solidFill>
              </a:rPr>
              <a:t>apps resilient </a:t>
            </a:r>
            <a:r>
              <a:rPr lang="en-US" dirty="0"/>
              <a:t>against intermittent network connectivity</a:t>
            </a:r>
          </a:p>
          <a:p>
            <a:r>
              <a:rPr lang="en-US" dirty="0" smtClean="0"/>
              <a:t>Allow </a:t>
            </a:r>
            <a:r>
              <a:rPr lang="en-US" dirty="0"/>
              <a:t>end-users to create and modify data even when there is </a:t>
            </a:r>
            <a:r>
              <a:rPr lang="en-US" dirty="0">
                <a:solidFill>
                  <a:srgbClr val="FFC000"/>
                </a:solidFill>
              </a:rPr>
              <a:t>no network access</a:t>
            </a:r>
            <a:r>
              <a:rPr lang="en-US" dirty="0"/>
              <a:t>, supporting scenarios with little or no connectivity</a:t>
            </a:r>
          </a:p>
          <a:p>
            <a:r>
              <a:rPr lang="en-US" dirty="0" smtClean="0">
                <a:solidFill>
                  <a:srgbClr val="FFC000"/>
                </a:solidFill>
              </a:rPr>
              <a:t>Sync </a:t>
            </a:r>
            <a:r>
              <a:rPr lang="en-US" dirty="0">
                <a:solidFill>
                  <a:srgbClr val="FFC000"/>
                </a:solidFill>
              </a:rPr>
              <a:t>data across multiple devices </a:t>
            </a:r>
            <a:r>
              <a:rPr lang="en-US" dirty="0"/>
              <a:t>and detect conflicts when the same record is modified by two </a:t>
            </a:r>
            <a:r>
              <a:rPr lang="en-US" dirty="0" smtClean="0"/>
              <a:t>devices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28</a:t>
            </a:fld>
            <a:endParaRPr lang="en-US"/>
          </a:p>
        </p:txBody>
      </p:sp>
    </p:spTree>
    <p:extLst>
      <p:ext uri="{BB962C8B-B14F-4D97-AF65-F5344CB8AC3E}">
        <p14:creationId xmlns:p14="http://schemas.microsoft.com/office/powerpoint/2010/main" val="5830588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800" dirty="0" smtClean="0">
                <a:solidFill>
                  <a:schemeClr val="bg1"/>
                </a:solidFill>
              </a:rPr>
              <a:t>Scheduler</a:t>
            </a:r>
            <a:endParaRPr lang="en-US" sz="8800" dirty="0">
              <a:solidFill>
                <a:schemeClr val="bg1"/>
              </a:solidFill>
            </a:endParaRPr>
          </a:p>
        </p:txBody>
      </p:sp>
    </p:spTree>
    <p:extLst>
      <p:ext uri="{BB962C8B-B14F-4D97-AF65-F5344CB8AC3E}">
        <p14:creationId xmlns:p14="http://schemas.microsoft.com/office/powerpoint/2010/main" val="19937850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Mobile Services?</a:t>
            </a:r>
            <a:endParaRPr lang="en-US" dirty="0"/>
          </a:p>
        </p:txBody>
      </p:sp>
      <p:sp>
        <p:nvSpPr>
          <p:cNvPr id="4" name="Slide Number Placeholder 3"/>
          <p:cNvSpPr>
            <a:spLocks noGrp="1"/>
          </p:cNvSpPr>
          <p:nvPr>
            <p:ph type="sldNum" sz="quarter" idx="12"/>
          </p:nvPr>
        </p:nvSpPr>
        <p:spPr>
          <a:xfrm>
            <a:off x="8897420" y="6117322"/>
            <a:ext cx="2743200" cy="365125"/>
          </a:xfrm>
        </p:spPr>
        <p:txBody>
          <a:bodyPr/>
          <a:lstStyle/>
          <a:p>
            <a:fld id="{0A164282-434E-41D4-9582-783D542A7B68}" type="slidenum">
              <a:rPr lang="en-US" smtClean="0"/>
              <a:pPr/>
              <a:t>3</a:t>
            </a:fld>
            <a:endParaRPr lang="en-US"/>
          </a:p>
        </p:txBody>
      </p:sp>
      <p:pic>
        <p:nvPicPr>
          <p:cNvPr id="8" name="Picture 7" descr="mobile services (featur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70317" y="2599241"/>
            <a:ext cx="2871528" cy="2871528"/>
          </a:xfrm>
          <a:prstGeom prst="rect">
            <a:avLst/>
          </a:prstGeom>
        </p:spPr>
      </p:pic>
      <p:pic>
        <p:nvPicPr>
          <p:cNvPr id="9" name="Picture 8" descr="Access Control.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38723" y="2226796"/>
            <a:ext cx="780288" cy="780288"/>
          </a:xfrm>
          <a:prstGeom prst="rect">
            <a:avLst/>
          </a:prstGeom>
        </p:spPr>
      </p:pic>
      <p:pic>
        <p:nvPicPr>
          <p:cNvPr id="12" name="Picture 11" descr="cloud service.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37856" y="3183269"/>
            <a:ext cx="780288" cy="780288"/>
          </a:xfrm>
          <a:prstGeom prst="rect">
            <a:avLst/>
          </a:prstGeom>
        </p:spPr>
      </p:pic>
      <p:pic>
        <p:nvPicPr>
          <p:cNvPr id="15" name="Picture 14" descr="Mobile.png"/>
          <p:cNvPicPr>
            <a:picLocks noChangeAspect="1"/>
          </p:cNvPicPr>
          <p:nvPr/>
        </p:nvPicPr>
        <p:blipFill>
          <a:blip r:embed="rId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10932" y="3634778"/>
            <a:ext cx="780288" cy="780288"/>
          </a:xfrm>
          <a:prstGeom prst="rect">
            <a:avLst/>
          </a:prstGeom>
        </p:spPr>
      </p:pic>
      <p:pic>
        <p:nvPicPr>
          <p:cNvPr id="16" name="Picture 15" descr="Notification Hub.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737857" y="4077790"/>
            <a:ext cx="780288" cy="780288"/>
          </a:xfrm>
          <a:prstGeom prst="rect">
            <a:avLst/>
          </a:prstGeom>
        </p:spPr>
      </p:pic>
      <p:pic>
        <p:nvPicPr>
          <p:cNvPr id="17" name="Picture 16" descr="Scheduler.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737856" y="5191481"/>
            <a:ext cx="780288" cy="780288"/>
          </a:xfrm>
          <a:prstGeom prst="rect">
            <a:avLst/>
          </a:prstGeom>
        </p:spPr>
      </p:pic>
      <p:pic>
        <p:nvPicPr>
          <p:cNvPr id="19" name="Picture 18" descr="SQL Database (Windows Azure).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737855" y="1290163"/>
            <a:ext cx="780288" cy="780288"/>
          </a:xfrm>
          <a:prstGeom prst="rect">
            <a:avLst/>
          </a:prstGeom>
        </p:spPr>
      </p:pic>
      <p:pic>
        <p:nvPicPr>
          <p:cNvPr id="22" name="Picture 21" descr="Mobile.png"/>
          <p:cNvPicPr>
            <a:picLocks noChangeAspect="1"/>
          </p:cNvPicPr>
          <p:nvPr/>
        </p:nvPicPr>
        <p:blipFill>
          <a:blip r:embed="rId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07024" y="2634409"/>
            <a:ext cx="780288" cy="780288"/>
          </a:xfrm>
          <a:prstGeom prst="rect">
            <a:avLst/>
          </a:prstGeom>
        </p:spPr>
      </p:pic>
      <p:pic>
        <p:nvPicPr>
          <p:cNvPr id="23" name="Picture 22" descr="Mobile.png"/>
          <p:cNvPicPr>
            <a:picLocks noChangeAspect="1"/>
          </p:cNvPicPr>
          <p:nvPr/>
        </p:nvPicPr>
        <p:blipFill>
          <a:blip r:embed="rId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07024" y="4646870"/>
            <a:ext cx="780288" cy="780288"/>
          </a:xfrm>
          <a:prstGeom prst="rect">
            <a:avLst/>
          </a:prstGeom>
        </p:spPr>
      </p:pic>
      <p:sp>
        <p:nvSpPr>
          <p:cNvPr id="24" name="Left-Right Arrow 23"/>
          <p:cNvSpPr/>
          <p:nvPr/>
        </p:nvSpPr>
        <p:spPr>
          <a:xfrm>
            <a:off x="1445846" y="3634154"/>
            <a:ext cx="3614616" cy="801077"/>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p:cNvSpPr txBox="1"/>
          <p:nvPr/>
        </p:nvSpPr>
        <p:spPr>
          <a:xfrm>
            <a:off x="8930051" y="1388962"/>
            <a:ext cx="3056061" cy="584776"/>
          </a:xfrm>
          <a:prstGeom prst="rect">
            <a:avLst/>
          </a:prstGeom>
          <a:noFill/>
        </p:spPr>
        <p:txBody>
          <a:bodyPr wrap="square" rtlCol="0">
            <a:spAutoFit/>
          </a:bodyPr>
          <a:lstStyle/>
          <a:p>
            <a:r>
              <a:rPr lang="en-US" sz="3200" dirty="0" smtClean="0"/>
              <a:t>Storage</a:t>
            </a:r>
            <a:endParaRPr lang="en-US" sz="4000" dirty="0"/>
          </a:p>
        </p:txBody>
      </p:sp>
      <p:sp>
        <p:nvSpPr>
          <p:cNvPr id="25" name="TextBox 24"/>
          <p:cNvSpPr txBox="1"/>
          <p:nvPr/>
        </p:nvSpPr>
        <p:spPr>
          <a:xfrm>
            <a:off x="8923694" y="2335057"/>
            <a:ext cx="3056061" cy="584776"/>
          </a:xfrm>
          <a:prstGeom prst="rect">
            <a:avLst/>
          </a:prstGeom>
          <a:noFill/>
        </p:spPr>
        <p:txBody>
          <a:bodyPr wrap="square" rtlCol="0">
            <a:spAutoFit/>
          </a:bodyPr>
          <a:lstStyle/>
          <a:p>
            <a:r>
              <a:rPr lang="en-US" sz="3200" dirty="0" smtClean="0"/>
              <a:t>Authentication</a:t>
            </a:r>
            <a:endParaRPr lang="en-US" sz="3200" dirty="0"/>
          </a:p>
        </p:txBody>
      </p:sp>
      <p:sp>
        <p:nvSpPr>
          <p:cNvPr id="27" name="TextBox 26"/>
          <p:cNvSpPr txBox="1"/>
          <p:nvPr/>
        </p:nvSpPr>
        <p:spPr>
          <a:xfrm>
            <a:off x="8937493" y="3201781"/>
            <a:ext cx="3056061" cy="584776"/>
          </a:xfrm>
          <a:prstGeom prst="rect">
            <a:avLst/>
          </a:prstGeom>
          <a:noFill/>
        </p:spPr>
        <p:txBody>
          <a:bodyPr wrap="square" rtlCol="0">
            <a:spAutoFit/>
          </a:bodyPr>
          <a:lstStyle/>
          <a:p>
            <a:r>
              <a:rPr lang="en-US" sz="3200" dirty="0" smtClean="0"/>
              <a:t>Logic</a:t>
            </a:r>
            <a:endParaRPr lang="en-US" sz="3200" dirty="0"/>
          </a:p>
        </p:txBody>
      </p:sp>
      <p:sp>
        <p:nvSpPr>
          <p:cNvPr id="28" name="TextBox 27"/>
          <p:cNvSpPr txBox="1"/>
          <p:nvPr/>
        </p:nvSpPr>
        <p:spPr>
          <a:xfrm>
            <a:off x="8937182" y="4174058"/>
            <a:ext cx="3056061" cy="584776"/>
          </a:xfrm>
          <a:prstGeom prst="rect">
            <a:avLst/>
          </a:prstGeom>
          <a:noFill/>
        </p:spPr>
        <p:txBody>
          <a:bodyPr wrap="square" rtlCol="0">
            <a:spAutoFit/>
          </a:bodyPr>
          <a:lstStyle/>
          <a:p>
            <a:r>
              <a:rPr lang="en-US" sz="3200" dirty="0" smtClean="0"/>
              <a:t>Push</a:t>
            </a:r>
            <a:endParaRPr lang="en-US" sz="3200" dirty="0"/>
          </a:p>
        </p:txBody>
      </p:sp>
      <p:sp>
        <p:nvSpPr>
          <p:cNvPr id="29" name="TextBox 28"/>
          <p:cNvSpPr txBox="1"/>
          <p:nvPr/>
        </p:nvSpPr>
        <p:spPr>
          <a:xfrm>
            <a:off x="8937182" y="5285228"/>
            <a:ext cx="3056061" cy="584776"/>
          </a:xfrm>
          <a:prstGeom prst="rect">
            <a:avLst/>
          </a:prstGeom>
          <a:noFill/>
        </p:spPr>
        <p:txBody>
          <a:bodyPr wrap="square" rtlCol="0">
            <a:spAutoFit/>
          </a:bodyPr>
          <a:lstStyle/>
          <a:p>
            <a:r>
              <a:rPr lang="en-US" sz="3200" dirty="0" smtClean="0"/>
              <a:t>Scheduler</a:t>
            </a:r>
            <a:endParaRPr lang="en-US" sz="3200" dirty="0"/>
          </a:p>
        </p:txBody>
      </p:sp>
    </p:spTree>
    <p:extLst>
      <p:ext uri="{BB962C8B-B14F-4D97-AF65-F5344CB8AC3E}">
        <p14:creationId xmlns:p14="http://schemas.microsoft.com/office/powerpoint/2010/main" val="3319625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1000" fill="hold"/>
                                        <p:tgtEl>
                                          <p:spTgt spid="24"/>
                                        </p:tgtEl>
                                        <p:attrNameLst>
                                          <p:attrName>ppt_w</p:attrName>
                                        </p:attrNameLst>
                                      </p:cBhvr>
                                      <p:tavLst>
                                        <p:tav tm="0">
                                          <p:val>
                                            <p:strVal val="#ppt_w*0.70"/>
                                          </p:val>
                                        </p:tav>
                                        <p:tav tm="100000">
                                          <p:val>
                                            <p:strVal val="#ppt_w"/>
                                          </p:val>
                                        </p:tav>
                                      </p:tavLst>
                                    </p:anim>
                                    <p:anim calcmode="lin" valueType="num">
                                      <p:cBhvr>
                                        <p:cTn id="8" dur="1000" fill="hold"/>
                                        <p:tgtEl>
                                          <p:spTgt spid="24"/>
                                        </p:tgtEl>
                                        <p:attrNameLst>
                                          <p:attrName>ppt_h</p:attrName>
                                        </p:attrNameLst>
                                      </p:cBhvr>
                                      <p:tavLst>
                                        <p:tav tm="0">
                                          <p:val>
                                            <p:strVal val="#ppt_h"/>
                                          </p:val>
                                        </p:tav>
                                        <p:tav tm="100000">
                                          <p:val>
                                            <p:strVal val="#ppt_h"/>
                                          </p:val>
                                        </p:tav>
                                      </p:tavLst>
                                    </p:anim>
                                    <p:animEffect transition="in" filter="fade">
                                      <p:cBhvr>
                                        <p:cTn id="9" dur="1000"/>
                                        <p:tgtEl>
                                          <p:spTgt spid="24"/>
                                        </p:tgtEl>
                                      </p:cBhvr>
                                    </p:animEffec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blinds(horizontal)">
                                      <p:cBhvr>
                                        <p:cTn id="14" dur="500"/>
                                        <p:tgtEl>
                                          <p:spTgt spid="19"/>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blinds(horizontal)">
                                      <p:cBhvr>
                                        <p:cTn id="25" dur="500"/>
                                        <p:tgtEl>
                                          <p:spTgt spid="25"/>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blinds(horizontal)">
                                      <p:cBhvr>
                                        <p:cTn id="30" dur="500"/>
                                        <p:tgtEl>
                                          <p:spTgt spid="12"/>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blinds(horizontal)">
                                      <p:cBhvr>
                                        <p:cTn id="33" dur="500"/>
                                        <p:tgtEl>
                                          <p:spTgt spid="27"/>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blinds(horizontal)">
                                      <p:cBhvr>
                                        <p:cTn id="38" dur="500"/>
                                        <p:tgtEl>
                                          <p:spTgt spid="16"/>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blinds(horizontal)">
                                      <p:cBhvr>
                                        <p:cTn id="41" dur="500"/>
                                        <p:tgtEl>
                                          <p:spTgt spid="28"/>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blinds(horizontal)">
                                      <p:cBhvr>
                                        <p:cTn id="46" dur="500"/>
                                        <p:tgtEl>
                                          <p:spTgt spid="17"/>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blinds(horizontal)">
                                      <p:cBhvr>
                                        <p:cTn id="4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 grpId="0"/>
      <p:bldP spid="25" grpId="0"/>
      <p:bldP spid="27" grpId="0"/>
      <p:bldP spid="28" grpId="0"/>
      <p:bldP spid="2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Scheduled Jobs</a:t>
            </a:r>
            <a:endParaRPr lang="en-US" dirty="0"/>
          </a:p>
        </p:txBody>
      </p:sp>
      <p:sp>
        <p:nvSpPr>
          <p:cNvPr id="3" name="Content Placeholder 2"/>
          <p:cNvSpPr>
            <a:spLocks noGrp="1"/>
          </p:cNvSpPr>
          <p:nvPr>
            <p:ph idx="1"/>
          </p:nvPr>
        </p:nvSpPr>
        <p:spPr/>
        <p:txBody>
          <a:bodyPr>
            <a:noAutofit/>
          </a:bodyPr>
          <a:lstStyle/>
          <a:p>
            <a:r>
              <a:rPr lang="en-US" sz="2800" dirty="0" smtClean="0"/>
              <a:t>Executes a script on defined schedule</a:t>
            </a:r>
          </a:p>
          <a:p>
            <a:r>
              <a:rPr lang="en-US" sz="2800" dirty="0" smtClean="0"/>
              <a:t>Can be run on demand</a:t>
            </a:r>
          </a:p>
          <a:p>
            <a:r>
              <a:rPr lang="en-US" sz="2800" dirty="0" smtClean="0"/>
              <a:t>Ideal for any backend data processing job</a:t>
            </a:r>
          </a:p>
          <a:p>
            <a:r>
              <a:rPr lang="en-US" sz="2800" dirty="0" smtClean="0"/>
              <a:t>Length / frequency based of Mobile Service tier</a:t>
            </a:r>
            <a:endParaRPr lang="en-US" sz="2000"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30</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Tree>
    <p:extLst>
      <p:ext uri="{BB962C8B-B14F-4D97-AF65-F5344CB8AC3E}">
        <p14:creationId xmlns:p14="http://schemas.microsoft.com/office/powerpoint/2010/main" val="3536057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800" dirty="0" smtClean="0">
                <a:solidFill>
                  <a:schemeClr val="bg1"/>
                </a:solidFill>
              </a:rPr>
              <a:t>Script</a:t>
            </a:r>
            <a:br>
              <a:rPr lang="en-US" sz="8800" dirty="0" smtClean="0">
                <a:solidFill>
                  <a:schemeClr val="bg1"/>
                </a:solidFill>
              </a:rPr>
            </a:br>
            <a:r>
              <a:rPr lang="en-US" sz="8800" dirty="0" smtClean="0">
                <a:solidFill>
                  <a:schemeClr val="bg1"/>
                </a:solidFill>
              </a:rPr>
              <a:t>Source</a:t>
            </a:r>
            <a:br>
              <a:rPr lang="en-US" sz="8800" dirty="0" smtClean="0">
                <a:solidFill>
                  <a:schemeClr val="bg1"/>
                </a:solidFill>
              </a:rPr>
            </a:br>
            <a:r>
              <a:rPr lang="en-US" sz="8800" dirty="0" smtClean="0"/>
              <a:t>Control</a:t>
            </a:r>
            <a:endParaRPr lang="en-US" sz="8800" dirty="0">
              <a:solidFill>
                <a:schemeClr val="bg1"/>
              </a:solidFill>
            </a:endParaRPr>
          </a:p>
        </p:txBody>
      </p:sp>
      <p:sp>
        <p:nvSpPr>
          <p:cNvPr id="3" name="TextBox 2"/>
          <p:cNvSpPr txBox="1"/>
          <p:nvPr/>
        </p:nvSpPr>
        <p:spPr>
          <a:xfrm>
            <a:off x="4167357" y="2658870"/>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26390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Script Source Control</a:t>
            </a:r>
            <a:endParaRPr lang="en-US" dirty="0"/>
          </a:p>
        </p:txBody>
      </p:sp>
      <p:sp>
        <p:nvSpPr>
          <p:cNvPr id="3" name="Content Placeholder 2"/>
          <p:cNvSpPr>
            <a:spLocks noGrp="1"/>
          </p:cNvSpPr>
          <p:nvPr>
            <p:ph idx="1"/>
          </p:nvPr>
        </p:nvSpPr>
        <p:spPr/>
        <p:txBody>
          <a:bodyPr>
            <a:noAutofit/>
          </a:bodyPr>
          <a:lstStyle/>
          <a:p>
            <a:r>
              <a:rPr lang="en-US" sz="2800" dirty="0" smtClean="0"/>
              <a:t>Creates a </a:t>
            </a:r>
            <a:r>
              <a:rPr lang="en-US" sz="2800" dirty="0" err="1" smtClean="0"/>
              <a:t>Git</a:t>
            </a:r>
            <a:r>
              <a:rPr lang="en-US" sz="2800" dirty="0" smtClean="0"/>
              <a:t> repo in </a:t>
            </a:r>
            <a:r>
              <a:rPr lang="en-US" sz="2800" dirty="0" smtClean="0"/>
              <a:t>Azure</a:t>
            </a:r>
          </a:p>
          <a:p>
            <a:r>
              <a:rPr lang="en-US" sz="2800" dirty="0" smtClean="0"/>
              <a:t>Node.js only, turned on </a:t>
            </a:r>
            <a:r>
              <a:rPr lang="en-US" sz="2800" smtClean="0"/>
              <a:t>by default</a:t>
            </a:r>
            <a:endParaRPr lang="en-US" sz="2800" dirty="0" smtClean="0"/>
          </a:p>
          <a:p>
            <a:r>
              <a:rPr lang="en-US" sz="2800" dirty="0" smtClean="0"/>
              <a:t>Access table, scheduler, custom API, shared scripts and permissions</a:t>
            </a:r>
          </a:p>
          <a:p>
            <a:r>
              <a:rPr lang="en-US" sz="2800" dirty="0" smtClean="0"/>
              <a:t>Pushing changes triggers a redeploy of your Mobile Service</a:t>
            </a:r>
          </a:p>
          <a:p>
            <a:r>
              <a:rPr lang="en-US" sz="2800" dirty="0" smtClean="0"/>
              <a:t>Enables installing NPM modules (for Node </a:t>
            </a:r>
            <a:r>
              <a:rPr lang="en-US" sz="2800" dirty="0" err="1" smtClean="0"/>
              <a:t>backends</a:t>
            </a:r>
            <a:r>
              <a:rPr lang="en-US" sz="2800" dirty="0" smtClean="0"/>
              <a:t>)</a:t>
            </a:r>
          </a:p>
          <a:p>
            <a:endParaRPr lang="en-US" sz="2800" dirty="0"/>
          </a:p>
          <a:p>
            <a:r>
              <a:rPr lang="en-US" sz="2800" dirty="0" smtClean="0"/>
              <a:t>Shared Scripts</a:t>
            </a:r>
            <a:endParaRPr lang="en-US" sz="1600" dirty="0"/>
          </a:p>
          <a:p>
            <a:pPr lvl="1"/>
            <a:r>
              <a:rPr lang="en-US" sz="2400" dirty="0" smtClean="0"/>
              <a:t>Create scripts that can be used from all other scripts in your Service</a:t>
            </a:r>
          </a:p>
        </p:txBody>
      </p:sp>
      <p:sp>
        <p:nvSpPr>
          <p:cNvPr id="4" name="Slide Number Placeholder 3"/>
          <p:cNvSpPr>
            <a:spLocks noGrp="1"/>
          </p:cNvSpPr>
          <p:nvPr>
            <p:ph type="sldNum" sz="quarter" idx="12"/>
          </p:nvPr>
        </p:nvSpPr>
        <p:spPr/>
        <p:txBody>
          <a:bodyPr/>
          <a:lstStyle/>
          <a:p>
            <a:fld id="{0A164282-434E-41D4-9582-783D542A7B68}" type="slidenum">
              <a:rPr lang="en-US" smtClean="0"/>
              <a:pPr/>
              <a:t>32</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Tree>
    <p:extLst>
      <p:ext uri="{BB962C8B-B14F-4D97-AF65-F5344CB8AC3E}">
        <p14:creationId xmlns:p14="http://schemas.microsoft.com/office/powerpoint/2010/main" val="1122249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800" dirty="0" smtClean="0">
                <a:solidFill>
                  <a:schemeClr val="bg1"/>
                </a:solidFill>
              </a:rPr>
              <a:t>Diagnostics</a:t>
            </a:r>
            <a:br>
              <a:rPr lang="en-US" sz="8800" dirty="0" smtClean="0">
                <a:solidFill>
                  <a:schemeClr val="bg1"/>
                </a:solidFill>
              </a:rPr>
            </a:br>
            <a:r>
              <a:rPr lang="en-US" sz="8800" dirty="0" smtClean="0"/>
              <a:t>Logging</a:t>
            </a:r>
            <a:br>
              <a:rPr lang="en-US" sz="8800" dirty="0" smtClean="0"/>
            </a:br>
            <a:r>
              <a:rPr lang="en-US" sz="8800" dirty="0" smtClean="0"/>
              <a:t>Scale</a:t>
            </a:r>
            <a:endParaRPr lang="en-US" sz="8800" dirty="0">
              <a:solidFill>
                <a:schemeClr val="bg1"/>
              </a:solidFill>
            </a:endParaRPr>
          </a:p>
        </p:txBody>
      </p:sp>
      <p:sp>
        <p:nvSpPr>
          <p:cNvPr id="3" name="TextBox 2"/>
          <p:cNvSpPr txBox="1"/>
          <p:nvPr/>
        </p:nvSpPr>
        <p:spPr>
          <a:xfrm>
            <a:off x="4167357" y="2658870"/>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604659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Diagnostics, Logging, Scale</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34</a:t>
            </a:fld>
            <a:endParaRPr lang="en-US"/>
          </a:p>
        </p:txBody>
      </p:sp>
      <p:sp>
        <p:nvSpPr>
          <p:cNvPr id="5" name="Rectangle 4"/>
          <p:cNvSpPr/>
          <p:nvPr/>
        </p:nvSpPr>
        <p:spPr>
          <a:xfrm>
            <a:off x="898758" y="1426308"/>
            <a:ext cx="4493846" cy="13872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t>API Calls, # of Devices, Data Out</a:t>
            </a:r>
            <a:endParaRPr lang="en-US" sz="2800" dirty="0"/>
          </a:p>
        </p:txBody>
      </p:sp>
      <p:sp>
        <p:nvSpPr>
          <p:cNvPr id="6" name="Rectangle 5"/>
          <p:cNvSpPr/>
          <p:nvPr/>
        </p:nvSpPr>
        <p:spPr>
          <a:xfrm>
            <a:off x="6678247" y="1422401"/>
            <a:ext cx="4493846" cy="1387230"/>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t>Console Logging (auto error logging)</a:t>
            </a:r>
            <a:endParaRPr lang="en-US" sz="2800" dirty="0"/>
          </a:p>
        </p:txBody>
      </p:sp>
      <p:sp>
        <p:nvSpPr>
          <p:cNvPr id="7" name="Rectangle 6"/>
          <p:cNvSpPr/>
          <p:nvPr/>
        </p:nvSpPr>
        <p:spPr>
          <a:xfrm>
            <a:off x="894851" y="3259015"/>
            <a:ext cx="4493846" cy="1387230"/>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t>Scale Service Based off API Calls</a:t>
            </a:r>
            <a:endParaRPr lang="en-US" sz="2800" dirty="0"/>
          </a:p>
        </p:txBody>
      </p:sp>
      <p:sp>
        <p:nvSpPr>
          <p:cNvPr id="8" name="Rectangle 7"/>
          <p:cNvSpPr/>
          <p:nvPr/>
        </p:nvSpPr>
        <p:spPr>
          <a:xfrm>
            <a:off x="6674340" y="3255108"/>
            <a:ext cx="4493846" cy="1387230"/>
          </a:xfrm>
          <a:prstGeom prst="rect">
            <a:avLst/>
          </a:prstGeom>
          <a:solidFill>
            <a:schemeClr val="accent4"/>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t>Auto-scale to Save Money</a:t>
            </a:r>
            <a:endParaRPr lang="en-US" sz="2800" dirty="0"/>
          </a:p>
        </p:txBody>
      </p:sp>
      <p:sp>
        <p:nvSpPr>
          <p:cNvPr id="9" name="Rectangle 8"/>
          <p:cNvSpPr/>
          <p:nvPr/>
        </p:nvSpPr>
        <p:spPr>
          <a:xfrm>
            <a:off x="894850" y="5076093"/>
            <a:ext cx="4493846" cy="1387230"/>
          </a:xfrm>
          <a:prstGeom prst="rect">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t>Free Tier for Mobile </a:t>
            </a:r>
            <a:endParaRPr lang="en-US" sz="2800" dirty="0"/>
          </a:p>
        </p:txBody>
      </p:sp>
      <p:sp>
        <p:nvSpPr>
          <p:cNvPr id="10" name="Rectangle 9"/>
          <p:cNvSpPr/>
          <p:nvPr/>
        </p:nvSpPr>
        <p:spPr>
          <a:xfrm>
            <a:off x="6674339" y="5072186"/>
            <a:ext cx="4493846" cy="1387230"/>
          </a:xfrm>
          <a:prstGeom prst="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t>Free Tier for SQL</a:t>
            </a:r>
            <a:endParaRPr lang="en-US" sz="2800" dirty="0"/>
          </a:p>
        </p:txBody>
      </p:sp>
    </p:spTree>
    <p:extLst>
      <p:ext uri="{BB962C8B-B14F-4D97-AF65-F5344CB8AC3E}">
        <p14:creationId xmlns:p14="http://schemas.microsoft.com/office/powerpoint/2010/main" val="12362140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6174" y="638949"/>
            <a:ext cx="11034445" cy="2387600"/>
          </a:xfrm>
        </p:spPr>
        <p:txBody>
          <a:bodyPr>
            <a:normAutofit/>
          </a:bodyPr>
          <a:lstStyle/>
          <a:p>
            <a:r>
              <a:rPr lang="en-US" sz="6600" dirty="0" smtClean="0">
                <a:solidFill>
                  <a:schemeClr val="bg2"/>
                </a:solidFill>
              </a:rPr>
              <a:t>Mobile Service Scaling</a:t>
            </a:r>
            <a:endParaRPr lang="en-US" sz="6600" dirty="0">
              <a:solidFill>
                <a:schemeClr val="bg2"/>
              </a:solidFill>
            </a:endParaRPr>
          </a:p>
        </p:txBody>
      </p:sp>
      <p:sp>
        <p:nvSpPr>
          <p:cNvPr id="6" name="Subtitle 5"/>
          <p:cNvSpPr>
            <a:spLocks noGrp="1"/>
          </p:cNvSpPr>
          <p:nvPr>
            <p:ph type="subTitle" idx="1"/>
          </p:nvPr>
        </p:nvSpPr>
        <p:spPr>
          <a:xfrm>
            <a:off x="606173" y="3358970"/>
            <a:ext cx="11034445" cy="3213280"/>
          </a:xfrm>
        </p:spPr>
        <p:txBody>
          <a:bodyPr>
            <a:noAutofit/>
          </a:bodyPr>
          <a:lstStyle/>
          <a:p>
            <a:r>
              <a:rPr lang="en-US" sz="4000" dirty="0" smtClean="0">
                <a:solidFill>
                  <a:srgbClr val="92D050"/>
                </a:solidFill>
                <a:latin typeface="+mj-lt"/>
                <a:sym typeface="Wingdings" panose="05000000000000000000" pitchFamily="2" charset="2"/>
              </a:rPr>
              <a:t> </a:t>
            </a:r>
            <a:r>
              <a:rPr lang="en-US" sz="4000" dirty="0" smtClean="0">
                <a:solidFill>
                  <a:schemeClr val="bg2"/>
                </a:solidFill>
                <a:latin typeface="+mj-lt"/>
              </a:rPr>
              <a:t>Free: 500k calls / month / subscription</a:t>
            </a:r>
          </a:p>
          <a:p>
            <a:r>
              <a:rPr lang="en-US" sz="4000" dirty="0" smtClean="0">
                <a:solidFill>
                  <a:srgbClr val="92D050"/>
                </a:solidFill>
                <a:latin typeface="+mj-lt"/>
                <a:sym typeface="Wingdings" panose="05000000000000000000" pitchFamily="2" charset="2"/>
              </a:rPr>
              <a:t> </a:t>
            </a:r>
            <a:r>
              <a:rPr lang="en-US" sz="4000" dirty="0" smtClean="0">
                <a:solidFill>
                  <a:schemeClr val="bg1"/>
                </a:solidFill>
                <a:latin typeface="+mj-lt"/>
              </a:rPr>
              <a:t>Basic: 1.5M calls / unit (6) / month</a:t>
            </a:r>
          </a:p>
          <a:p>
            <a:r>
              <a:rPr lang="en-US" sz="4000" dirty="0" smtClean="0">
                <a:solidFill>
                  <a:srgbClr val="92D050"/>
                </a:solidFill>
                <a:latin typeface="+mj-lt"/>
                <a:sym typeface="Wingdings" panose="05000000000000000000" pitchFamily="2" charset="2"/>
              </a:rPr>
              <a:t> </a:t>
            </a:r>
            <a:r>
              <a:rPr lang="en-US" sz="4000" dirty="0" smtClean="0">
                <a:solidFill>
                  <a:schemeClr val="bg1"/>
                </a:solidFill>
                <a:latin typeface="+mj-lt"/>
                <a:sym typeface="Wingdings" panose="05000000000000000000" pitchFamily="2" charset="2"/>
              </a:rPr>
              <a:t>Standard: 15M calls / unit (10) / month</a:t>
            </a:r>
            <a:endParaRPr lang="en-US" sz="4000" dirty="0" smtClean="0">
              <a:solidFill>
                <a:schemeClr val="bg1"/>
              </a:solidFill>
              <a:latin typeface="+mj-lt"/>
            </a:endParaRPr>
          </a:p>
        </p:txBody>
      </p:sp>
      <p:sp>
        <p:nvSpPr>
          <p:cNvPr id="4" name="TextBox 3"/>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Tree>
    <p:extLst>
      <p:ext uri="{BB962C8B-B14F-4D97-AF65-F5344CB8AC3E}">
        <p14:creationId xmlns:p14="http://schemas.microsoft.com/office/powerpoint/2010/main" val="2617758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500"/>
                                        <p:tgtEl>
                                          <p:spTgt spid="6">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 Scaling</a:t>
            </a:r>
            <a:endParaRPr lang="en-US" dirty="0"/>
          </a:p>
        </p:txBody>
      </p:sp>
      <p:sp>
        <p:nvSpPr>
          <p:cNvPr id="3" name="Subtitle 2"/>
          <p:cNvSpPr>
            <a:spLocks noGrp="1"/>
          </p:cNvSpPr>
          <p:nvPr>
            <p:ph type="subTitle" idx="1"/>
          </p:nvPr>
        </p:nvSpPr>
        <p:spPr/>
        <p:txBody>
          <a:bodyPr>
            <a:normAutofit/>
          </a:bodyPr>
          <a:lstStyle/>
          <a:p>
            <a:r>
              <a:rPr lang="en-US" sz="4000" dirty="0" smtClean="0">
                <a:latin typeface="+mj-lt"/>
              </a:rPr>
              <a:t>Leaving Free Mode and Turning on </a:t>
            </a:r>
            <a:r>
              <a:rPr lang="en-US" sz="4000" dirty="0" err="1" smtClean="0">
                <a:latin typeface="+mj-lt"/>
              </a:rPr>
              <a:t>AutoScale</a:t>
            </a:r>
            <a:endParaRPr lang="en-US" sz="4000" dirty="0">
              <a:latin typeface="+mj-lt"/>
            </a:endParaRPr>
          </a:p>
        </p:txBody>
      </p:sp>
    </p:spTree>
    <p:extLst>
      <p:ext uri="{BB962C8B-B14F-4D97-AF65-F5344CB8AC3E}">
        <p14:creationId xmlns:p14="http://schemas.microsoft.com/office/powerpoint/2010/main" val="313815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800" dirty="0" smtClean="0">
                <a:solidFill>
                  <a:schemeClr val="bg1"/>
                </a:solidFill>
              </a:rPr>
              <a:t>Command </a:t>
            </a:r>
            <a:br>
              <a:rPr lang="en-US" sz="8800" dirty="0" smtClean="0">
                <a:solidFill>
                  <a:schemeClr val="bg1"/>
                </a:solidFill>
              </a:rPr>
            </a:br>
            <a:r>
              <a:rPr lang="en-US" sz="8800" dirty="0" smtClean="0">
                <a:solidFill>
                  <a:schemeClr val="bg1"/>
                </a:solidFill>
              </a:rPr>
              <a:t>Line </a:t>
            </a:r>
            <a:br>
              <a:rPr lang="en-US" sz="8800" dirty="0" smtClean="0">
                <a:solidFill>
                  <a:schemeClr val="bg1"/>
                </a:solidFill>
              </a:rPr>
            </a:br>
            <a:r>
              <a:rPr lang="en-US" sz="8800" dirty="0" smtClean="0">
                <a:solidFill>
                  <a:schemeClr val="bg1"/>
                </a:solidFill>
              </a:rPr>
              <a:t>Interface</a:t>
            </a:r>
            <a:endParaRPr lang="en-US" sz="8800" dirty="0">
              <a:solidFill>
                <a:schemeClr val="bg1"/>
              </a:solidFill>
            </a:endParaRPr>
          </a:p>
        </p:txBody>
      </p:sp>
    </p:spTree>
    <p:extLst>
      <p:ext uri="{BB962C8B-B14F-4D97-AF65-F5344CB8AC3E}">
        <p14:creationId xmlns:p14="http://schemas.microsoft.com/office/powerpoint/2010/main" val="3762631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38</a:t>
            </a:fld>
            <a:endParaRPr lang="en-US"/>
          </a:p>
        </p:txBody>
      </p:sp>
      <p:sp>
        <p:nvSpPr>
          <p:cNvPr id="5" name="Rectangle 4"/>
          <p:cNvSpPr/>
          <p:nvPr/>
        </p:nvSpPr>
        <p:spPr>
          <a:xfrm>
            <a:off x="898758" y="1426308"/>
            <a:ext cx="4493846" cy="13872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t>Create / Delete Services</a:t>
            </a:r>
            <a:endParaRPr lang="en-US" sz="2800" dirty="0"/>
          </a:p>
        </p:txBody>
      </p:sp>
      <p:sp>
        <p:nvSpPr>
          <p:cNvPr id="6" name="Rectangle 5"/>
          <p:cNvSpPr/>
          <p:nvPr/>
        </p:nvSpPr>
        <p:spPr>
          <a:xfrm>
            <a:off x="6678247" y="1422401"/>
            <a:ext cx="4493846" cy="1387230"/>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t>Inspect / Delete Table Data</a:t>
            </a:r>
            <a:endParaRPr lang="en-US" sz="2800" dirty="0"/>
          </a:p>
        </p:txBody>
      </p:sp>
      <p:sp>
        <p:nvSpPr>
          <p:cNvPr id="7" name="Rectangle 6"/>
          <p:cNvSpPr/>
          <p:nvPr/>
        </p:nvSpPr>
        <p:spPr>
          <a:xfrm>
            <a:off x="894851" y="3259015"/>
            <a:ext cx="4493846" cy="1387230"/>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t>Create / Update / Delete Tables and Permissions</a:t>
            </a:r>
            <a:endParaRPr lang="en-US" sz="2800" dirty="0"/>
          </a:p>
        </p:txBody>
      </p:sp>
      <p:sp>
        <p:nvSpPr>
          <p:cNvPr id="8" name="Rectangle 7"/>
          <p:cNvSpPr/>
          <p:nvPr/>
        </p:nvSpPr>
        <p:spPr>
          <a:xfrm>
            <a:off x="6674340" y="3255108"/>
            <a:ext cx="4493846" cy="1387230"/>
          </a:xfrm>
          <a:prstGeom prst="rect">
            <a:avLst/>
          </a:prstGeom>
          <a:solidFill>
            <a:schemeClr val="accent4"/>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t>Create / Upload / Delete Scripts</a:t>
            </a:r>
            <a:endParaRPr lang="en-US" sz="2800" dirty="0"/>
          </a:p>
        </p:txBody>
      </p:sp>
      <p:sp>
        <p:nvSpPr>
          <p:cNvPr id="9" name="Rectangle 8"/>
          <p:cNvSpPr/>
          <p:nvPr/>
        </p:nvSpPr>
        <p:spPr>
          <a:xfrm>
            <a:off x="894850" y="5076093"/>
            <a:ext cx="4493846" cy="1387230"/>
          </a:xfrm>
          <a:prstGeom prst="rect">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t>Scale Up / Down Services</a:t>
            </a:r>
            <a:endParaRPr lang="en-US" sz="2800" dirty="0"/>
          </a:p>
        </p:txBody>
      </p:sp>
      <p:sp>
        <p:nvSpPr>
          <p:cNvPr id="10" name="Rectangle 9"/>
          <p:cNvSpPr/>
          <p:nvPr/>
        </p:nvSpPr>
        <p:spPr>
          <a:xfrm>
            <a:off x="6674339" y="5072186"/>
            <a:ext cx="4493846" cy="1387230"/>
          </a:xfrm>
          <a:prstGeom prst="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t>Much More Across Azure</a:t>
            </a:r>
            <a:endParaRPr lang="en-US" sz="2800" dirty="0"/>
          </a:p>
        </p:txBody>
      </p:sp>
    </p:spTree>
    <p:extLst>
      <p:ext uri="{BB962C8B-B14F-4D97-AF65-F5344CB8AC3E}">
        <p14:creationId xmlns:p14="http://schemas.microsoft.com/office/powerpoint/2010/main" val="299203967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 Using the CLI</a:t>
            </a:r>
            <a:endParaRPr lang="en-US" dirty="0"/>
          </a:p>
        </p:txBody>
      </p:sp>
      <p:sp>
        <p:nvSpPr>
          <p:cNvPr id="3" name="Subtitle 2"/>
          <p:cNvSpPr>
            <a:spLocks noGrp="1"/>
          </p:cNvSpPr>
          <p:nvPr>
            <p:ph type="subTitle" idx="1"/>
          </p:nvPr>
        </p:nvSpPr>
        <p:spPr/>
        <p:txBody>
          <a:bodyPr>
            <a:normAutofit/>
          </a:bodyPr>
          <a:lstStyle/>
          <a:p>
            <a:endParaRPr lang="en-US" sz="4400" dirty="0">
              <a:latin typeface="+mj-lt"/>
            </a:endParaRPr>
          </a:p>
        </p:txBody>
      </p:sp>
    </p:spTree>
    <p:extLst>
      <p:ext uri="{BB962C8B-B14F-4D97-AF65-F5344CB8AC3E}">
        <p14:creationId xmlns:p14="http://schemas.microsoft.com/office/powerpoint/2010/main" val="1898789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 Getting Started</a:t>
            </a:r>
            <a:endParaRPr lang="en-US" dirty="0"/>
          </a:p>
        </p:txBody>
      </p:sp>
      <p:sp>
        <p:nvSpPr>
          <p:cNvPr id="3" name="Subtitle 2"/>
          <p:cNvSpPr>
            <a:spLocks noGrp="1"/>
          </p:cNvSpPr>
          <p:nvPr>
            <p:ph type="subTitle" idx="1"/>
          </p:nvPr>
        </p:nvSpPr>
        <p:spPr/>
        <p:txBody>
          <a:bodyPr>
            <a:normAutofit/>
          </a:bodyPr>
          <a:lstStyle/>
          <a:p>
            <a:r>
              <a:rPr lang="en-US" sz="4400" dirty="0" smtClean="0">
                <a:latin typeface="+mj-lt"/>
              </a:rPr>
              <a:t>Your first Mobile Service</a:t>
            </a:r>
            <a:endParaRPr lang="en-US" sz="4400" dirty="0">
              <a:latin typeface="+mj-lt"/>
            </a:endParaRPr>
          </a:p>
        </p:txBody>
      </p:sp>
    </p:spTree>
    <p:extLst>
      <p:ext uri="{BB962C8B-B14F-4D97-AF65-F5344CB8AC3E}">
        <p14:creationId xmlns:p14="http://schemas.microsoft.com/office/powerpoint/2010/main" val="3666521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Service Tiers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40</a:t>
            </a:fld>
            <a:endParaRPr lang="en-US"/>
          </a:p>
        </p:txBody>
      </p:sp>
      <p:sp>
        <p:nvSpPr>
          <p:cNvPr id="7" name="Rectangle 6"/>
          <p:cNvSpPr/>
          <p:nvPr/>
        </p:nvSpPr>
        <p:spPr bwMode="auto">
          <a:xfrm>
            <a:off x="591496" y="1522174"/>
            <a:ext cx="6727714" cy="912581"/>
          </a:xfrm>
          <a:prstGeom prst="rect">
            <a:avLst/>
          </a:prstGeom>
          <a:solidFill>
            <a:schemeClr val="accent6"/>
          </a:solidFill>
          <a:ln w="9525" cap="flat" cmpd="sng" algn="ctr">
            <a:noFill/>
            <a:prstDash val="solid"/>
            <a:headEnd type="none" w="med" len="med"/>
            <a:tailEnd type="none" w="med" len="med"/>
          </a:ln>
          <a:effectLst/>
        </p:spPr>
        <p:txBody>
          <a:bodyPr vert="horz" wrap="square" lIns="186556" tIns="93278" rIns="93278" bIns="93278" numCol="1" rtlCol="0" anchor="b" anchorCtr="0" compatLnSpc="1">
            <a:prstTxWarp prst="textNoShape">
              <a:avLst/>
            </a:prstTxWarp>
          </a:bodyPr>
          <a:lstStyle/>
          <a:p>
            <a:pPr defTabSz="932779">
              <a:lnSpc>
                <a:spcPct val="90000"/>
              </a:lnSpc>
              <a:buSzPct val="90000"/>
              <a:defRPr/>
            </a:pPr>
            <a:r>
              <a:rPr lang="en-US" sz="3000" kern="0" dirty="0" smtClean="0">
                <a:gradFill>
                  <a:gsLst>
                    <a:gs pos="85000">
                      <a:srgbClr val="FFFFFF"/>
                    </a:gs>
                    <a:gs pos="0">
                      <a:srgbClr val="FFFFFF"/>
                    </a:gs>
                  </a:gsLst>
                  <a:lin ang="5400000" scaled="0"/>
                </a:gradFill>
                <a:latin typeface="Segoe UI Light" pitchFamily="34" charset="0"/>
              </a:rPr>
              <a:t>usage &amp; </a:t>
            </a:r>
            <a:r>
              <a:rPr lang="en-US" sz="3000" kern="0" dirty="0">
                <a:gradFill>
                  <a:gsLst>
                    <a:gs pos="85000">
                      <a:srgbClr val="FFFFFF"/>
                    </a:gs>
                    <a:gs pos="0">
                      <a:srgbClr val="FFFFFF"/>
                    </a:gs>
                  </a:gsLst>
                  <a:lin ang="5400000" scaled="0"/>
                </a:gradFill>
                <a:latin typeface="Segoe UI Light" pitchFamily="34" charset="0"/>
              </a:rPr>
              <a:t/>
            </a:r>
            <a:br>
              <a:rPr lang="en-US" sz="3000" kern="0" dirty="0">
                <a:gradFill>
                  <a:gsLst>
                    <a:gs pos="85000">
                      <a:srgbClr val="FFFFFF"/>
                    </a:gs>
                    <a:gs pos="0">
                      <a:srgbClr val="FFFFFF"/>
                    </a:gs>
                  </a:gsLst>
                  <a:lin ang="5400000" scaled="0"/>
                </a:gradFill>
                <a:latin typeface="Segoe UI Light" pitchFamily="34" charset="0"/>
              </a:rPr>
            </a:br>
            <a:r>
              <a:rPr lang="en-US" sz="3000" kern="0" dirty="0">
                <a:gradFill>
                  <a:gsLst>
                    <a:gs pos="85000">
                      <a:srgbClr val="FFFFFF"/>
                    </a:gs>
                    <a:gs pos="0">
                      <a:srgbClr val="FFFFFF"/>
                    </a:gs>
                  </a:gsLst>
                  <a:lin ang="5400000" scaled="0"/>
                </a:gradFill>
                <a:latin typeface="Segoe UI Light" pitchFamily="34" charset="0"/>
              </a:rPr>
              <a:t>licensing</a:t>
            </a:r>
          </a:p>
        </p:txBody>
      </p:sp>
      <p:sp>
        <p:nvSpPr>
          <p:cNvPr id="9" name="TextBox 8"/>
          <p:cNvSpPr txBox="1"/>
          <p:nvPr/>
        </p:nvSpPr>
        <p:spPr>
          <a:xfrm>
            <a:off x="6244958" y="1597072"/>
            <a:ext cx="378734" cy="775853"/>
          </a:xfrm>
          <a:prstGeom prst="rect">
            <a:avLst/>
          </a:prstGeom>
          <a:noFill/>
        </p:spPr>
        <p:txBody>
          <a:bodyPr wrap="square" lIns="0" tIns="0" rIns="0" bIns="0" rtlCol="0">
            <a:spAutoFit/>
          </a:bodyPr>
          <a:lstStyle/>
          <a:p>
            <a:pPr algn="ctr">
              <a:lnSpc>
                <a:spcPct val="90000"/>
              </a:lnSpc>
              <a:spcBef>
                <a:spcPct val="20000"/>
              </a:spcBef>
              <a:buSzPct val="80000"/>
            </a:pPr>
            <a:r>
              <a:rPr lang="en-US" sz="5500" dirty="0">
                <a:solidFill>
                  <a:schemeClr val="bg1">
                    <a:alpha val="99000"/>
                  </a:schemeClr>
                </a:solidFill>
                <a:latin typeface="Segoe UI Semibold" pitchFamily="34" charset="0"/>
              </a:rPr>
              <a:t>$</a:t>
            </a:r>
          </a:p>
        </p:txBody>
      </p:sp>
      <p:sp>
        <p:nvSpPr>
          <p:cNvPr id="10" name="Rectangle 9"/>
          <p:cNvSpPr/>
          <p:nvPr/>
        </p:nvSpPr>
        <p:spPr bwMode="auto">
          <a:xfrm>
            <a:off x="7864140" y="1517503"/>
            <a:ext cx="4114754" cy="912581"/>
          </a:xfrm>
          <a:prstGeom prst="rect">
            <a:avLst/>
          </a:prstGeom>
          <a:solidFill>
            <a:schemeClr val="accent6"/>
          </a:solidFill>
          <a:ln w="9525" cap="flat" cmpd="sng" algn="ctr">
            <a:noFill/>
            <a:prstDash val="solid"/>
            <a:headEnd type="none" w="med" len="med"/>
            <a:tailEnd type="none" w="med" len="med"/>
          </a:ln>
          <a:effectLst/>
        </p:spPr>
        <p:txBody>
          <a:bodyPr vert="horz" wrap="square" lIns="186556" tIns="93278" rIns="93278" bIns="93278" numCol="1" rtlCol="0" anchor="b" anchorCtr="0" compatLnSpc="1">
            <a:prstTxWarp prst="textNoShape">
              <a:avLst/>
            </a:prstTxWarp>
          </a:bodyPr>
          <a:lstStyle/>
          <a:p>
            <a:pPr defTabSz="932779">
              <a:lnSpc>
                <a:spcPct val="90000"/>
              </a:lnSpc>
              <a:buSzPct val="90000"/>
              <a:defRPr/>
            </a:pPr>
            <a:r>
              <a:rPr lang="en-US" sz="3000" kern="0" dirty="0">
                <a:gradFill>
                  <a:gsLst>
                    <a:gs pos="85000">
                      <a:srgbClr val="FFFFFF"/>
                    </a:gs>
                    <a:gs pos="0">
                      <a:srgbClr val="FFFFFF"/>
                    </a:gs>
                  </a:gsLst>
                  <a:lin ang="5400000" scaled="0"/>
                </a:gradFill>
                <a:latin typeface="Segoe UI Light" pitchFamily="34" charset="0"/>
              </a:rPr>
              <a:t>service level agreements</a:t>
            </a:r>
          </a:p>
        </p:txBody>
      </p:sp>
      <p:grpSp>
        <p:nvGrpSpPr>
          <p:cNvPr id="11" name="Group 10"/>
          <p:cNvGrpSpPr/>
          <p:nvPr/>
        </p:nvGrpSpPr>
        <p:grpSpPr bwMode="black">
          <a:xfrm>
            <a:off x="10657203" y="1829528"/>
            <a:ext cx="660711" cy="402185"/>
            <a:chOff x="10387012" y="4179358"/>
            <a:chExt cx="974726" cy="593725"/>
          </a:xfrm>
          <a:solidFill>
            <a:srgbClr val="FFFFFF"/>
          </a:solidFill>
        </p:grpSpPr>
        <p:sp>
          <p:nvSpPr>
            <p:cNvPr id="12" name="Freeform 11"/>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3" name="Freeform 12"/>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13"/>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14"/>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15"/>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
        <p:nvSpPr>
          <p:cNvPr id="17" name="Content Placeholder 4"/>
          <p:cNvSpPr txBox="1">
            <a:spLocks/>
          </p:cNvSpPr>
          <p:nvPr/>
        </p:nvSpPr>
        <p:spPr>
          <a:xfrm>
            <a:off x="7864139" y="2783133"/>
            <a:ext cx="4114755" cy="553998"/>
          </a:xfrm>
          <a:prstGeom prst="rect">
            <a:avLst/>
          </a:prstGeom>
        </p:spPr>
        <p:txBody>
          <a:bodyPr vert="horz" wrap="square" lIns="0" tIns="0" rIns="0" bIns="0" rtlCol="0">
            <a:spAutoFit/>
          </a:bodyPr>
          <a:lstStyle>
            <a:lvl1pPr indent="0">
              <a:lnSpc>
                <a:spcPct val="100000"/>
              </a:lnSpc>
              <a:spcBef>
                <a:spcPct val="20000"/>
              </a:spcBef>
              <a:spcAft>
                <a:spcPts val="1200"/>
              </a:spcAft>
              <a:buSzPct val="80000"/>
              <a:buFont typeface="Arial" pitchFamily="34" charset="0"/>
              <a:buNone/>
              <a:defRPr sz="2000">
                <a:solidFill>
                  <a:schemeClr val="tx2">
                    <a:alpha val="99000"/>
                  </a:schemeClr>
                </a:solidFill>
                <a:latin typeface="Segoe UI Light" pitchFamily="34" charset="0"/>
              </a:defRPr>
            </a:lvl1pPr>
            <a:lvl2pPr marL="855663" indent="-395288">
              <a:lnSpc>
                <a:spcPct val="90000"/>
              </a:lnSpc>
              <a:spcBef>
                <a:spcPct val="20000"/>
              </a:spcBef>
              <a:buSzPct val="80000"/>
              <a:buFont typeface="Arial" pitchFamily="34" charset="0"/>
              <a:buChar char="•"/>
              <a:defRPr sz="2800">
                <a:gradFill>
                  <a:gsLst>
                    <a:gs pos="0">
                      <a:srgbClr val="595959"/>
                    </a:gs>
                    <a:gs pos="86000">
                      <a:srgbClr val="595959"/>
                    </a:gs>
                  </a:gsLst>
                  <a:lin ang="5400000" scaled="0"/>
                </a:gradFill>
              </a:defRPr>
            </a:lvl2pPr>
            <a:lvl3pPr marL="1258888" indent="-403225">
              <a:lnSpc>
                <a:spcPct val="90000"/>
              </a:lnSpc>
              <a:spcBef>
                <a:spcPct val="20000"/>
              </a:spcBef>
              <a:buSzPct val="80000"/>
              <a:buFont typeface="Arial" pitchFamily="34" charset="0"/>
              <a:buChar char="•"/>
              <a:defRPr sz="2400">
                <a:gradFill>
                  <a:gsLst>
                    <a:gs pos="0">
                      <a:srgbClr val="595959"/>
                    </a:gs>
                    <a:gs pos="86000">
                      <a:srgbClr val="595959"/>
                    </a:gs>
                  </a:gsLst>
                  <a:lin ang="5400000" scaled="0"/>
                </a:gradFill>
              </a:defRPr>
            </a:lvl3pPr>
            <a:lvl4pPr marL="1604963" indent="-346075">
              <a:lnSpc>
                <a:spcPct val="90000"/>
              </a:lnSpc>
              <a:spcBef>
                <a:spcPct val="20000"/>
              </a:spcBef>
              <a:buSzPct val="80000"/>
              <a:buFont typeface="Arial" pitchFamily="34" charset="0"/>
              <a:buChar char="•"/>
              <a:defRPr sz="2000">
                <a:gradFill>
                  <a:gsLst>
                    <a:gs pos="0">
                      <a:srgbClr val="595959"/>
                    </a:gs>
                    <a:gs pos="86000">
                      <a:srgbClr val="595959"/>
                    </a:gs>
                  </a:gsLst>
                  <a:lin ang="5400000" scaled="0"/>
                </a:gradFill>
              </a:defRPr>
            </a:lvl4pPr>
            <a:lvl5pPr marL="1941513" indent="-336550">
              <a:lnSpc>
                <a:spcPct val="90000"/>
              </a:lnSpc>
              <a:spcBef>
                <a:spcPct val="20000"/>
              </a:spcBef>
              <a:buSzPct val="80000"/>
              <a:buFont typeface="Arial" pitchFamily="34" charset="0"/>
              <a:buChar char="•"/>
              <a:defRPr sz="2000">
                <a:gradFill>
                  <a:gsLst>
                    <a:gs pos="0">
                      <a:srgbClr val="595959"/>
                    </a:gs>
                    <a:gs pos="86000">
                      <a:srgbClr val="595959"/>
                    </a:gs>
                  </a:gsLst>
                  <a:lin ang="5400000" scaled="0"/>
                </a:gradFill>
              </a:defRPr>
            </a:lvl5pPr>
            <a:lvl6pPr marL="2514499" indent="-228591">
              <a:spcBef>
                <a:spcPct val="20000"/>
              </a:spcBef>
              <a:buFont typeface="Arial" pitchFamily="34" charset="0"/>
              <a:buChar char="•"/>
              <a:defRPr sz="2000"/>
            </a:lvl6pPr>
            <a:lvl7pPr marL="2971681" indent="-228591">
              <a:spcBef>
                <a:spcPct val="20000"/>
              </a:spcBef>
              <a:buFont typeface="Arial" pitchFamily="34" charset="0"/>
              <a:buChar char="•"/>
              <a:defRPr sz="2000"/>
            </a:lvl7pPr>
            <a:lvl8pPr marL="3428863" indent="-228591">
              <a:spcBef>
                <a:spcPct val="20000"/>
              </a:spcBef>
              <a:buFont typeface="Arial" pitchFamily="34" charset="0"/>
              <a:buChar char="•"/>
              <a:defRPr sz="2000"/>
            </a:lvl8pPr>
            <a:lvl9pPr marL="3886045" indent="-228591">
              <a:spcBef>
                <a:spcPct val="20000"/>
              </a:spcBef>
              <a:buFont typeface="Arial" pitchFamily="34" charset="0"/>
              <a:buChar char="•"/>
              <a:defRPr sz="2000"/>
            </a:lvl9pPr>
          </a:lstStyle>
          <a:p>
            <a:pPr>
              <a:spcBef>
                <a:spcPts val="1836"/>
              </a:spcBef>
            </a:pPr>
            <a:r>
              <a:rPr lang="en-US" sz="1800" b="1" dirty="0" smtClean="0">
                <a:solidFill>
                  <a:srgbClr val="00BCF2"/>
                </a:solidFill>
                <a:latin typeface="+mn-lt"/>
              </a:rPr>
              <a:t>General </a:t>
            </a:r>
            <a:r>
              <a:rPr lang="en-US" sz="1800" b="1" dirty="0">
                <a:solidFill>
                  <a:srgbClr val="00BCF2"/>
                </a:solidFill>
                <a:latin typeface="+mn-lt"/>
              </a:rPr>
              <a:t>Availability</a:t>
            </a:r>
            <a:r>
              <a:rPr lang="en-US" sz="1800" dirty="0">
                <a:solidFill>
                  <a:srgbClr val="696969"/>
                </a:solidFill>
                <a:latin typeface="+mn-lt"/>
              </a:rPr>
              <a:t/>
            </a:r>
            <a:br>
              <a:rPr lang="en-US" sz="1800" dirty="0">
                <a:solidFill>
                  <a:srgbClr val="696969"/>
                </a:solidFill>
                <a:latin typeface="+mn-lt"/>
              </a:rPr>
            </a:br>
            <a:r>
              <a:rPr lang="en-US" sz="1800" dirty="0">
                <a:solidFill>
                  <a:srgbClr val="FFFFFF"/>
                </a:solidFill>
              </a:rPr>
              <a:t>99.9%</a:t>
            </a:r>
          </a:p>
        </p:txBody>
      </p:sp>
      <p:graphicFrame>
        <p:nvGraphicFramePr>
          <p:cNvPr id="18" name="Table 17"/>
          <p:cNvGraphicFramePr>
            <a:graphicFrameLocks noGrp="1"/>
          </p:cNvGraphicFramePr>
          <p:nvPr>
            <p:extLst>
              <p:ext uri="{D42A27DB-BD31-4B8C-83A1-F6EECF244321}">
                <p14:modId xmlns:p14="http://schemas.microsoft.com/office/powerpoint/2010/main" val="923692359"/>
              </p:ext>
            </p:extLst>
          </p:nvPr>
        </p:nvGraphicFramePr>
        <p:xfrm>
          <a:off x="549019" y="2674311"/>
          <a:ext cx="6766485" cy="3718536"/>
        </p:xfrm>
        <a:graphic>
          <a:graphicData uri="http://schemas.openxmlformats.org/drawingml/2006/table">
            <a:tbl>
              <a:tblPr firstRow="1" bandRow="1">
                <a:tableStyleId>{7E9639D4-E3E2-4D34-9284-5A2195B3D0D7}</a:tableStyleId>
              </a:tblPr>
              <a:tblGrid>
                <a:gridCol w="1188707"/>
                <a:gridCol w="2011658"/>
                <a:gridCol w="1737340"/>
                <a:gridCol w="1828780"/>
              </a:tblGrid>
              <a:tr h="563874">
                <a:tc>
                  <a:txBody>
                    <a:bodyPr/>
                    <a:lstStyle/>
                    <a:p>
                      <a:endParaRPr lang="en-US" sz="1200" dirty="0"/>
                    </a:p>
                  </a:txBody>
                  <a:tcPr/>
                </a:tc>
                <a:tc>
                  <a:txBody>
                    <a:bodyPr/>
                    <a:lstStyle/>
                    <a:p>
                      <a:pPr algn="ctr"/>
                      <a:r>
                        <a:rPr lang="en-US" sz="1600" dirty="0" smtClean="0"/>
                        <a:t>Free</a:t>
                      </a:r>
                      <a:endParaRPr lang="en-US" sz="1600" dirty="0">
                        <a:solidFill>
                          <a:srgbClr val="FFFFFF"/>
                        </a:solidFill>
                      </a:endParaRPr>
                    </a:p>
                  </a:txBody>
                  <a:tcPr/>
                </a:tc>
                <a:tc>
                  <a:txBody>
                    <a:bodyPr/>
                    <a:lstStyle/>
                    <a:p>
                      <a:pPr algn="ctr"/>
                      <a:r>
                        <a:rPr lang="en-US" sz="1600" dirty="0" smtClean="0"/>
                        <a:t>Basic</a:t>
                      </a:r>
                      <a:endParaRPr lang="en-US" sz="1600" dirty="0">
                        <a:solidFill>
                          <a:srgbClr val="FFFFFF"/>
                        </a:solidFill>
                      </a:endParaRPr>
                    </a:p>
                  </a:txBody>
                  <a:tcPr/>
                </a:tc>
                <a:tc>
                  <a:txBody>
                    <a:bodyPr/>
                    <a:lstStyle/>
                    <a:p>
                      <a:pPr algn="ctr"/>
                      <a:r>
                        <a:rPr lang="en-US" sz="1600" dirty="0" smtClean="0"/>
                        <a:t>Standard</a:t>
                      </a:r>
                      <a:endParaRPr lang="en-US" sz="1600" dirty="0">
                        <a:solidFill>
                          <a:srgbClr val="FFFFFF"/>
                        </a:solidFill>
                      </a:endParaRPr>
                    </a:p>
                  </a:txBody>
                  <a:tcPr/>
                </a:tc>
              </a:tr>
              <a:tr h="533394">
                <a:tc>
                  <a:txBody>
                    <a:bodyPr/>
                    <a:lstStyle/>
                    <a:p>
                      <a:r>
                        <a:rPr lang="en-US" sz="1400" dirty="0" smtClean="0">
                          <a:solidFill>
                            <a:schemeClr val="tx1">
                              <a:lumMod val="75000"/>
                            </a:schemeClr>
                          </a:solidFill>
                        </a:rPr>
                        <a:t>Usage Restrictions</a:t>
                      </a:r>
                      <a:endParaRPr lang="en-US" sz="1400" dirty="0">
                        <a:solidFill>
                          <a:schemeClr val="tx1">
                            <a:lumMod val="75000"/>
                          </a:schemeClr>
                        </a:solidFill>
                      </a:endParaRPr>
                    </a:p>
                  </a:txBody>
                  <a:tcPr>
                    <a:solidFill>
                      <a:schemeClr val="bg1"/>
                    </a:solidFill>
                  </a:tcPr>
                </a:tc>
                <a:tc>
                  <a:txBody>
                    <a:bodyPr/>
                    <a:lstStyle/>
                    <a:p>
                      <a:pPr algn="ctr"/>
                      <a:r>
                        <a:rPr lang="en-US" sz="1400" baseline="0" dirty="0" smtClean="0">
                          <a:solidFill>
                            <a:schemeClr val="tx1">
                              <a:lumMod val="75000"/>
                            </a:schemeClr>
                          </a:solidFill>
                        </a:rPr>
                        <a:t>Up to 10 services,</a:t>
                      </a:r>
                    </a:p>
                    <a:p>
                      <a:pPr algn="ctr"/>
                      <a:r>
                        <a:rPr lang="en-US" sz="1400" baseline="0" dirty="0" smtClean="0">
                          <a:solidFill>
                            <a:schemeClr val="tx1">
                              <a:lumMod val="75000"/>
                            </a:schemeClr>
                          </a:solidFill>
                        </a:rPr>
                        <a:t>Up to 500 Active Devices*</a:t>
                      </a:r>
                      <a:endParaRPr lang="en-US" sz="1400" dirty="0">
                        <a:solidFill>
                          <a:schemeClr val="tx1">
                            <a:lumMod val="75000"/>
                          </a:schemeClr>
                        </a:solidFill>
                      </a:endParaRPr>
                    </a:p>
                  </a:txBody>
                  <a:tcPr>
                    <a:solidFill>
                      <a:schemeClr val="bg1"/>
                    </a:solidFill>
                  </a:tcPr>
                </a:tc>
                <a:tc>
                  <a:txBody>
                    <a:bodyPr/>
                    <a:lstStyle/>
                    <a:p>
                      <a:pPr algn="ctr"/>
                      <a:r>
                        <a:rPr lang="en-US" sz="1400" dirty="0" smtClean="0">
                          <a:solidFill>
                            <a:schemeClr val="tx1">
                              <a:lumMod val="75000"/>
                            </a:schemeClr>
                          </a:solidFill>
                        </a:rPr>
                        <a:t>N/A</a:t>
                      </a:r>
                    </a:p>
                  </a:txBody>
                  <a:tcPr>
                    <a:solidFill>
                      <a:schemeClr val="bg1"/>
                    </a:solidFill>
                  </a:tcPr>
                </a:tc>
                <a:tc>
                  <a:txBody>
                    <a:bodyPr/>
                    <a:lstStyle/>
                    <a:p>
                      <a:pPr algn="ctr"/>
                      <a:r>
                        <a:rPr lang="en-US" sz="1400" dirty="0" smtClean="0">
                          <a:solidFill>
                            <a:schemeClr val="tx1">
                              <a:lumMod val="75000"/>
                            </a:schemeClr>
                          </a:solidFill>
                        </a:rPr>
                        <a:t>N/A</a:t>
                      </a:r>
                    </a:p>
                  </a:txBody>
                  <a:tcPr>
                    <a:solidFill>
                      <a:schemeClr val="bg1"/>
                    </a:solidFill>
                  </a:tcPr>
                </a:tc>
              </a:tr>
              <a:tr h="563874">
                <a:tc>
                  <a:txBody>
                    <a:bodyPr/>
                    <a:lstStyle/>
                    <a:p>
                      <a:r>
                        <a:rPr lang="en-US" sz="1400" dirty="0" smtClean="0">
                          <a:solidFill>
                            <a:schemeClr val="tx1">
                              <a:lumMod val="75000"/>
                            </a:schemeClr>
                          </a:solidFill>
                        </a:rPr>
                        <a:t>API Calls</a:t>
                      </a:r>
                      <a:endParaRPr lang="en-US" sz="1400" dirty="0">
                        <a:solidFill>
                          <a:schemeClr val="tx1">
                            <a:lumMod val="75000"/>
                          </a:schemeClr>
                        </a:solidFill>
                      </a:endParaRPr>
                    </a:p>
                  </a:txBody>
                  <a:tcPr>
                    <a:solidFill>
                      <a:schemeClr val="bg1"/>
                    </a:solidFill>
                  </a:tcPr>
                </a:tc>
                <a:tc>
                  <a:txBody>
                    <a:bodyPr/>
                    <a:lstStyle/>
                    <a:p>
                      <a:pPr algn="ctr"/>
                      <a:r>
                        <a:rPr lang="en-US" sz="1400" dirty="0" smtClean="0">
                          <a:solidFill>
                            <a:schemeClr val="tx1">
                              <a:lumMod val="75000"/>
                            </a:schemeClr>
                          </a:solidFill>
                        </a:rPr>
                        <a:t>500K</a:t>
                      </a:r>
                      <a:r>
                        <a:rPr lang="en-US" sz="1400" baseline="0" dirty="0" smtClean="0">
                          <a:solidFill>
                            <a:schemeClr val="tx1">
                              <a:lumMod val="75000"/>
                            </a:schemeClr>
                          </a:solidFill>
                        </a:rPr>
                        <a:t> </a:t>
                      </a:r>
                    </a:p>
                    <a:p>
                      <a:pPr algn="ctr"/>
                      <a:r>
                        <a:rPr lang="en-US" sz="1400" baseline="0" dirty="0" smtClean="0">
                          <a:solidFill>
                            <a:schemeClr val="tx1">
                              <a:lumMod val="75000"/>
                            </a:schemeClr>
                          </a:solidFill>
                        </a:rPr>
                        <a:t>(per </a:t>
                      </a:r>
                      <a:r>
                        <a:rPr lang="en-US" sz="1400" dirty="0" smtClean="0">
                          <a:solidFill>
                            <a:schemeClr val="tx1">
                              <a:lumMod val="75000"/>
                            </a:schemeClr>
                          </a:solidFill>
                        </a:rPr>
                        <a:t>subscription)</a:t>
                      </a:r>
                      <a:endParaRPr lang="en-US" sz="1400" dirty="0">
                        <a:solidFill>
                          <a:schemeClr val="tx1">
                            <a:lumMod val="75000"/>
                          </a:schemeClr>
                        </a:solidFill>
                      </a:endParaRPr>
                    </a:p>
                  </a:txBody>
                  <a:tcPr>
                    <a:solidFill>
                      <a:schemeClr val="bg1"/>
                    </a:solidFill>
                  </a:tcPr>
                </a:tc>
                <a:tc>
                  <a:txBody>
                    <a:bodyPr/>
                    <a:lstStyle/>
                    <a:p>
                      <a:pPr algn="ctr"/>
                      <a:r>
                        <a:rPr lang="en-US" sz="1400" dirty="0" smtClean="0">
                          <a:solidFill>
                            <a:schemeClr val="tx1">
                              <a:lumMod val="75000"/>
                            </a:schemeClr>
                          </a:solidFill>
                        </a:rPr>
                        <a:t>1.5M</a:t>
                      </a:r>
                    </a:p>
                    <a:p>
                      <a:pPr algn="ctr"/>
                      <a:r>
                        <a:rPr lang="en-US" sz="1400" dirty="0" smtClean="0">
                          <a:solidFill>
                            <a:schemeClr val="tx1">
                              <a:lumMod val="75000"/>
                            </a:schemeClr>
                          </a:solidFill>
                        </a:rPr>
                        <a:t>(per unit)</a:t>
                      </a:r>
                      <a:endParaRPr lang="en-US" sz="1400" dirty="0">
                        <a:solidFill>
                          <a:schemeClr val="tx1">
                            <a:lumMod val="75000"/>
                          </a:schemeClr>
                        </a:solidFill>
                      </a:endParaRPr>
                    </a:p>
                  </a:txBody>
                  <a:tcPr>
                    <a:solidFill>
                      <a:schemeClr val="bg1"/>
                    </a:solidFill>
                  </a:tcPr>
                </a:tc>
                <a:tc>
                  <a:txBody>
                    <a:bodyPr/>
                    <a:lstStyle/>
                    <a:p>
                      <a:pPr algn="ctr"/>
                      <a:r>
                        <a:rPr lang="en-US" sz="1400" dirty="0" smtClean="0">
                          <a:solidFill>
                            <a:schemeClr val="tx1">
                              <a:lumMod val="75000"/>
                            </a:schemeClr>
                          </a:solidFill>
                        </a:rPr>
                        <a:t>15M</a:t>
                      </a:r>
                    </a:p>
                    <a:p>
                      <a:pPr algn="ctr"/>
                      <a:r>
                        <a:rPr lang="en-US" sz="1400" dirty="0" smtClean="0">
                          <a:solidFill>
                            <a:schemeClr val="tx1">
                              <a:lumMod val="75000"/>
                            </a:schemeClr>
                          </a:solidFill>
                        </a:rPr>
                        <a:t>(per</a:t>
                      </a:r>
                      <a:r>
                        <a:rPr lang="en-US" sz="1400" baseline="0" dirty="0" smtClean="0">
                          <a:solidFill>
                            <a:schemeClr val="tx1">
                              <a:lumMod val="75000"/>
                            </a:schemeClr>
                          </a:solidFill>
                        </a:rPr>
                        <a:t> unit)</a:t>
                      </a:r>
                    </a:p>
                  </a:txBody>
                  <a:tcPr>
                    <a:solidFill>
                      <a:schemeClr val="bg1"/>
                    </a:solidFill>
                  </a:tcPr>
                </a:tc>
              </a:tr>
              <a:tr h="563874">
                <a:tc>
                  <a:txBody>
                    <a:bodyPr/>
                    <a:lstStyle/>
                    <a:p>
                      <a:r>
                        <a:rPr lang="en-US" sz="1400" dirty="0" smtClean="0">
                          <a:solidFill>
                            <a:schemeClr val="tx1">
                              <a:lumMod val="75000"/>
                            </a:schemeClr>
                          </a:solidFill>
                        </a:rPr>
                        <a:t>Scale</a:t>
                      </a:r>
                      <a:endParaRPr lang="en-US" sz="1400" dirty="0">
                        <a:solidFill>
                          <a:schemeClr val="tx1">
                            <a:lumMod val="75000"/>
                          </a:schemeClr>
                        </a:solidFill>
                      </a:endParaRPr>
                    </a:p>
                  </a:txBody>
                  <a:tcPr>
                    <a:solidFill>
                      <a:schemeClr val="bg1"/>
                    </a:solidFill>
                  </a:tcPr>
                </a:tc>
                <a:tc>
                  <a:txBody>
                    <a:bodyPr/>
                    <a:lstStyle/>
                    <a:p>
                      <a:pPr algn="ctr"/>
                      <a:r>
                        <a:rPr lang="en-US" sz="1400" dirty="0" smtClean="0">
                          <a:solidFill>
                            <a:schemeClr val="tx1">
                              <a:lumMod val="75000"/>
                            </a:schemeClr>
                          </a:solidFill>
                        </a:rPr>
                        <a:t>N/A</a:t>
                      </a:r>
                      <a:endParaRPr lang="en-US" sz="1400" b="1" dirty="0">
                        <a:solidFill>
                          <a:schemeClr val="tx1">
                            <a:lumMod val="75000"/>
                          </a:schemeClr>
                        </a:solidFill>
                      </a:endParaRPr>
                    </a:p>
                  </a:txBody>
                  <a:tcPr>
                    <a:solidFill>
                      <a:schemeClr val="bg1"/>
                    </a:solidFill>
                  </a:tcPr>
                </a:tc>
                <a:tc>
                  <a:txBody>
                    <a:bodyPr/>
                    <a:lstStyle/>
                    <a:p>
                      <a:pPr algn="ctr"/>
                      <a:r>
                        <a:rPr lang="en-US" sz="1400" dirty="0" smtClean="0">
                          <a:solidFill>
                            <a:schemeClr val="tx1">
                              <a:lumMod val="75000"/>
                            </a:schemeClr>
                          </a:solidFill>
                        </a:rPr>
                        <a:t>Up to 6  (in portal)</a:t>
                      </a:r>
                      <a:endParaRPr lang="en-US" sz="1400" b="1" dirty="0">
                        <a:solidFill>
                          <a:schemeClr val="tx1">
                            <a:lumMod val="75000"/>
                          </a:schemeClr>
                        </a:solidFill>
                      </a:endParaRPr>
                    </a:p>
                  </a:txBody>
                  <a:tcPr>
                    <a:solidFill>
                      <a:schemeClr val="bg1"/>
                    </a:solidFill>
                  </a:tcPr>
                </a:tc>
                <a:tc>
                  <a:txBody>
                    <a:bodyPr/>
                    <a:lstStyle/>
                    <a:p>
                      <a:pPr algn="ctr"/>
                      <a:r>
                        <a:rPr lang="en-US" sz="1400" dirty="0" smtClean="0">
                          <a:solidFill>
                            <a:schemeClr val="tx1">
                              <a:lumMod val="75000"/>
                            </a:schemeClr>
                          </a:solidFill>
                        </a:rPr>
                        <a:t>Up to 10  (in portal)</a:t>
                      </a:r>
                      <a:endParaRPr lang="en-US" sz="1400" b="1" dirty="0">
                        <a:solidFill>
                          <a:schemeClr val="tx1">
                            <a:lumMod val="75000"/>
                          </a:schemeClr>
                        </a:solidFill>
                      </a:endParaRPr>
                    </a:p>
                  </a:txBody>
                  <a:tcPr>
                    <a:solidFill>
                      <a:schemeClr val="bg1"/>
                    </a:solidFill>
                  </a:tcPr>
                </a:tc>
              </a:tr>
              <a:tr h="563874">
                <a:tc>
                  <a:txBody>
                    <a:bodyPr/>
                    <a:lstStyle/>
                    <a:p>
                      <a:r>
                        <a:rPr lang="en-US" sz="1400" dirty="0" smtClean="0">
                          <a:solidFill>
                            <a:schemeClr val="tx1">
                              <a:lumMod val="75000"/>
                            </a:schemeClr>
                          </a:solidFill>
                        </a:rPr>
                        <a:t>Scheduled Jobs</a:t>
                      </a:r>
                      <a:endParaRPr lang="en-US" sz="1400" dirty="0">
                        <a:solidFill>
                          <a:schemeClr val="tx1">
                            <a:lumMod val="75000"/>
                          </a:schemeClr>
                        </a:solidFill>
                      </a:endParaRPr>
                    </a:p>
                  </a:txBody>
                  <a:tcPr>
                    <a:solidFill>
                      <a:schemeClr val="bg1"/>
                    </a:solidFill>
                  </a:tcPr>
                </a:tc>
                <a:tc>
                  <a:txBody>
                    <a:bodyPr/>
                    <a:lstStyle/>
                    <a:p>
                      <a:pPr algn="ctr"/>
                      <a:r>
                        <a:rPr lang="en-US" sz="1400" dirty="0" smtClean="0">
                          <a:solidFill>
                            <a:schemeClr val="tx1">
                              <a:lumMod val="75000"/>
                            </a:schemeClr>
                          </a:solidFill>
                        </a:rPr>
                        <a:t>Limited</a:t>
                      </a:r>
                      <a:endParaRPr lang="en-US" sz="1400" b="1" dirty="0">
                        <a:solidFill>
                          <a:schemeClr val="tx1">
                            <a:lumMod val="75000"/>
                          </a:schemeClr>
                        </a:solidFill>
                      </a:endParaRPr>
                    </a:p>
                  </a:txBody>
                  <a:tcPr>
                    <a:solidFill>
                      <a:schemeClr val="bg1"/>
                    </a:solidFill>
                  </a:tcPr>
                </a:tc>
                <a:tc>
                  <a:txBody>
                    <a:bodyPr/>
                    <a:lstStyle/>
                    <a:p>
                      <a:pPr algn="ctr"/>
                      <a:r>
                        <a:rPr lang="en-US" sz="1400" dirty="0" smtClean="0">
                          <a:solidFill>
                            <a:schemeClr val="tx1">
                              <a:lumMod val="75000"/>
                            </a:schemeClr>
                          </a:solidFill>
                        </a:rPr>
                        <a:t>Included</a:t>
                      </a:r>
                      <a:endParaRPr lang="en-US" sz="1400" b="1" dirty="0">
                        <a:solidFill>
                          <a:schemeClr val="tx1">
                            <a:lumMod val="75000"/>
                          </a:schemeClr>
                        </a:solidFill>
                      </a:endParaRPr>
                    </a:p>
                  </a:txBody>
                  <a:tcPr>
                    <a:solidFill>
                      <a:schemeClr val="bg1"/>
                    </a:solidFill>
                  </a:tcPr>
                </a:tc>
                <a:tc>
                  <a:txBody>
                    <a:bodyPr/>
                    <a:lstStyle/>
                    <a:p>
                      <a:pPr algn="ctr"/>
                      <a:r>
                        <a:rPr lang="en-US" sz="1400" dirty="0" smtClean="0">
                          <a:solidFill>
                            <a:schemeClr val="tx1">
                              <a:lumMod val="75000"/>
                            </a:schemeClr>
                          </a:solidFill>
                        </a:rPr>
                        <a:t>Included</a:t>
                      </a:r>
                      <a:endParaRPr lang="en-US" sz="1400" b="1" dirty="0">
                        <a:solidFill>
                          <a:schemeClr val="tx1">
                            <a:lumMod val="75000"/>
                          </a:schemeClr>
                        </a:solidFill>
                      </a:endParaRPr>
                    </a:p>
                  </a:txBody>
                  <a:tcPr>
                    <a:solidFill>
                      <a:schemeClr val="bg1"/>
                    </a:solidFill>
                  </a:tcPr>
                </a:tc>
              </a:tr>
              <a:tr h="563874">
                <a:tc>
                  <a:txBody>
                    <a:bodyPr/>
                    <a:lstStyle/>
                    <a:p>
                      <a:r>
                        <a:rPr lang="en-US" sz="1400" dirty="0" smtClean="0">
                          <a:solidFill>
                            <a:schemeClr val="tx1">
                              <a:lumMod val="75000"/>
                            </a:schemeClr>
                          </a:solidFill>
                        </a:rPr>
                        <a:t>SQL Database</a:t>
                      </a:r>
                      <a:r>
                        <a:rPr lang="en-US" sz="1400" baseline="0" dirty="0" smtClean="0">
                          <a:solidFill>
                            <a:schemeClr val="tx1">
                              <a:lumMod val="75000"/>
                            </a:schemeClr>
                          </a:solidFill>
                        </a:rPr>
                        <a:t> </a:t>
                      </a:r>
                    </a:p>
                    <a:p>
                      <a:r>
                        <a:rPr lang="en-US" sz="1400" baseline="0" dirty="0" smtClean="0">
                          <a:solidFill>
                            <a:schemeClr val="tx1">
                              <a:lumMod val="75000"/>
                            </a:schemeClr>
                          </a:solidFill>
                        </a:rPr>
                        <a:t>(required)</a:t>
                      </a:r>
                      <a:endParaRPr lang="en-US" sz="1400" dirty="0">
                        <a:solidFill>
                          <a:schemeClr val="tx1">
                            <a:lumMod val="75000"/>
                          </a:schemeClr>
                        </a:solidFill>
                      </a:endParaRPr>
                    </a:p>
                  </a:txBody>
                  <a:tcPr>
                    <a:solidFill>
                      <a:schemeClr val="bg1"/>
                    </a:solidFill>
                  </a:tcPr>
                </a:tc>
                <a:tc>
                  <a:txBody>
                    <a:bodyPr/>
                    <a:lstStyle/>
                    <a:p>
                      <a:pPr algn="ctr"/>
                      <a:r>
                        <a:rPr lang="en-US" sz="1400" dirty="0" smtClean="0">
                          <a:solidFill>
                            <a:schemeClr val="tx1">
                              <a:lumMod val="75000"/>
                            </a:schemeClr>
                          </a:solidFill>
                        </a:rPr>
                        <a:t>20MB free DB</a:t>
                      </a:r>
                      <a:endParaRPr lang="en-US" sz="1400" b="1" dirty="0" smtClean="0">
                        <a:solidFill>
                          <a:schemeClr val="tx1">
                            <a:lumMod val="75000"/>
                          </a:schemeClr>
                        </a:solidFill>
                      </a:endParaRPr>
                    </a:p>
                  </a:txBody>
                  <a:tcPr>
                    <a:solidFill>
                      <a:schemeClr val="bg1"/>
                    </a:solidFill>
                  </a:tcPr>
                </a:tc>
                <a:tc>
                  <a:txBody>
                    <a:bodyPr/>
                    <a:lstStyle/>
                    <a:p>
                      <a:pPr algn="ctr"/>
                      <a:r>
                        <a:rPr lang="en-US" sz="1400" dirty="0" smtClean="0">
                          <a:solidFill>
                            <a:schemeClr val="tx1">
                              <a:lumMod val="75000"/>
                            </a:schemeClr>
                          </a:solidFill>
                        </a:rPr>
                        <a:t>20MB free DB</a:t>
                      </a:r>
                      <a:endParaRPr lang="en-US" sz="1400" b="1" dirty="0" smtClean="0">
                        <a:solidFill>
                          <a:schemeClr val="tx1">
                            <a:lumMod val="75000"/>
                          </a:schemeClr>
                        </a:solidFill>
                      </a:endParaRPr>
                    </a:p>
                  </a:txBody>
                  <a:tcPr>
                    <a:solidFill>
                      <a:schemeClr val="bg1"/>
                    </a:solidFill>
                  </a:tcPr>
                </a:tc>
                <a:tc>
                  <a:txBody>
                    <a:bodyPr/>
                    <a:lstStyle/>
                    <a:p>
                      <a:pPr algn="ctr"/>
                      <a:r>
                        <a:rPr lang="en-US" sz="1400" dirty="0" smtClean="0">
                          <a:solidFill>
                            <a:schemeClr val="tx1">
                              <a:lumMod val="75000"/>
                            </a:schemeClr>
                          </a:solidFill>
                        </a:rPr>
                        <a:t>20MB free DB</a:t>
                      </a:r>
                      <a:endParaRPr lang="en-US" sz="1400" b="1" dirty="0" smtClean="0">
                        <a:solidFill>
                          <a:schemeClr val="tx1">
                            <a:lumMod val="75000"/>
                          </a:schemeClr>
                        </a:solidFill>
                      </a:endParaRPr>
                    </a:p>
                  </a:txBody>
                  <a:tcPr>
                    <a:solidFill>
                      <a:schemeClr val="bg1"/>
                    </a:solidFill>
                  </a:tcPr>
                </a:tc>
              </a:tr>
            </a:tbl>
          </a:graphicData>
        </a:graphic>
      </p:graphicFrame>
      <p:sp>
        <p:nvSpPr>
          <p:cNvPr id="19" name="TextBox 18"/>
          <p:cNvSpPr txBox="1"/>
          <p:nvPr/>
        </p:nvSpPr>
        <p:spPr>
          <a:xfrm>
            <a:off x="7864139" y="5169095"/>
            <a:ext cx="4114756" cy="755335"/>
          </a:xfrm>
          <a:prstGeom prst="rect">
            <a:avLst/>
          </a:prstGeom>
          <a:noFill/>
        </p:spPr>
        <p:txBody>
          <a:bodyPr wrap="square" lIns="182880" tIns="146304" rIns="182880" bIns="146304" rtlCol="0">
            <a:spAutoFit/>
          </a:bodyPr>
          <a:lstStyle/>
          <a:p>
            <a:pPr>
              <a:lnSpc>
                <a:spcPct val="90000"/>
              </a:lnSpc>
            </a:pPr>
            <a:r>
              <a:rPr lang="en-US" sz="1100" dirty="0" smtClean="0">
                <a:solidFill>
                  <a:srgbClr val="FFFFFF"/>
                </a:solidFill>
              </a:rPr>
              <a:t>*Active </a:t>
            </a:r>
            <a:r>
              <a:rPr lang="en-US" sz="1100" dirty="0">
                <a:solidFill>
                  <a:srgbClr val="FFFFFF"/>
                </a:solidFill>
              </a:rPr>
              <a:t>devices refers to the number of </a:t>
            </a:r>
            <a:r>
              <a:rPr lang="en-US" sz="1100" dirty="0" smtClean="0">
                <a:solidFill>
                  <a:srgbClr val="FFFFFF"/>
                </a:solidFill>
              </a:rPr>
              <a:t>physical devices and emulators that make at least one call to or receive a push notification from your mobile service.</a:t>
            </a:r>
            <a:endParaRPr lang="en-US" sz="1100" dirty="0">
              <a:solidFill>
                <a:srgbClr val="FFFFFF"/>
              </a:solidFill>
            </a:endParaRPr>
          </a:p>
        </p:txBody>
      </p:sp>
    </p:spTree>
    <p:extLst>
      <p:ext uri="{BB962C8B-B14F-4D97-AF65-F5344CB8AC3E}">
        <p14:creationId xmlns:p14="http://schemas.microsoft.com/office/powerpoint/2010/main" val="8252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Azure Mobile Services</a:t>
            </a:r>
            <a:endParaRPr lang="en-US" dirty="0"/>
          </a:p>
        </p:txBody>
      </p:sp>
      <p:sp>
        <p:nvSpPr>
          <p:cNvPr id="4" name="Slide Number Placeholder 3"/>
          <p:cNvSpPr>
            <a:spLocks noGrp="1"/>
          </p:cNvSpPr>
          <p:nvPr>
            <p:ph type="sldNum" sz="quarter" idx="12"/>
          </p:nvPr>
        </p:nvSpPr>
        <p:spPr>
          <a:xfrm>
            <a:off x="8897420" y="6117322"/>
            <a:ext cx="2743200" cy="365125"/>
          </a:xfrm>
        </p:spPr>
        <p:txBody>
          <a:bodyPr/>
          <a:lstStyle/>
          <a:p>
            <a:fld id="{0A164282-434E-41D4-9582-783D542A7B68}" type="slidenum">
              <a:rPr lang="en-US" smtClean="0"/>
              <a:pPr/>
              <a:t>41</a:t>
            </a:fld>
            <a:endParaRPr lang="en-US"/>
          </a:p>
        </p:txBody>
      </p:sp>
      <p:pic>
        <p:nvPicPr>
          <p:cNvPr id="8" name="Picture 7" descr="mobile services (featur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70317" y="2599241"/>
            <a:ext cx="2871528" cy="2871528"/>
          </a:xfrm>
          <a:prstGeom prst="rect">
            <a:avLst/>
          </a:prstGeom>
        </p:spPr>
      </p:pic>
      <p:pic>
        <p:nvPicPr>
          <p:cNvPr id="9" name="Picture 8" descr="Access Control.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38723" y="2226796"/>
            <a:ext cx="780288" cy="780288"/>
          </a:xfrm>
          <a:prstGeom prst="rect">
            <a:avLst/>
          </a:prstGeom>
        </p:spPr>
      </p:pic>
      <p:pic>
        <p:nvPicPr>
          <p:cNvPr id="12" name="Picture 11" descr="cloud service.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37856" y="3183269"/>
            <a:ext cx="780288" cy="780288"/>
          </a:xfrm>
          <a:prstGeom prst="rect">
            <a:avLst/>
          </a:prstGeom>
        </p:spPr>
      </p:pic>
      <p:pic>
        <p:nvPicPr>
          <p:cNvPr id="15" name="Picture 14" descr="Mobile.png"/>
          <p:cNvPicPr>
            <a:picLocks noChangeAspect="1"/>
          </p:cNvPicPr>
          <p:nvPr/>
        </p:nvPicPr>
        <p:blipFill>
          <a:blip r:embed="rId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10932" y="3634778"/>
            <a:ext cx="780288" cy="780288"/>
          </a:xfrm>
          <a:prstGeom prst="rect">
            <a:avLst/>
          </a:prstGeom>
        </p:spPr>
      </p:pic>
      <p:pic>
        <p:nvPicPr>
          <p:cNvPr id="16" name="Picture 15" descr="Notification Hub.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737857" y="4077790"/>
            <a:ext cx="780288" cy="780288"/>
          </a:xfrm>
          <a:prstGeom prst="rect">
            <a:avLst/>
          </a:prstGeom>
        </p:spPr>
      </p:pic>
      <p:pic>
        <p:nvPicPr>
          <p:cNvPr id="17" name="Picture 16" descr="Scheduler.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737856" y="5191481"/>
            <a:ext cx="780288" cy="780288"/>
          </a:xfrm>
          <a:prstGeom prst="rect">
            <a:avLst/>
          </a:prstGeom>
        </p:spPr>
      </p:pic>
      <p:pic>
        <p:nvPicPr>
          <p:cNvPr id="19" name="Picture 18" descr="SQL Database (Windows Azure).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737855" y="1290163"/>
            <a:ext cx="780288" cy="780288"/>
          </a:xfrm>
          <a:prstGeom prst="rect">
            <a:avLst/>
          </a:prstGeom>
        </p:spPr>
      </p:pic>
      <p:pic>
        <p:nvPicPr>
          <p:cNvPr id="22" name="Picture 21" descr="Mobile.png"/>
          <p:cNvPicPr>
            <a:picLocks noChangeAspect="1"/>
          </p:cNvPicPr>
          <p:nvPr/>
        </p:nvPicPr>
        <p:blipFill>
          <a:blip r:embed="rId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07024" y="2634409"/>
            <a:ext cx="780288" cy="780288"/>
          </a:xfrm>
          <a:prstGeom prst="rect">
            <a:avLst/>
          </a:prstGeom>
        </p:spPr>
      </p:pic>
      <p:pic>
        <p:nvPicPr>
          <p:cNvPr id="23" name="Picture 22" descr="Mobile.png"/>
          <p:cNvPicPr>
            <a:picLocks noChangeAspect="1"/>
          </p:cNvPicPr>
          <p:nvPr/>
        </p:nvPicPr>
        <p:blipFill>
          <a:blip r:embed="rId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07024" y="4646870"/>
            <a:ext cx="780288" cy="780288"/>
          </a:xfrm>
          <a:prstGeom prst="rect">
            <a:avLst/>
          </a:prstGeom>
        </p:spPr>
      </p:pic>
      <p:sp>
        <p:nvSpPr>
          <p:cNvPr id="24" name="Left-Right Arrow 23"/>
          <p:cNvSpPr/>
          <p:nvPr/>
        </p:nvSpPr>
        <p:spPr>
          <a:xfrm>
            <a:off x="1445846" y="3634154"/>
            <a:ext cx="3614616" cy="801077"/>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p:cNvSpPr txBox="1"/>
          <p:nvPr/>
        </p:nvSpPr>
        <p:spPr>
          <a:xfrm>
            <a:off x="8930051" y="1388962"/>
            <a:ext cx="3056061" cy="584776"/>
          </a:xfrm>
          <a:prstGeom prst="rect">
            <a:avLst/>
          </a:prstGeom>
          <a:noFill/>
        </p:spPr>
        <p:txBody>
          <a:bodyPr wrap="square" rtlCol="0">
            <a:spAutoFit/>
          </a:bodyPr>
          <a:lstStyle/>
          <a:p>
            <a:r>
              <a:rPr lang="en-US" sz="3200" dirty="0" smtClean="0"/>
              <a:t>Storage</a:t>
            </a:r>
            <a:endParaRPr lang="en-US" sz="4000" dirty="0"/>
          </a:p>
        </p:txBody>
      </p:sp>
      <p:sp>
        <p:nvSpPr>
          <p:cNvPr id="25" name="TextBox 24"/>
          <p:cNvSpPr txBox="1"/>
          <p:nvPr/>
        </p:nvSpPr>
        <p:spPr>
          <a:xfrm>
            <a:off x="8923694" y="2335057"/>
            <a:ext cx="3056061" cy="584776"/>
          </a:xfrm>
          <a:prstGeom prst="rect">
            <a:avLst/>
          </a:prstGeom>
          <a:noFill/>
        </p:spPr>
        <p:txBody>
          <a:bodyPr wrap="square" rtlCol="0">
            <a:spAutoFit/>
          </a:bodyPr>
          <a:lstStyle/>
          <a:p>
            <a:r>
              <a:rPr lang="en-US" sz="3200" dirty="0" smtClean="0"/>
              <a:t>Authentication</a:t>
            </a:r>
            <a:endParaRPr lang="en-US" sz="3200" dirty="0"/>
          </a:p>
        </p:txBody>
      </p:sp>
      <p:sp>
        <p:nvSpPr>
          <p:cNvPr id="27" name="TextBox 26"/>
          <p:cNvSpPr txBox="1"/>
          <p:nvPr/>
        </p:nvSpPr>
        <p:spPr>
          <a:xfrm>
            <a:off x="8937493" y="3201781"/>
            <a:ext cx="3056061" cy="584776"/>
          </a:xfrm>
          <a:prstGeom prst="rect">
            <a:avLst/>
          </a:prstGeom>
          <a:noFill/>
        </p:spPr>
        <p:txBody>
          <a:bodyPr wrap="square" rtlCol="0">
            <a:spAutoFit/>
          </a:bodyPr>
          <a:lstStyle/>
          <a:p>
            <a:r>
              <a:rPr lang="en-US" sz="3200" dirty="0" smtClean="0"/>
              <a:t>Logic</a:t>
            </a:r>
            <a:endParaRPr lang="en-US" sz="3200" dirty="0"/>
          </a:p>
        </p:txBody>
      </p:sp>
      <p:sp>
        <p:nvSpPr>
          <p:cNvPr id="28" name="TextBox 27"/>
          <p:cNvSpPr txBox="1"/>
          <p:nvPr/>
        </p:nvSpPr>
        <p:spPr>
          <a:xfrm>
            <a:off x="8937182" y="4174058"/>
            <a:ext cx="3056061" cy="584776"/>
          </a:xfrm>
          <a:prstGeom prst="rect">
            <a:avLst/>
          </a:prstGeom>
          <a:noFill/>
        </p:spPr>
        <p:txBody>
          <a:bodyPr wrap="square" rtlCol="0">
            <a:spAutoFit/>
          </a:bodyPr>
          <a:lstStyle/>
          <a:p>
            <a:r>
              <a:rPr lang="en-US" sz="3200" dirty="0" smtClean="0"/>
              <a:t>Push</a:t>
            </a:r>
            <a:endParaRPr lang="en-US" sz="3200" dirty="0"/>
          </a:p>
        </p:txBody>
      </p:sp>
      <p:sp>
        <p:nvSpPr>
          <p:cNvPr id="29" name="TextBox 28"/>
          <p:cNvSpPr txBox="1"/>
          <p:nvPr/>
        </p:nvSpPr>
        <p:spPr>
          <a:xfrm>
            <a:off x="8937182" y="5285228"/>
            <a:ext cx="3056061" cy="584776"/>
          </a:xfrm>
          <a:prstGeom prst="rect">
            <a:avLst/>
          </a:prstGeom>
          <a:noFill/>
        </p:spPr>
        <p:txBody>
          <a:bodyPr wrap="square" rtlCol="0">
            <a:spAutoFit/>
          </a:bodyPr>
          <a:lstStyle/>
          <a:p>
            <a:r>
              <a:rPr lang="en-US" sz="3200" dirty="0" smtClean="0"/>
              <a:t>Scheduler</a:t>
            </a:r>
            <a:endParaRPr lang="en-US" sz="3200" dirty="0"/>
          </a:p>
        </p:txBody>
      </p:sp>
    </p:spTree>
    <p:extLst>
      <p:ext uri="{BB962C8B-B14F-4D97-AF65-F5344CB8AC3E}">
        <p14:creationId xmlns:p14="http://schemas.microsoft.com/office/powerpoint/2010/main" val="3914372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1000" fill="hold"/>
                                        <p:tgtEl>
                                          <p:spTgt spid="24"/>
                                        </p:tgtEl>
                                        <p:attrNameLst>
                                          <p:attrName>ppt_w</p:attrName>
                                        </p:attrNameLst>
                                      </p:cBhvr>
                                      <p:tavLst>
                                        <p:tav tm="0">
                                          <p:val>
                                            <p:strVal val="#ppt_w*0.70"/>
                                          </p:val>
                                        </p:tav>
                                        <p:tav tm="100000">
                                          <p:val>
                                            <p:strVal val="#ppt_w"/>
                                          </p:val>
                                        </p:tav>
                                      </p:tavLst>
                                    </p:anim>
                                    <p:anim calcmode="lin" valueType="num">
                                      <p:cBhvr>
                                        <p:cTn id="8" dur="1000" fill="hold"/>
                                        <p:tgtEl>
                                          <p:spTgt spid="24"/>
                                        </p:tgtEl>
                                        <p:attrNameLst>
                                          <p:attrName>ppt_h</p:attrName>
                                        </p:attrNameLst>
                                      </p:cBhvr>
                                      <p:tavLst>
                                        <p:tav tm="0">
                                          <p:val>
                                            <p:strVal val="#ppt_h"/>
                                          </p:val>
                                        </p:tav>
                                        <p:tav tm="100000">
                                          <p:val>
                                            <p:strVal val="#ppt_h"/>
                                          </p:val>
                                        </p:tav>
                                      </p:tavLst>
                                    </p:anim>
                                    <p:animEffect transition="in" filter="fade">
                                      <p:cBhvr>
                                        <p:cTn id="9" dur="1000"/>
                                        <p:tgtEl>
                                          <p:spTgt spid="24"/>
                                        </p:tgtEl>
                                      </p:cBhvr>
                                    </p:animEffec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blinds(horizontal)">
                                      <p:cBhvr>
                                        <p:cTn id="14" dur="500"/>
                                        <p:tgtEl>
                                          <p:spTgt spid="19"/>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blinds(horizontal)">
                                      <p:cBhvr>
                                        <p:cTn id="25" dur="500"/>
                                        <p:tgtEl>
                                          <p:spTgt spid="25"/>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blinds(horizontal)">
                                      <p:cBhvr>
                                        <p:cTn id="30" dur="500"/>
                                        <p:tgtEl>
                                          <p:spTgt spid="12"/>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blinds(horizontal)">
                                      <p:cBhvr>
                                        <p:cTn id="33" dur="500"/>
                                        <p:tgtEl>
                                          <p:spTgt spid="27"/>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blinds(horizontal)">
                                      <p:cBhvr>
                                        <p:cTn id="38" dur="500"/>
                                        <p:tgtEl>
                                          <p:spTgt spid="16"/>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blinds(horizontal)">
                                      <p:cBhvr>
                                        <p:cTn id="41" dur="500"/>
                                        <p:tgtEl>
                                          <p:spTgt spid="28"/>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blinds(horizontal)">
                                      <p:cBhvr>
                                        <p:cTn id="46" dur="500"/>
                                        <p:tgtEl>
                                          <p:spTgt spid="17"/>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blinds(horizontal)">
                                      <p:cBhvr>
                                        <p:cTn id="4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 grpId="0"/>
      <p:bldP spid="25" grpId="0"/>
      <p:bldP spid="27" grpId="0"/>
      <p:bldP spid="28" grpId="0"/>
      <p:bldP spid="2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noAutofit/>
          </a:bodyPr>
          <a:lstStyle/>
          <a:p>
            <a:r>
              <a:rPr lang="en-US" sz="2800" dirty="0" smtClean="0"/>
              <a:t>Get a FREE Microsoft Azure Trial Account:</a:t>
            </a:r>
          </a:p>
          <a:p>
            <a:pPr lvl="1"/>
            <a:r>
              <a:rPr lang="en-US" sz="2000" dirty="0" smtClean="0"/>
              <a:t>http://</a:t>
            </a:r>
            <a:r>
              <a:rPr lang="en-US" sz="2000" dirty="0" err="1" smtClean="0"/>
              <a:t>azure.microsoft.com</a:t>
            </a:r>
            <a:endParaRPr lang="en-US" sz="2000" dirty="0" smtClean="0"/>
          </a:p>
          <a:p>
            <a:r>
              <a:rPr lang="en-US" sz="2400" dirty="0" smtClean="0"/>
              <a:t>Videos, Tutorials, and More</a:t>
            </a:r>
          </a:p>
          <a:p>
            <a:pPr lvl="1"/>
            <a:r>
              <a:rPr lang="en-US" sz="2000" dirty="0" smtClean="0"/>
              <a:t>http://</a:t>
            </a:r>
            <a:r>
              <a:rPr lang="en-US" sz="2000" dirty="0" err="1" smtClean="0"/>
              <a:t>azure.microsoft.com</a:t>
            </a:r>
            <a:r>
              <a:rPr lang="en-US" sz="2000" dirty="0" smtClean="0"/>
              <a:t>/mobile</a:t>
            </a:r>
          </a:p>
          <a:p>
            <a:r>
              <a:rPr lang="en-US" sz="2400" dirty="0" smtClean="0"/>
              <a:t>SDK Source Code on </a:t>
            </a:r>
            <a:r>
              <a:rPr lang="en-US" sz="2400" dirty="0" err="1" smtClean="0"/>
              <a:t>GitHub</a:t>
            </a:r>
            <a:endParaRPr lang="en-US" sz="2400" dirty="0"/>
          </a:p>
          <a:p>
            <a:pPr lvl="1"/>
            <a:r>
              <a:rPr lang="en-US" sz="2000" dirty="0"/>
              <a:t>https://</a:t>
            </a:r>
            <a:r>
              <a:rPr lang="en-US" sz="2000" dirty="0" err="1"/>
              <a:t>github.com</a:t>
            </a:r>
            <a:r>
              <a:rPr lang="en-US" sz="2000" dirty="0"/>
              <a:t>/Azure/azure-mobile-</a:t>
            </a:r>
            <a:r>
              <a:rPr lang="en-US" sz="2000" dirty="0" smtClean="0"/>
              <a:t>services</a:t>
            </a:r>
          </a:p>
          <a:p>
            <a:r>
              <a:rPr lang="en-US" sz="2400" dirty="0" smtClean="0"/>
              <a:t>Contact Details</a:t>
            </a:r>
          </a:p>
          <a:p>
            <a:pPr lvl="1"/>
            <a:r>
              <a:rPr lang="en-US" sz="2000" dirty="0" smtClean="0"/>
              <a:t>&lt;Contact Info&gt;</a:t>
            </a:r>
          </a:p>
        </p:txBody>
      </p:sp>
      <p:sp>
        <p:nvSpPr>
          <p:cNvPr id="4" name="Slide Number Placeholder 3"/>
          <p:cNvSpPr>
            <a:spLocks noGrp="1"/>
          </p:cNvSpPr>
          <p:nvPr>
            <p:ph type="sldNum" sz="quarter" idx="12"/>
          </p:nvPr>
        </p:nvSpPr>
        <p:spPr/>
        <p:txBody>
          <a:bodyPr/>
          <a:lstStyle/>
          <a:p>
            <a:fld id="{0A164282-434E-41D4-9582-783D542A7B68}" type="slidenum">
              <a:rPr lang="en-US" smtClean="0"/>
              <a:pPr/>
              <a:t>42</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Tree>
    <p:extLst>
      <p:ext uri="{BB962C8B-B14F-4D97-AF65-F5344CB8AC3E}">
        <p14:creationId xmlns:p14="http://schemas.microsoft.com/office/powerpoint/2010/main" val="3917394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1125475" y="1429492"/>
            <a:ext cx="4279281" cy="2701638"/>
            <a:chOff x="-2" y="0"/>
            <a:chExt cx="10862785" cy="6858000"/>
          </a:xfrm>
        </p:grpSpPr>
        <p:pic>
          <p:nvPicPr>
            <p:cNvPr id="18" name="Picture 17"/>
            <p:cNvPicPr>
              <a:picLocks noChangeAspect="1"/>
            </p:cNvPicPr>
            <p:nvPr/>
          </p:nvPicPr>
          <p:blipFill rotWithShape="1">
            <a:blip r:embed="rId3" cstate="print">
              <a:extLst>
                <a:ext uri="{28A0092B-C50C-407E-A947-70E740481C1C}">
                  <a14:useLocalDpi xmlns:a14="http://schemas.microsoft.com/office/drawing/2010/main" val="0"/>
                </a:ext>
              </a:extLst>
            </a:blip>
            <a:srcRect r="10902" b="9999"/>
            <a:stretch/>
          </p:blipFill>
          <p:spPr>
            <a:xfrm>
              <a:off x="-2" y="0"/>
              <a:ext cx="10862785" cy="6858000"/>
            </a:xfrm>
            <a:prstGeom prst="rect">
              <a:avLst/>
            </a:prstGeom>
          </p:spPr>
        </p:pic>
        <p:pic>
          <p:nvPicPr>
            <p:cNvPr id="19" name="Picture 18"/>
            <p:cNvPicPr>
              <a:picLocks noChangeAspect="1"/>
            </p:cNvPicPr>
            <p:nvPr/>
          </p:nvPicPr>
          <p:blipFill rotWithShape="1">
            <a:blip r:embed="rId3" cstate="print">
              <a:extLst>
                <a:ext uri="{28A0092B-C50C-407E-A947-70E740481C1C}">
                  <a14:useLocalDpi xmlns:a14="http://schemas.microsoft.com/office/drawing/2010/main" val="0"/>
                </a:ext>
              </a:extLst>
            </a:blip>
            <a:srcRect t="90500" r="92969"/>
            <a:stretch/>
          </p:blipFill>
          <p:spPr>
            <a:xfrm>
              <a:off x="1" y="6134100"/>
              <a:ext cx="857249" cy="723900"/>
            </a:xfrm>
            <a:prstGeom prst="rect">
              <a:avLst/>
            </a:prstGeom>
          </p:spPr>
        </p:pic>
      </p:grpSp>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b="14927"/>
          <a:stretch/>
        </p:blipFill>
        <p:spPr>
          <a:xfrm>
            <a:off x="916654" y="1127733"/>
            <a:ext cx="4678900" cy="5719580"/>
          </a:xfrm>
          <a:prstGeom prst="rect">
            <a:avLst/>
          </a:prstGeom>
        </p:spPr>
      </p:pic>
      <p:grpSp>
        <p:nvGrpSpPr>
          <p:cNvPr id="16" name="Group 15"/>
          <p:cNvGrpSpPr/>
          <p:nvPr/>
        </p:nvGrpSpPr>
        <p:grpSpPr>
          <a:xfrm>
            <a:off x="5811880" y="2906978"/>
            <a:ext cx="6146714" cy="2448303"/>
            <a:chOff x="5811880" y="1728413"/>
            <a:chExt cx="6146714" cy="2448303"/>
          </a:xfrm>
        </p:grpSpPr>
        <p:sp>
          <p:nvSpPr>
            <p:cNvPr id="20" name="Text Placeholder 25"/>
            <p:cNvSpPr txBox="1">
              <a:spLocks/>
            </p:cNvSpPr>
            <p:nvPr/>
          </p:nvSpPr>
          <p:spPr bwMode="ltGray">
            <a:xfrm>
              <a:off x="5811880" y="1728413"/>
              <a:ext cx="5860167" cy="1628567"/>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76959" indent="-676959" defTabSz="896157">
                <a:lnSpc>
                  <a:spcPts val="6666"/>
                </a:lnSpc>
                <a:defRPr/>
              </a:pPr>
              <a:r>
                <a:rPr lang="en-US" sz="5980" spc="-150" dirty="0">
                  <a:solidFill>
                    <a:srgbClr val="FFFFFF"/>
                  </a:solidFill>
                  <a:latin typeface="Segoe UI Light"/>
                </a:rPr>
                <a:t>Get </a:t>
              </a:r>
              <a:r>
                <a:rPr lang="en-US" sz="5980" spc="-150" dirty="0" smtClean="0">
                  <a:solidFill>
                    <a:srgbClr val="FFFFFF"/>
                  </a:solidFill>
                  <a:latin typeface="Segoe UI Light"/>
                </a:rPr>
                <a:t>started</a:t>
              </a:r>
              <a:endParaRPr lang="en-US" sz="5980" spc="-150" dirty="0">
                <a:solidFill>
                  <a:srgbClr val="FFFFFF"/>
                </a:solidFill>
                <a:latin typeface="Segoe UI Light"/>
              </a:endParaRPr>
            </a:p>
          </p:txBody>
        </p:sp>
        <p:sp>
          <p:nvSpPr>
            <p:cNvPr id="21" name="Text Placeholder 4"/>
            <p:cNvSpPr txBox="1">
              <a:spLocks/>
            </p:cNvSpPr>
            <p:nvPr/>
          </p:nvSpPr>
          <p:spPr>
            <a:xfrm>
              <a:off x="5968926" y="2763841"/>
              <a:ext cx="5989668" cy="1412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smtClean="0">
                  <a:solidFill>
                    <a:srgbClr val="11C1FF"/>
                  </a:solidFill>
                  <a:latin typeface="+mj-lt"/>
                </a:rPr>
                <a:t>Visit azure.microsoft.com</a:t>
              </a:r>
              <a:endParaRPr lang="en-US" sz="4000" dirty="0">
                <a:solidFill>
                  <a:srgbClr val="11C1FF"/>
                </a:solidFill>
                <a:latin typeface="+mj-lt"/>
              </a:endParaRPr>
            </a:p>
          </p:txBody>
        </p:sp>
      </p:grpSp>
    </p:spTree>
    <p:extLst>
      <p:ext uri="{BB962C8B-B14F-4D97-AF65-F5344CB8AC3E}">
        <p14:creationId xmlns:p14="http://schemas.microsoft.com/office/powerpoint/2010/main" val="2641055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81978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8" name="Title 3"/>
          <p:cNvSpPr txBox="1">
            <a:spLocks/>
          </p:cNvSpPr>
          <p:nvPr/>
        </p:nvSpPr>
        <p:spPr>
          <a:xfrm>
            <a:off x="231221" y="3648367"/>
            <a:ext cx="3178420" cy="872110"/>
          </a:xfrm>
          <a:prstGeom prst="rect">
            <a:avLst/>
          </a:prstGeom>
        </p:spPr>
        <p:txBody>
          <a:bodyPr vert="horz" wrap="square" lIns="146304" tIns="91440" rIns="146304" bIns="91440" rtlCol="0" anchor="ctr">
            <a:noAutofit/>
          </a:bodyPr>
          <a:lstStyle>
            <a:lvl1pPr algn="l" defTabSz="914180" rtl="0" eaLnBrk="1" latinLnBrk="0" hangingPunct="1">
              <a:lnSpc>
                <a:spcPts val="6175"/>
              </a:lnSpc>
              <a:spcBef>
                <a:spcPct val="0"/>
              </a:spcBef>
              <a:buNone/>
              <a:defRPr lang="en-US" sz="5293" b="0" kern="1200" cap="none" spc="-100" baseline="0">
                <a:ln w="3175">
                  <a:noFill/>
                </a:ln>
                <a:solidFill>
                  <a:schemeClr val="bg1"/>
                </a:solidFill>
                <a:effectLst/>
                <a:latin typeface="+mj-lt"/>
                <a:ea typeface="+mn-ea"/>
                <a:cs typeface="Segoe UI" pitchFamily="34" charset="0"/>
              </a:defRPr>
            </a:lvl1pPr>
          </a:lstStyle>
          <a:p>
            <a:pPr>
              <a:lnSpc>
                <a:spcPct val="100000"/>
              </a:lnSpc>
            </a:pPr>
            <a:r>
              <a:rPr lang="en-US" altLang="ja-JP" sz="4799" dirty="0">
                <a:ea typeface="メイリオ" pitchFamily="50" charset="-128"/>
                <a:cs typeface="Segoe UI Light" panose="020B0502040204020203" pitchFamily="34" charset="0"/>
              </a:rPr>
              <a:t>Azure </a:t>
            </a:r>
            <a:r>
              <a:rPr lang="en-US" altLang="ja-JP" sz="4799" dirty="0" smtClean="0">
                <a:ea typeface="メイリオ" pitchFamily="50" charset="-128"/>
                <a:cs typeface="Segoe UI Light" panose="020B0502040204020203" pitchFamily="34" charset="0"/>
              </a:rPr>
              <a:t>footprint</a:t>
            </a:r>
            <a:endParaRPr lang="en-US" sz="4799" dirty="0">
              <a:ea typeface="メイリオ" pitchFamily="50" charset="-128"/>
              <a:cs typeface="Segoe UI Light" panose="020B0502040204020203" pitchFamily="34" charset="0"/>
            </a:endParaRPr>
          </a:p>
        </p:txBody>
      </p:sp>
      <p:grpSp>
        <p:nvGrpSpPr>
          <p:cNvPr id="1239" name="Group 1238"/>
          <p:cNvGrpSpPr/>
          <p:nvPr/>
        </p:nvGrpSpPr>
        <p:grpSpPr>
          <a:xfrm>
            <a:off x="429370" y="289026"/>
            <a:ext cx="11148737" cy="6215364"/>
            <a:chOff x="395371" y="1139688"/>
            <a:chExt cx="8399866" cy="4651514"/>
          </a:xfrm>
          <a:solidFill>
            <a:srgbClr val="00B0F0"/>
          </a:solidFill>
        </p:grpSpPr>
        <p:sp>
          <p:nvSpPr>
            <p:cNvPr id="1240" name="Oval 9"/>
            <p:cNvSpPr>
              <a:spLocks noChangeAspect="1" noChangeArrowheads="1"/>
            </p:cNvSpPr>
            <p:nvPr userDrawn="1"/>
          </p:nvSpPr>
          <p:spPr bwMode="auto">
            <a:xfrm>
              <a:off x="2417310" y="1139688"/>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1" name="Oval 10"/>
            <p:cNvSpPr>
              <a:spLocks noChangeAspect="1" noChangeArrowheads="1"/>
            </p:cNvSpPr>
            <p:nvPr userDrawn="1"/>
          </p:nvSpPr>
          <p:spPr bwMode="auto">
            <a:xfrm>
              <a:off x="2528886" y="1139688"/>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2" name="Oval 11"/>
            <p:cNvSpPr>
              <a:spLocks noChangeAspect="1" noChangeArrowheads="1"/>
            </p:cNvSpPr>
            <p:nvPr userDrawn="1"/>
          </p:nvSpPr>
          <p:spPr bwMode="auto">
            <a:xfrm>
              <a:off x="2641969" y="1139688"/>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3" name="Oval 12"/>
            <p:cNvSpPr>
              <a:spLocks noChangeAspect="1" noChangeArrowheads="1"/>
            </p:cNvSpPr>
            <p:nvPr userDrawn="1"/>
          </p:nvSpPr>
          <p:spPr bwMode="auto">
            <a:xfrm>
              <a:off x="2753545" y="1139688"/>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4" name="Oval 13"/>
            <p:cNvSpPr>
              <a:spLocks noChangeAspect="1" noChangeArrowheads="1"/>
            </p:cNvSpPr>
            <p:nvPr userDrawn="1"/>
          </p:nvSpPr>
          <p:spPr bwMode="auto">
            <a:xfrm>
              <a:off x="3091289" y="1139688"/>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5" name="Oval 14"/>
            <p:cNvSpPr>
              <a:spLocks noChangeAspect="1" noChangeArrowheads="1"/>
            </p:cNvSpPr>
            <p:nvPr userDrawn="1"/>
          </p:nvSpPr>
          <p:spPr bwMode="auto">
            <a:xfrm>
              <a:off x="3204373" y="1139688"/>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6" name="Oval 15"/>
            <p:cNvSpPr>
              <a:spLocks noChangeAspect="1" noChangeArrowheads="1"/>
            </p:cNvSpPr>
            <p:nvPr userDrawn="1"/>
          </p:nvSpPr>
          <p:spPr bwMode="auto">
            <a:xfrm>
              <a:off x="3315949" y="1139688"/>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7" name="Oval 16"/>
            <p:cNvSpPr>
              <a:spLocks noChangeAspect="1" noChangeArrowheads="1"/>
            </p:cNvSpPr>
            <p:nvPr userDrawn="1"/>
          </p:nvSpPr>
          <p:spPr bwMode="auto">
            <a:xfrm>
              <a:off x="3429033" y="1139688"/>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8" name="Oval 17"/>
            <p:cNvSpPr>
              <a:spLocks noChangeAspect="1" noChangeArrowheads="1"/>
            </p:cNvSpPr>
            <p:nvPr userDrawn="1"/>
          </p:nvSpPr>
          <p:spPr bwMode="auto">
            <a:xfrm>
              <a:off x="3540609" y="1139688"/>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9" name="Oval 18"/>
            <p:cNvSpPr>
              <a:spLocks noChangeAspect="1" noChangeArrowheads="1"/>
            </p:cNvSpPr>
            <p:nvPr userDrawn="1"/>
          </p:nvSpPr>
          <p:spPr bwMode="auto">
            <a:xfrm>
              <a:off x="3653693" y="1139688"/>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0" name="Oval 19"/>
            <p:cNvSpPr>
              <a:spLocks noChangeAspect="1" noChangeArrowheads="1"/>
            </p:cNvSpPr>
            <p:nvPr userDrawn="1"/>
          </p:nvSpPr>
          <p:spPr bwMode="auto">
            <a:xfrm>
              <a:off x="3765269" y="1139688"/>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1" name="Oval 20"/>
            <p:cNvSpPr>
              <a:spLocks noChangeAspect="1" noChangeArrowheads="1"/>
            </p:cNvSpPr>
            <p:nvPr userDrawn="1"/>
          </p:nvSpPr>
          <p:spPr bwMode="auto">
            <a:xfrm>
              <a:off x="3878352" y="1139688"/>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2" name="Oval 21"/>
            <p:cNvSpPr>
              <a:spLocks noChangeAspect="1" noChangeArrowheads="1"/>
            </p:cNvSpPr>
            <p:nvPr userDrawn="1"/>
          </p:nvSpPr>
          <p:spPr bwMode="auto">
            <a:xfrm>
              <a:off x="3989928" y="1139688"/>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3" name="Oval 22"/>
            <p:cNvSpPr>
              <a:spLocks noChangeAspect="1" noChangeArrowheads="1"/>
            </p:cNvSpPr>
            <p:nvPr userDrawn="1"/>
          </p:nvSpPr>
          <p:spPr bwMode="auto">
            <a:xfrm>
              <a:off x="6574270" y="1139688"/>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4" name="Oval 23"/>
            <p:cNvSpPr>
              <a:spLocks noChangeAspect="1" noChangeArrowheads="1"/>
            </p:cNvSpPr>
            <p:nvPr userDrawn="1"/>
          </p:nvSpPr>
          <p:spPr bwMode="auto">
            <a:xfrm>
              <a:off x="2192650" y="1243725"/>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5" name="Oval 24"/>
            <p:cNvSpPr>
              <a:spLocks noChangeAspect="1" noChangeArrowheads="1"/>
            </p:cNvSpPr>
            <p:nvPr userDrawn="1"/>
          </p:nvSpPr>
          <p:spPr bwMode="auto">
            <a:xfrm>
              <a:off x="2304226" y="1243725"/>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6" name="Oval 25"/>
            <p:cNvSpPr>
              <a:spLocks noChangeAspect="1" noChangeArrowheads="1"/>
            </p:cNvSpPr>
            <p:nvPr userDrawn="1"/>
          </p:nvSpPr>
          <p:spPr bwMode="auto">
            <a:xfrm>
              <a:off x="2417310" y="1243725"/>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7" name="Oval 26"/>
            <p:cNvSpPr>
              <a:spLocks noChangeAspect="1" noChangeArrowheads="1"/>
            </p:cNvSpPr>
            <p:nvPr userDrawn="1"/>
          </p:nvSpPr>
          <p:spPr bwMode="auto">
            <a:xfrm>
              <a:off x="2528886" y="1243725"/>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8" name="Oval 27"/>
            <p:cNvSpPr>
              <a:spLocks noChangeAspect="1" noChangeArrowheads="1"/>
            </p:cNvSpPr>
            <p:nvPr userDrawn="1"/>
          </p:nvSpPr>
          <p:spPr bwMode="auto">
            <a:xfrm>
              <a:off x="2641969" y="1243725"/>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9" name="Oval 28"/>
            <p:cNvSpPr>
              <a:spLocks noChangeAspect="1" noChangeArrowheads="1"/>
            </p:cNvSpPr>
            <p:nvPr userDrawn="1"/>
          </p:nvSpPr>
          <p:spPr bwMode="auto">
            <a:xfrm>
              <a:off x="2866630" y="1243725"/>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0" name="Oval 29"/>
            <p:cNvSpPr>
              <a:spLocks noChangeAspect="1" noChangeArrowheads="1"/>
            </p:cNvSpPr>
            <p:nvPr userDrawn="1"/>
          </p:nvSpPr>
          <p:spPr bwMode="auto">
            <a:xfrm>
              <a:off x="2978206" y="1243725"/>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1" name="Oval 30"/>
            <p:cNvSpPr>
              <a:spLocks noChangeAspect="1" noChangeArrowheads="1"/>
            </p:cNvSpPr>
            <p:nvPr userDrawn="1"/>
          </p:nvSpPr>
          <p:spPr bwMode="auto">
            <a:xfrm>
              <a:off x="3091289" y="1243725"/>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2" name="Oval 31"/>
            <p:cNvSpPr>
              <a:spLocks noChangeAspect="1" noChangeArrowheads="1"/>
            </p:cNvSpPr>
            <p:nvPr userDrawn="1"/>
          </p:nvSpPr>
          <p:spPr bwMode="auto">
            <a:xfrm>
              <a:off x="3204373" y="1243725"/>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3" name="Oval 32"/>
            <p:cNvSpPr>
              <a:spLocks noChangeAspect="1" noChangeArrowheads="1"/>
            </p:cNvSpPr>
            <p:nvPr userDrawn="1"/>
          </p:nvSpPr>
          <p:spPr bwMode="auto">
            <a:xfrm>
              <a:off x="3315949" y="1243725"/>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4" name="Oval 33"/>
            <p:cNvSpPr>
              <a:spLocks noChangeAspect="1" noChangeArrowheads="1"/>
            </p:cNvSpPr>
            <p:nvPr userDrawn="1"/>
          </p:nvSpPr>
          <p:spPr bwMode="auto">
            <a:xfrm>
              <a:off x="3429033" y="1243725"/>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5" name="Oval 34"/>
            <p:cNvSpPr>
              <a:spLocks noChangeAspect="1" noChangeArrowheads="1"/>
            </p:cNvSpPr>
            <p:nvPr userDrawn="1"/>
          </p:nvSpPr>
          <p:spPr bwMode="auto">
            <a:xfrm>
              <a:off x="3540609" y="1243725"/>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6" name="Oval 35"/>
            <p:cNvSpPr>
              <a:spLocks noChangeAspect="1" noChangeArrowheads="1"/>
            </p:cNvSpPr>
            <p:nvPr userDrawn="1"/>
          </p:nvSpPr>
          <p:spPr bwMode="auto">
            <a:xfrm>
              <a:off x="3653693" y="1243725"/>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7" name="Oval 36"/>
            <p:cNvSpPr>
              <a:spLocks noChangeAspect="1" noChangeArrowheads="1"/>
            </p:cNvSpPr>
            <p:nvPr userDrawn="1"/>
          </p:nvSpPr>
          <p:spPr bwMode="auto">
            <a:xfrm>
              <a:off x="3765269" y="1243725"/>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8" name="Oval 37"/>
            <p:cNvSpPr>
              <a:spLocks noChangeAspect="1" noChangeArrowheads="1"/>
            </p:cNvSpPr>
            <p:nvPr userDrawn="1"/>
          </p:nvSpPr>
          <p:spPr bwMode="auto">
            <a:xfrm>
              <a:off x="3878352" y="1243725"/>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9" name="Oval 38"/>
            <p:cNvSpPr>
              <a:spLocks noChangeAspect="1" noChangeArrowheads="1"/>
            </p:cNvSpPr>
            <p:nvPr userDrawn="1"/>
          </p:nvSpPr>
          <p:spPr bwMode="auto">
            <a:xfrm>
              <a:off x="4663908" y="1243725"/>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0" name="Oval 39"/>
            <p:cNvSpPr>
              <a:spLocks noChangeAspect="1" noChangeArrowheads="1"/>
            </p:cNvSpPr>
            <p:nvPr userDrawn="1"/>
          </p:nvSpPr>
          <p:spPr bwMode="auto">
            <a:xfrm>
              <a:off x="4776992" y="1243725"/>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1" name="Oval 40"/>
            <p:cNvSpPr>
              <a:spLocks noChangeAspect="1" noChangeArrowheads="1"/>
            </p:cNvSpPr>
            <p:nvPr userDrawn="1"/>
          </p:nvSpPr>
          <p:spPr bwMode="auto">
            <a:xfrm>
              <a:off x="6462694" y="1243725"/>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2" name="Oval 41"/>
            <p:cNvSpPr>
              <a:spLocks noChangeAspect="1" noChangeArrowheads="1"/>
            </p:cNvSpPr>
            <p:nvPr userDrawn="1"/>
          </p:nvSpPr>
          <p:spPr bwMode="auto">
            <a:xfrm>
              <a:off x="6574270" y="1243725"/>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3" name="Oval 42"/>
            <p:cNvSpPr>
              <a:spLocks noChangeAspect="1" noChangeArrowheads="1"/>
            </p:cNvSpPr>
            <p:nvPr userDrawn="1"/>
          </p:nvSpPr>
          <p:spPr bwMode="auto">
            <a:xfrm>
              <a:off x="6687355" y="1243725"/>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4" name="Oval 43"/>
            <p:cNvSpPr>
              <a:spLocks noChangeAspect="1" noChangeArrowheads="1"/>
            </p:cNvSpPr>
            <p:nvPr userDrawn="1"/>
          </p:nvSpPr>
          <p:spPr bwMode="auto">
            <a:xfrm>
              <a:off x="1518671" y="1347762"/>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5" name="Oval 44"/>
            <p:cNvSpPr>
              <a:spLocks noChangeAspect="1" noChangeArrowheads="1"/>
            </p:cNvSpPr>
            <p:nvPr userDrawn="1"/>
          </p:nvSpPr>
          <p:spPr bwMode="auto">
            <a:xfrm>
              <a:off x="1630247" y="1347762"/>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6" name="Oval 45"/>
            <p:cNvSpPr>
              <a:spLocks noChangeAspect="1" noChangeArrowheads="1"/>
            </p:cNvSpPr>
            <p:nvPr userDrawn="1"/>
          </p:nvSpPr>
          <p:spPr bwMode="auto">
            <a:xfrm>
              <a:off x="1743330" y="1347762"/>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7" name="Oval 46"/>
            <p:cNvSpPr>
              <a:spLocks noChangeAspect="1" noChangeArrowheads="1"/>
            </p:cNvSpPr>
            <p:nvPr userDrawn="1"/>
          </p:nvSpPr>
          <p:spPr bwMode="auto">
            <a:xfrm>
              <a:off x="1854906" y="1347762"/>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8" name="Oval 47"/>
            <p:cNvSpPr>
              <a:spLocks noChangeAspect="1" noChangeArrowheads="1"/>
            </p:cNvSpPr>
            <p:nvPr userDrawn="1"/>
          </p:nvSpPr>
          <p:spPr bwMode="auto">
            <a:xfrm>
              <a:off x="1967990" y="1347762"/>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9" name="Oval 48"/>
            <p:cNvSpPr>
              <a:spLocks noChangeAspect="1" noChangeArrowheads="1"/>
            </p:cNvSpPr>
            <p:nvPr userDrawn="1"/>
          </p:nvSpPr>
          <p:spPr bwMode="auto">
            <a:xfrm>
              <a:off x="2192650" y="1347762"/>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0" name="Oval 49"/>
            <p:cNvSpPr>
              <a:spLocks noChangeAspect="1" noChangeArrowheads="1"/>
            </p:cNvSpPr>
            <p:nvPr userDrawn="1"/>
          </p:nvSpPr>
          <p:spPr bwMode="auto">
            <a:xfrm>
              <a:off x="2304226" y="1347762"/>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1" name="Oval 50"/>
            <p:cNvSpPr>
              <a:spLocks noChangeAspect="1" noChangeArrowheads="1"/>
            </p:cNvSpPr>
            <p:nvPr userDrawn="1"/>
          </p:nvSpPr>
          <p:spPr bwMode="auto">
            <a:xfrm>
              <a:off x="2417310" y="1347762"/>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2" name="Oval 51"/>
            <p:cNvSpPr>
              <a:spLocks noChangeAspect="1" noChangeArrowheads="1"/>
            </p:cNvSpPr>
            <p:nvPr userDrawn="1"/>
          </p:nvSpPr>
          <p:spPr bwMode="auto">
            <a:xfrm>
              <a:off x="2528886" y="1347762"/>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3" name="Oval 52"/>
            <p:cNvSpPr>
              <a:spLocks noChangeAspect="1" noChangeArrowheads="1"/>
            </p:cNvSpPr>
            <p:nvPr userDrawn="1"/>
          </p:nvSpPr>
          <p:spPr bwMode="auto">
            <a:xfrm>
              <a:off x="2753545" y="1347762"/>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4" name="Oval 53"/>
            <p:cNvSpPr>
              <a:spLocks noChangeAspect="1" noChangeArrowheads="1"/>
            </p:cNvSpPr>
            <p:nvPr userDrawn="1"/>
          </p:nvSpPr>
          <p:spPr bwMode="auto">
            <a:xfrm>
              <a:off x="2866630" y="1347762"/>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5" name="Oval 54"/>
            <p:cNvSpPr>
              <a:spLocks noChangeAspect="1" noChangeArrowheads="1"/>
            </p:cNvSpPr>
            <p:nvPr userDrawn="1"/>
          </p:nvSpPr>
          <p:spPr bwMode="auto">
            <a:xfrm>
              <a:off x="2978206" y="1347762"/>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6" name="Oval 55"/>
            <p:cNvSpPr>
              <a:spLocks noChangeAspect="1" noChangeArrowheads="1"/>
            </p:cNvSpPr>
            <p:nvPr userDrawn="1"/>
          </p:nvSpPr>
          <p:spPr bwMode="auto">
            <a:xfrm>
              <a:off x="3091289" y="1347762"/>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7" name="Oval 56"/>
            <p:cNvSpPr>
              <a:spLocks noChangeAspect="1" noChangeArrowheads="1"/>
            </p:cNvSpPr>
            <p:nvPr userDrawn="1"/>
          </p:nvSpPr>
          <p:spPr bwMode="auto">
            <a:xfrm>
              <a:off x="3204373" y="1347762"/>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8" name="Oval 57"/>
            <p:cNvSpPr>
              <a:spLocks noChangeAspect="1" noChangeArrowheads="1"/>
            </p:cNvSpPr>
            <p:nvPr userDrawn="1"/>
          </p:nvSpPr>
          <p:spPr bwMode="auto">
            <a:xfrm>
              <a:off x="3315949" y="1347762"/>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9" name="Oval 58"/>
            <p:cNvSpPr>
              <a:spLocks noChangeAspect="1" noChangeArrowheads="1"/>
            </p:cNvSpPr>
            <p:nvPr userDrawn="1"/>
          </p:nvSpPr>
          <p:spPr bwMode="auto">
            <a:xfrm>
              <a:off x="3429033" y="1347762"/>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0" name="Oval 59"/>
            <p:cNvSpPr>
              <a:spLocks noChangeAspect="1" noChangeArrowheads="1"/>
            </p:cNvSpPr>
            <p:nvPr userDrawn="1"/>
          </p:nvSpPr>
          <p:spPr bwMode="auto">
            <a:xfrm>
              <a:off x="3540609" y="1347762"/>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1" name="Oval 60"/>
            <p:cNvSpPr>
              <a:spLocks noChangeAspect="1" noChangeArrowheads="1"/>
            </p:cNvSpPr>
            <p:nvPr userDrawn="1"/>
          </p:nvSpPr>
          <p:spPr bwMode="auto">
            <a:xfrm>
              <a:off x="3653693" y="1347762"/>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2" name="Oval 61"/>
            <p:cNvSpPr>
              <a:spLocks noChangeAspect="1" noChangeArrowheads="1"/>
            </p:cNvSpPr>
            <p:nvPr userDrawn="1"/>
          </p:nvSpPr>
          <p:spPr bwMode="auto">
            <a:xfrm>
              <a:off x="3765269" y="1347762"/>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3" name="Oval 62"/>
            <p:cNvSpPr>
              <a:spLocks noChangeAspect="1" noChangeArrowheads="1"/>
            </p:cNvSpPr>
            <p:nvPr userDrawn="1"/>
          </p:nvSpPr>
          <p:spPr bwMode="auto">
            <a:xfrm>
              <a:off x="4663908" y="1347762"/>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4" name="Oval 63"/>
            <p:cNvSpPr>
              <a:spLocks noChangeAspect="1" noChangeArrowheads="1"/>
            </p:cNvSpPr>
            <p:nvPr userDrawn="1"/>
          </p:nvSpPr>
          <p:spPr bwMode="auto">
            <a:xfrm>
              <a:off x="6687355" y="1347762"/>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5" name="Oval 64"/>
            <p:cNvSpPr>
              <a:spLocks noChangeAspect="1" noChangeArrowheads="1"/>
            </p:cNvSpPr>
            <p:nvPr userDrawn="1"/>
          </p:nvSpPr>
          <p:spPr bwMode="auto">
            <a:xfrm>
              <a:off x="6798931" y="1347762"/>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6" name="Oval 65"/>
            <p:cNvSpPr>
              <a:spLocks noChangeAspect="1" noChangeArrowheads="1"/>
            </p:cNvSpPr>
            <p:nvPr userDrawn="1"/>
          </p:nvSpPr>
          <p:spPr bwMode="auto">
            <a:xfrm>
              <a:off x="1405586" y="1451799"/>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7" name="Oval 66"/>
            <p:cNvSpPr>
              <a:spLocks noChangeAspect="1" noChangeArrowheads="1"/>
            </p:cNvSpPr>
            <p:nvPr userDrawn="1"/>
          </p:nvSpPr>
          <p:spPr bwMode="auto">
            <a:xfrm>
              <a:off x="1518671" y="1451799"/>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8" name="Oval 67"/>
            <p:cNvSpPr>
              <a:spLocks noChangeAspect="1" noChangeArrowheads="1"/>
            </p:cNvSpPr>
            <p:nvPr userDrawn="1"/>
          </p:nvSpPr>
          <p:spPr bwMode="auto">
            <a:xfrm>
              <a:off x="1630247" y="1451799"/>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9" name="Oval 68"/>
            <p:cNvSpPr>
              <a:spLocks noChangeAspect="1" noChangeArrowheads="1"/>
            </p:cNvSpPr>
            <p:nvPr userDrawn="1"/>
          </p:nvSpPr>
          <p:spPr bwMode="auto">
            <a:xfrm>
              <a:off x="1743330" y="1451799"/>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0" name="Oval 69"/>
            <p:cNvSpPr>
              <a:spLocks noChangeAspect="1" noChangeArrowheads="1"/>
            </p:cNvSpPr>
            <p:nvPr userDrawn="1"/>
          </p:nvSpPr>
          <p:spPr bwMode="auto">
            <a:xfrm>
              <a:off x="1854906" y="1451799"/>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1" name="Oval 70"/>
            <p:cNvSpPr>
              <a:spLocks noChangeAspect="1" noChangeArrowheads="1"/>
            </p:cNvSpPr>
            <p:nvPr userDrawn="1"/>
          </p:nvSpPr>
          <p:spPr bwMode="auto">
            <a:xfrm>
              <a:off x="1967990" y="1451799"/>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2" name="Oval 71"/>
            <p:cNvSpPr>
              <a:spLocks noChangeAspect="1" noChangeArrowheads="1"/>
            </p:cNvSpPr>
            <p:nvPr userDrawn="1"/>
          </p:nvSpPr>
          <p:spPr bwMode="auto">
            <a:xfrm>
              <a:off x="2079566" y="1451799"/>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3" name="Oval 72"/>
            <p:cNvSpPr>
              <a:spLocks noChangeAspect="1" noChangeArrowheads="1"/>
            </p:cNvSpPr>
            <p:nvPr userDrawn="1"/>
          </p:nvSpPr>
          <p:spPr bwMode="auto">
            <a:xfrm>
              <a:off x="2192650" y="1451799"/>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4" name="Oval 73"/>
            <p:cNvSpPr>
              <a:spLocks noChangeAspect="1" noChangeArrowheads="1"/>
            </p:cNvSpPr>
            <p:nvPr userDrawn="1"/>
          </p:nvSpPr>
          <p:spPr bwMode="auto">
            <a:xfrm>
              <a:off x="2304226" y="1451799"/>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5" name="Oval 74"/>
            <p:cNvSpPr>
              <a:spLocks noChangeAspect="1" noChangeArrowheads="1"/>
            </p:cNvSpPr>
            <p:nvPr userDrawn="1"/>
          </p:nvSpPr>
          <p:spPr bwMode="auto">
            <a:xfrm>
              <a:off x="2417310" y="1451799"/>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6" name="Oval 75"/>
            <p:cNvSpPr>
              <a:spLocks noChangeAspect="1" noChangeArrowheads="1"/>
            </p:cNvSpPr>
            <p:nvPr userDrawn="1"/>
          </p:nvSpPr>
          <p:spPr bwMode="auto">
            <a:xfrm>
              <a:off x="2753545" y="1451799"/>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7" name="Oval 76"/>
            <p:cNvSpPr>
              <a:spLocks noChangeAspect="1" noChangeArrowheads="1"/>
            </p:cNvSpPr>
            <p:nvPr userDrawn="1"/>
          </p:nvSpPr>
          <p:spPr bwMode="auto">
            <a:xfrm>
              <a:off x="2866630" y="1451799"/>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8" name="Oval 77"/>
            <p:cNvSpPr>
              <a:spLocks noChangeAspect="1" noChangeArrowheads="1"/>
            </p:cNvSpPr>
            <p:nvPr userDrawn="1"/>
          </p:nvSpPr>
          <p:spPr bwMode="auto">
            <a:xfrm>
              <a:off x="2978206" y="1451799"/>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9" name="Oval 78"/>
            <p:cNvSpPr>
              <a:spLocks noChangeAspect="1" noChangeArrowheads="1"/>
            </p:cNvSpPr>
            <p:nvPr userDrawn="1"/>
          </p:nvSpPr>
          <p:spPr bwMode="auto">
            <a:xfrm>
              <a:off x="3091289" y="1451799"/>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0" name="Oval 79"/>
            <p:cNvSpPr>
              <a:spLocks noChangeAspect="1" noChangeArrowheads="1"/>
            </p:cNvSpPr>
            <p:nvPr userDrawn="1"/>
          </p:nvSpPr>
          <p:spPr bwMode="auto">
            <a:xfrm>
              <a:off x="3204373" y="1451799"/>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1" name="Oval 80"/>
            <p:cNvSpPr>
              <a:spLocks noChangeAspect="1" noChangeArrowheads="1"/>
            </p:cNvSpPr>
            <p:nvPr userDrawn="1"/>
          </p:nvSpPr>
          <p:spPr bwMode="auto">
            <a:xfrm>
              <a:off x="3315949" y="1451799"/>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2" name="Oval 81"/>
            <p:cNvSpPr>
              <a:spLocks noChangeAspect="1" noChangeArrowheads="1"/>
            </p:cNvSpPr>
            <p:nvPr userDrawn="1"/>
          </p:nvSpPr>
          <p:spPr bwMode="auto">
            <a:xfrm>
              <a:off x="3429033" y="1451799"/>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3" name="Oval 82"/>
            <p:cNvSpPr>
              <a:spLocks noChangeAspect="1" noChangeArrowheads="1"/>
            </p:cNvSpPr>
            <p:nvPr userDrawn="1"/>
          </p:nvSpPr>
          <p:spPr bwMode="auto">
            <a:xfrm>
              <a:off x="3540609" y="1451799"/>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4" name="Oval 83"/>
            <p:cNvSpPr>
              <a:spLocks noChangeAspect="1" noChangeArrowheads="1"/>
            </p:cNvSpPr>
            <p:nvPr userDrawn="1"/>
          </p:nvSpPr>
          <p:spPr bwMode="auto">
            <a:xfrm>
              <a:off x="3653693" y="1451799"/>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5" name="Oval 84"/>
            <p:cNvSpPr>
              <a:spLocks noChangeAspect="1" noChangeArrowheads="1"/>
            </p:cNvSpPr>
            <p:nvPr userDrawn="1"/>
          </p:nvSpPr>
          <p:spPr bwMode="auto">
            <a:xfrm>
              <a:off x="3765269" y="1451799"/>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6" name="Oval 85"/>
            <p:cNvSpPr>
              <a:spLocks noChangeAspect="1" noChangeArrowheads="1"/>
            </p:cNvSpPr>
            <p:nvPr userDrawn="1"/>
          </p:nvSpPr>
          <p:spPr bwMode="auto">
            <a:xfrm>
              <a:off x="5787207" y="1451799"/>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7" name="Oval 86"/>
            <p:cNvSpPr>
              <a:spLocks noChangeAspect="1" noChangeArrowheads="1"/>
            </p:cNvSpPr>
            <p:nvPr userDrawn="1"/>
          </p:nvSpPr>
          <p:spPr bwMode="auto">
            <a:xfrm>
              <a:off x="5900291" y="1451799"/>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8" name="Oval 87"/>
            <p:cNvSpPr>
              <a:spLocks noChangeAspect="1" noChangeArrowheads="1"/>
            </p:cNvSpPr>
            <p:nvPr userDrawn="1"/>
          </p:nvSpPr>
          <p:spPr bwMode="auto">
            <a:xfrm>
              <a:off x="6574270" y="1451799"/>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9" name="Oval 88"/>
            <p:cNvSpPr>
              <a:spLocks noChangeAspect="1" noChangeArrowheads="1"/>
            </p:cNvSpPr>
            <p:nvPr userDrawn="1"/>
          </p:nvSpPr>
          <p:spPr bwMode="auto">
            <a:xfrm>
              <a:off x="6687355" y="1451799"/>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0" name="Oval 89"/>
            <p:cNvSpPr>
              <a:spLocks noChangeAspect="1" noChangeArrowheads="1"/>
            </p:cNvSpPr>
            <p:nvPr userDrawn="1"/>
          </p:nvSpPr>
          <p:spPr bwMode="auto">
            <a:xfrm>
              <a:off x="6798931" y="1451799"/>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1" name="Oval 90"/>
            <p:cNvSpPr>
              <a:spLocks noChangeAspect="1" noChangeArrowheads="1"/>
            </p:cNvSpPr>
            <p:nvPr userDrawn="1"/>
          </p:nvSpPr>
          <p:spPr bwMode="auto">
            <a:xfrm>
              <a:off x="6912014" y="1451799"/>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2" name="Oval 91"/>
            <p:cNvSpPr>
              <a:spLocks noChangeAspect="1" noChangeArrowheads="1"/>
            </p:cNvSpPr>
            <p:nvPr userDrawn="1"/>
          </p:nvSpPr>
          <p:spPr bwMode="auto">
            <a:xfrm>
              <a:off x="7585994" y="1451799"/>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3" name="Oval 92"/>
            <p:cNvSpPr>
              <a:spLocks noChangeAspect="1" noChangeArrowheads="1"/>
            </p:cNvSpPr>
            <p:nvPr userDrawn="1"/>
          </p:nvSpPr>
          <p:spPr bwMode="auto">
            <a:xfrm>
              <a:off x="7697570" y="1451799"/>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4" name="Oval 93"/>
            <p:cNvSpPr>
              <a:spLocks noChangeAspect="1" noChangeArrowheads="1"/>
            </p:cNvSpPr>
            <p:nvPr userDrawn="1"/>
          </p:nvSpPr>
          <p:spPr bwMode="auto">
            <a:xfrm>
              <a:off x="7810653" y="1451799"/>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5" name="Oval 94"/>
            <p:cNvSpPr>
              <a:spLocks noChangeAspect="1" noChangeArrowheads="1"/>
            </p:cNvSpPr>
            <p:nvPr userDrawn="1"/>
          </p:nvSpPr>
          <p:spPr bwMode="auto">
            <a:xfrm>
              <a:off x="1405586" y="1555836"/>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6" name="Oval 95"/>
            <p:cNvSpPr>
              <a:spLocks noChangeAspect="1" noChangeArrowheads="1"/>
            </p:cNvSpPr>
            <p:nvPr userDrawn="1"/>
          </p:nvSpPr>
          <p:spPr bwMode="auto">
            <a:xfrm>
              <a:off x="1518671" y="1555836"/>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7" name="Oval 96"/>
            <p:cNvSpPr>
              <a:spLocks noChangeAspect="1" noChangeArrowheads="1"/>
            </p:cNvSpPr>
            <p:nvPr userDrawn="1"/>
          </p:nvSpPr>
          <p:spPr bwMode="auto">
            <a:xfrm>
              <a:off x="1630247" y="1555836"/>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8" name="Oval 97"/>
            <p:cNvSpPr>
              <a:spLocks noChangeAspect="1" noChangeArrowheads="1"/>
            </p:cNvSpPr>
            <p:nvPr userDrawn="1"/>
          </p:nvSpPr>
          <p:spPr bwMode="auto">
            <a:xfrm>
              <a:off x="1743330" y="1555836"/>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9" name="Oval 98"/>
            <p:cNvSpPr>
              <a:spLocks noChangeAspect="1" noChangeArrowheads="1"/>
            </p:cNvSpPr>
            <p:nvPr userDrawn="1"/>
          </p:nvSpPr>
          <p:spPr bwMode="auto">
            <a:xfrm>
              <a:off x="1854906" y="1555836"/>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0" name="Oval 99"/>
            <p:cNvSpPr>
              <a:spLocks noChangeAspect="1" noChangeArrowheads="1"/>
            </p:cNvSpPr>
            <p:nvPr userDrawn="1"/>
          </p:nvSpPr>
          <p:spPr bwMode="auto">
            <a:xfrm>
              <a:off x="1967990" y="1555836"/>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1" name="Oval 100"/>
            <p:cNvSpPr>
              <a:spLocks noChangeAspect="1" noChangeArrowheads="1"/>
            </p:cNvSpPr>
            <p:nvPr userDrawn="1"/>
          </p:nvSpPr>
          <p:spPr bwMode="auto">
            <a:xfrm>
              <a:off x="2079566" y="1555836"/>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2" name="Oval 101"/>
            <p:cNvSpPr>
              <a:spLocks noChangeAspect="1" noChangeArrowheads="1"/>
            </p:cNvSpPr>
            <p:nvPr userDrawn="1"/>
          </p:nvSpPr>
          <p:spPr bwMode="auto">
            <a:xfrm>
              <a:off x="2192650" y="1555836"/>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3" name="Oval 102"/>
            <p:cNvSpPr>
              <a:spLocks noChangeAspect="1" noChangeArrowheads="1"/>
            </p:cNvSpPr>
            <p:nvPr userDrawn="1"/>
          </p:nvSpPr>
          <p:spPr bwMode="auto">
            <a:xfrm>
              <a:off x="2304226" y="1555836"/>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4" name="Oval 103"/>
            <p:cNvSpPr>
              <a:spLocks noChangeAspect="1" noChangeArrowheads="1"/>
            </p:cNvSpPr>
            <p:nvPr userDrawn="1"/>
          </p:nvSpPr>
          <p:spPr bwMode="auto">
            <a:xfrm>
              <a:off x="2417310" y="1555836"/>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5" name="Oval 104"/>
            <p:cNvSpPr>
              <a:spLocks noChangeAspect="1" noChangeArrowheads="1"/>
            </p:cNvSpPr>
            <p:nvPr userDrawn="1"/>
          </p:nvSpPr>
          <p:spPr bwMode="auto">
            <a:xfrm>
              <a:off x="3091289" y="1555836"/>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6" name="Oval 105"/>
            <p:cNvSpPr>
              <a:spLocks noChangeAspect="1" noChangeArrowheads="1"/>
            </p:cNvSpPr>
            <p:nvPr userDrawn="1"/>
          </p:nvSpPr>
          <p:spPr bwMode="auto">
            <a:xfrm>
              <a:off x="3204373" y="1555836"/>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7" name="Oval 106"/>
            <p:cNvSpPr>
              <a:spLocks noChangeAspect="1" noChangeArrowheads="1"/>
            </p:cNvSpPr>
            <p:nvPr userDrawn="1"/>
          </p:nvSpPr>
          <p:spPr bwMode="auto">
            <a:xfrm>
              <a:off x="3315949" y="1555836"/>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8" name="Oval 107"/>
            <p:cNvSpPr>
              <a:spLocks noChangeAspect="1" noChangeArrowheads="1"/>
            </p:cNvSpPr>
            <p:nvPr userDrawn="1"/>
          </p:nvSpPr>
          <p:spPr bwMode="auto">
            <a:xfrm>
              <a:off x="3429033" y="1555836"/>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9" name="Oval 108"/>
            <p:cNvSpPr>
              <a:spLocks noChangeAspect="1" noChangeArrowheads="1"/>
            </p:cNvSpPr>
            <p:nvPr userDrawn="1"/>
          </p:nvSpPr>
          <p:spPr bwMode="auto">
            <a:xfrm>
              <a:off x="3540609" y="1555836"/>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0" name="Oval 109"/>
            <p:cNvSpPr>
              <a:spLocks noChangeAspect="1" noChangeArrowheads="1"/>
            </p:cNvSpPr>
            <p:nvPr userDrawn="1"/>
          </p:nvSpPr>
          <p:spPr bwMode="auto">
            <a:xfrm>
              <a:off x="3653693" y="1555836"/>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1" name="Oval 110"/>
            <p:cNvSpPr>
              <a:spLocks noChangeAspect="1" noChangeArrowheads="1"/>
            </p:cNvSpPr>
            <p:nvPr userDrawn="1"/>
          </p:nvSpPr>
          <p:spPr bwMode="auto">
            <a:xfrm>
              <a:off x="3765269" y="1555836"/>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2" name="Oval 111"/>
            <p:cNvSpPr>
              <a:spLocks noChangeAspect="1" noChangeArrowheads="1"/>
            </p:cNvSpPr>
            <p:nvPr userDrawn="1"/>
          </p:nvSpPr>
          <p:spPr bwMode="auto">
            <a:xfrm>
              <a:off x="5675631" y="1555836"/>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3" name="Oval 112"/>
            <p:cNvSpPr>
              <a:spLocks noChangeAspect="1" noChangeArrowheads="1"/>
            </p:cNvSpPr>
            <p:nvPr userDrawn="1"/>
          </p:nvSpPr>
          <p:spPr bwMode="auto">
            <a:xfrm>
              <a:off x="6238035" y="1555836"/>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4" name="Oval 113"/>
            <p:cNvSpPr>
              <a:spLocks noChangeAspect="1" noChangeArrowheads="1"/>
            </p:cNvSpPr>
            <p:nvPr userDrawn="1"/>
          </p:nvSpPr>
          <p:spPr bwMode="auto">
            <a:xfrm>
              <a:off x="6349611" y="1555836"/>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5" name="Oval 114"/>
            <p:cNvSpPr>
              <a:spLocks noChangeAspect="1" noChangeArrowheads="1"/>
            </p:cNvSpPr>
            <p:nvPr userDrawn="1"/>
          </p:nvSpPr>
          <p:spPr bwMode="auto">
            <a:xfrm>
              <a:off x="6462694" y="1555836"/>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6" name="Oval 115"/>
            <p:cNvSpPr>
              <a:spLocks noChangeAspect="1" noChangeArrowheads="1"/>
            </p:cNvSpPr>
            <p:nvPr userDrawn="1"/>
          </p:nvSpPr>
          <p:spPr bwMode="auto">
            <a:xfrm>
              <a:off x="6574270" y="1555836"/>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7" name="Oval 116"/>
            <p:cNvSpPr>
              <a:spLocks noChangeAspect="1" noChangeArrowheads="1"/>
            </p:cNvSpPr>
            <p:nvPr userDrawn="1"/>
          </p:nvSpPr>
          <p:spPr bwMode="auto">
            <a:xfrm>
              <a:off x="6687355" y="1555836"/>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8" name="Oval 117"/>
            <p:cNvSpPr>
              <a:spLocks noChangeAspect="1" noChangeArrowheads="1"/>
            </p:cNvSpPr>
            <p:nvPr userDrawn="1"/>
          </p:nvSpPr>
          <p:spPr bwMode="auto">
            <a:xfrm>
              <a:off x="6798931" y="1555836"/>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9" name="Oval 118"/>
            <p:cNvSpPr>
              <a:spLocks noChangeAspect="1" noChangeArrowheads="1"/>
            </p:cNvSpPr>
            <p:nvPr userDrawn="1"/>
          </p:nvSpPr>
          <p:spPr bwMode="auto">
            <a:xfrm>
              <a:off x="6912014" y="1555836"/>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0" name="Oval 119"/>
            <p:cNvSpPr>
              <a:spLocks noChangeAspect="1" noChangeArrowheads="1"/>
            </p:cNvSpPr>
            <p:nvPr userDrawn="1"/>
          </p:nvSpPr>
          <p:spPr bwMode="auto">
            <a:xfrm>
              <a:off x="7023590" y="1555836"/>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1" name="Oval 120"/>
            <p:cNvSpPr>
              <a:spLocks noChangeAspect="1" noChangeArrowheads="1"/>
            </p:cNvSpPr>
            <p:nvPr userDrawn="1"/>
          </p:nvSpPr>
          <p:spPr bwMode="auto">
            <a:xfrm>
              <a:off x="7136674" y="1555836"/>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2" name="Oval 121"/>
            <p:cNvSpPr>
              <a:spLocks noChangeAspect="1" noChangeArrowheads="1"/>
            </p:cNvSpPr>
            <p:nvPr userDrawn="1"/>
          </p:nvSpPr>
          <p:spPr bwMode="auto">
            <a:xfrm>
              <a:off x="7248250" y="1555836"/>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3" name="Oval 122"/>
            <p:cNvSpPr>
              <a:spLocks noChangeAspect="1" noChangeArrowheads="1"/>
            </p:cNvSpPr>
            <p:nvPr userDrawn="1"/>
          </p:nvSpPr>
          <p:spPr bwMode="auto">
            <a:xfrm>
              <a:off x="7585994" y="1555836"/>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4" name="Oval 123"/>
            <p:cNvSpPr>
              <a:spLocks noChangeAspect="1" noChangeArrowheads="1"/>
            </p:cNvSpPr>
            <p:nvPr userDrawn="1"/>
          </p:nvSpPr>
          <p:spPr bwMode="auto">
            <a:xfrm>
              <a:off x="1405586" y="1658366"/>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5" name="Oval 124"/>
            <p:cNvSpPr>
              <a:spLocks noChangeAspect="1" noChangeArrowheads="1"/>
            </p:cNvSpPr>
            <p:nvPr userDrawn="1"/>
          </p:nvSpPr>
          <p:spPr bwMode="auto">
            <a:xfrm>
              <a:off x="1518671" y="1658366"/>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6" name="Oval 125"/>
            <p:cNvSpPr>
              <a:spLocks noChangeAspect="1" noChangeArrowheads="1"/>
            </p:cNvSpPr>
            <p:nvPr userDrawn="1"/>
          </p:nvSpPr>
          <p:spPr bwMode="auto">
            <a:xfrm>
              <a:off x="1630247" y="1658366"/>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7" name="Oval 126"/>
            <p:cNvSpPr>
              <a:spLocks noChangeAspect="1" noChangeArrowheads="1"/>
            </p:cNvSpPr>
            <p:nvPr userDrawn="1"/>
          </p:nvSpPr>
          <p:spPr bwMode="auto">
            <a:xfrm>
              <a:off x="1743330" y="1658366"/>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8" name="Oval 127"/>
            <p:cNvSpPr>
              <a:spLocks noChangeAspect="1" noChangeArrowheads="1"/>
            </p:cNvSpPr>
            <p:nvPr userDrawn="1"/>
          </p:nvSpPr>
          <p:spPr bwMode="auto">
            <a:xfrm>
              <a:off x="1854906" y="1658366"/>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9" name="Oval 128"/>
            <p:cNvSpPr>
              <a:spLocks noChangeAspect="1" noChangeArrowheads="1"/>
            </p:cNvSpPr>
            <p:nvPr userDrawn="1"/>
          </p:nvSpPr>
          <p:spPr bwMode="auto">
            <a:xfrm>
              <a:off x="1967990" y="1658366"/>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0" name="Oval 129"/>
            <p:cNvSpPr>
              <a:spLocks noChangeAspect="1" noChangeArrowheads="1"/>
            </p:cNvSpPr>
            <p:nvPr userDrawn="1"/>
          </p:nvSpPr>
          <p:spPr bwMode="auto">
            <a:xfrm>
              <a:off x="2079566" y="1658366"/>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1" name="Oval 130"/>
            <p:cNvSpPr>
              <a:spLocks noChangeAspect="1" noChangeArrowheads="1"/>
            </p:cNvSpPr>
            <p:nvPr userDrawn="1"/>
          </p:nvSpPr>
          <p:spPr bwMode="auto">
            <a:xfrm>
              <a:off x="2192650" y="1658366"/>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2" name="Oval 131"/>
            <p:cNvSpPr>
              <a:spLocks noChangeAspect="1" noChangeArrowheads="1"/>
            </p:cNvSpPr>
            <p:nvPr userDrawn="1"/>
          </p:nvSpPr>
          <p:spPr bwMode="auto">
            <a:xfrm>
              <a:off x="2304226" y="1658366"/>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3" name="Oval 132"/>
            <p:cNvSpPr>
              <a:spLocks noChangeAspect="1" noChangeArrowheads="1"/>
            </p:cNvSpPr>
            <p:nvPr userDrawn="1"/>
          </p:nvSpPr>
          <p:spPr bwMode="auto">
            <a:xfrm>
              <a:off x="2417310" y="1658366"/>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4" name="Oval 133"/>
            <p:cNvSpPr>
              <a:spLocks noChangeAspect="1" noChangeArrowheads="1"/>
            </p:cNvSpPr>
            <p:nvPr userDrawn="1"/>
          </p:nvSpPr>
          <p:spPr bwMode="auto">
            <a:xfrm>
              <a:off x="2528886" y="1658366"/>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5" name="Oval 134"/>
            <p:cNvSpPr>
              <a:spLocks noChangeAspect="1" noChangeArrowheads="1"/>
            </p:cNvSpPr>
            <p:nvPr userDrawn="1"/>
          </p:nvSpPr>
          <p:spPr bwMode="auto">
            <a:xfrm>
              <a:off x="3091289" y="1658366"/>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6" name="Oval 135"/>
            <p:cNvSpPr>
              <a:spLocks noChangeAspect="1" noChangeArrowheads="1"/>
            </p:cNvSpPr>
            <p:nvPr userDrawn="1"/>
          </p:nvSpPr>
          <p:spPr bwMode="auto">
            <a:xfrm>
              <a:off x="3204373" y="1658366"/>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7" name="Oval 136"/>
            <p:cNvSpPr>
              <a:spLocks noChangeAspect="1" noChangeArrowheads="1"/>
            </p:cNvSpPr>
            <p:nvPr userDrawn="1"/>
          </p:nvSpPr>
          <p:spPr bwMode="auto">
            <a:xfrm>
              <a:off x="3315949" y="1658366"/>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8" name="Oval 137"/>
            <p:cNvSpPr>
              <a:spLocks noChangeAspect="1" noChangeArrowheads="1"/>
            </p:cNvSpPr>
            <p:nvPr userDrawn="1"/>
          </p:nvSpPr>
          <p:spPr bwMode="auto">
            <a:xfrm>
              <a:off x="3429033" y="1658366"/>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9" name="Oval 138"/>
            <p:cNvSpPr>
              <a:spLocks noChangeAspect="1" noChangeArrowheads="1"/>
            </p:cNvSpPr>
            <p:nvPr userDrawn="1"/>
          </p:nvSpPr>
          <p:spPr bwMode="auto">
            <a:xfrm>
              <a:off x="3540609" y="1658366"/>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0" name="Oval 139"/>
            <p:cNvSpPr>
              <a:spLocks noChangeAspect="1" noChangeArrowheads="1"/>
            </p:cNvSpPr>
            <p:nvPr userDrawn="1"/>
          </p:nvSpPr>
          <p:spPr bwMode="auto">
            <a:xfrm>
              <a:off x="3653693" y="1658366"/>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1" name="Oval 140"/>
            <p:cNvSpPr>
              <a:spLocks noChangeAspect="1" noChangeArrowheads="1"/>
            </p:cNvSpPr>
            <p:nvPr userDrawn="1"/>
          </p:nvSpPr>
          <p:spPr bwMode="auto">
            <a:xfrm>
              <a:off x="3765269" y="1658366"/>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2" name="Oval 141"/>
            <p:cNvSpPr>
              <a:spLocks noChangeAspect="1" noChangeArrowheads="1"/>
            </p:cNvSpPr>
            <p:nvPr userDrawn="1"/>
          </p:nvSpPr>
          <p:spPr bwMode="auto">
            <a:xfrm>
              <a:off x="4776992" y="1658366"/>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3" name="Oval 142"/>
            <p:cNvSpPr>
              <a:spLocks noChangeAspect="1" noChangeArrowheads="1"/>
            </p:cNvSpPr>
            <p:nvPr userDrawn="1"/>
          </p:nvSpPr>
          <p:spPr bwMode="auto">
            <a:xfrm>
              <a:off x="4888568" y="1658366"/>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4" name="Oval 143"/>
            <p:cNvSpPr>
              <a:spLocks noChangeAspect="1" noChangeArrowheads="1"/>
            </p:cNvSpPr>
            <p:nvPr userDrawn="1"/>
          </p:nvSpPr>
          <p:spPr bwMode="auto">
            <a:xfrm>
              <a:off x="5001652" y="1658366"/>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5" name="Oval 144"/>
            <p:cNvSpPr>
              <a:spLocks noChangeAspect="1" noChangeArrowheads="1"/>
            </p:cNvSpPr>
            <p:nvPr userDrawn="1"/>
          </p:nvSpPr>
          <p:spPr bwMode="auto">
            <a:xfrm>
              <a:off x="5562548" y="1658366"/>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6" name="Oval 145"/>
            <p:cNvSpPr>
              <a:spLocks noChangeAspect="1" noChangeArrowheads="1"/>
            </p:cNvSpPr>
            <p:nvPr userDrawn="1"/>
          </p:nvSpPr>
          <p:spPr bwMode="auto">
            <a:xfrm>
              <a:off x="6013375" y="1658366"/>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7" name="Oval 146"/>
            <p:cNvSpPr>
              <a:spLocks noChangeAspect="1" noChangeArrowheads="1"/>
            </p:cNvSpPr>
            <p:nvPr userDrawn="1"/>
          </p:nvSpPr>
          <p:spPr bwMode="auto">
            <a:xfrm>
              <a:off x="6124951" y="1658366"/>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8" name="Oval 147"/>
            <p:cNvSpPr>
              <a:spLocks noChangeAspect="1" noChangeArrowheads="1"/>
            </p:cNvSpPr>
            <p:nvPr userDrawn="1"/>
          </p:nvSpPr>
          <p:spPr bwMode="auto">
            <a:xfrm>
              <a:off x="6238035" y="1658366"/>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9" name="Oval 148"/>
            <p:cNvSpPr>
              <a:spLocks noChangeAspect="1" noChangeArrowheads="1"/>
            </p:cNvSpPr>
            <p:nvPr userDrawn="1"/>
          </p:nvSpPr>
          <p:spPr bwMode="auto">
            <a:xfrm>
              <a:off x="6349611" y="1658366"/>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0" name="Oval 149"/>
            <p:cNvSpPr>
              <a:spLocks noChangeAspect="1" noChangeArrowheads="1"/>
            </p:cNvSpPr>
            <p:nvPr userDrawn="1"/>
          </p:nvSpPr>
          <p:spPr bwMode="auto">
            <a:xfrm>
              <a:off x="6462694" y="1658366"/>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1" name="Oval 150"/>
            <p:cNvSpPr>
              <a:spLocks noChangeAspect="1" noChangeArrowheads="1"/>
            </p:cNvSpPr>
            <p:nvPr userDrawn="1"/>
          </p:nvSpPr>
          <p:spPr bwMode="auto">
            <a:xfrm>
              <a:off x="6574270" y="1658366"/>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2" name="Oval 151"/>
            <p:cNvSpPr>
              <a:spLocks noChangeAspect="1" noChangeArrowheads="1"/>
            </p:cNvSpPr>
            <p:nvPr userDrawn="1"/>
          </p:nvSpPr>
          <p:spPr bwMode="auto">
            <a:xfrm>
              <a:off x="6687355" y="1658366"/>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3" name="Oval 152"/>
            <p:cNvSpPr>
              <a:spLocks noChangeAspect="1" noChangeArrowheads="1"/>
            </p:cNvSpPr>
            <p:nvPr userDrawn="1"/>
          </p:nvSpPr>
          <p:spPr bwMode="auto">
            <a:xfrm>
              <a:off x="6798931" y="1658366"/>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4" name="Oval 153"/>
            <p:cNvSpPr>
              <a:spLocks noChangeAspect="1" noChangeArrowheads="1"/>
            </p:cNvSpPr>
            <p:nvPr userDrawn="1"/>
          </p:nvSpPr>
          <p:spPr bwMode="auto">
            <a:xfrm>
              <a:off x="6912014" y="1658366"/>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5" name="Oval 154"/>
            <p:cNvSpPr>
              <a:spLocks noChangeAspect="1" noChangeArrowheads="1"/>
            </p:cNvSpPr>
            <p:nvPr userDrawn="1"/>
          </p:nvSpPr>
          <p:spPr bwMode="auto">
            <a:xfrm>
              <a:off x="7023590" y="1658366"/>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6" name="Oval 155"/>
            <p:cNvSpPr>
              <a:spLocks noChangeAspect="1" noChangeArrowheads="1"/>
            </p:cNvSpPr>
            <p:nvPr userDrawn="1"/>
          </p:nvSpPr>
          <p:spPr bwMode="auto">
            <a:xfrm>
              <a:off x="7136674" y="1658366"/>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7" name="Oval 156"/>
            <p:cNvSpPr>
              <a:spLocks noChangeAspect="1" noChangeArrowheads="1"/>
            </p:cNvSpPr>
            <p:nvPr userDrawn="1"/>
          </p:nvSpPr>
          <p:spPr bwMode="auto">
            <a:xfrm>
              <a:off x="7248250" y="1658366"/>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8" name="Oval 157"/>
            <p:cNvSpPr>
              <a:spLocks noChangeAspect="1" noChangeArrowheads="1"/>
            </p:cNvSpPr>
            <p:nvPr userDrawn="1"/>
          </p:nvSpPr>
          <p:spPr bwMode="auto">
            <a:xfrm>
              <a:off x="7361334" y="1658366"/>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9" name="Oval 158"/>
            <p:cNvSpPr>
              <a:spLocks noChangeAspect="1" noChangeArrowheads="1"/>
            </p:cNvSpPr>
            <p:nvPr userDrawn="1"/>
          </p:nvSpPr>
          <p:spPr bwMode="auto">
            <a:xfrm>
              <a:off x="7472910" y="1658366"/>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0" name="Oval 159"/>
            <p:cNvSpPr>
              <a:spLocks noChangeAspect="1" noChangeArrowheads="1"/>
            </p:cNvSpPr>
            <p:nvPr userDrawn="1"/>
          </p:nvSpPr>
          <p:spPr bwMode="auto">
            <a:xfrm>
              <a:off x="7585994" y="1658366"/>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1" name="Oval 160"/>
            <p:cNvSpPr>
              <a:spLocks noChangeAspect="1" noChangeArrowheads="1"/>
            </p:cNvSpPr>
            <p:nvPr userDrawn="1"/>
          </p:nvSpPr>
          <p:spPr bwMode="auto">
            <a:xfrm>
              <a:off x="7697570" y="1658366"/>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2" name="Oval 161"/>
            <p:cNvSpPr>
              <a:spLocks noChangeAspect="1" noChangeArrowheads="1"/>
            </p:cNvSpPr>
            <p:nvPr userDrawn="1"/>
          </p:nvSpPr>
          <p:spPr bwMode="auto">
            <a:xfrm>
              <a:off x="7810653" y="1658366"/>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3" name="Oval 162"/>
            <p:cNvSpPr>
              <a:spLocks noChangeAspect="1" noChangeArrowheads="1"/>
            </p:cNvSpPr>
            <p:nvPr userDrawn="1"/>
          </p:nvSpPr>
          <p:spPr bwMode="auto">
            <a:xfrm>
              <a:off x="844691" y="1762402"/>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4" name="Oval 163"/>
            <p:cNvSpPr>
              <a:spLocks noChangeAspect="1" noChangeArrowheads="1"/>
            </p:cNvSpPr>
            <p:nvPr userDrawn="1"/>
          </p:nvSpPr>
          <p:spPr bwMode="auto">
            <a:xfrm>
              <a:off x="956267" y="1762402"/>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5" name="Oval 164"/>
            <p:cNvSpPr>
              <a:spLocks noChangeAspect="1" noChangeArrowheads="1"/>
            </p:cNvSpPr>
            <p:nvPr userDrawn="1"/>
          </p:nvSpPr>
          <p:spPr bwMode="auto">
            <a:xfrm>
              <a:off x="1069351" y="1762402"/>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6" name="Oval 165"/>
            <p:cNvSpPr>
              <a:spLocks noChangeAspect="1" noChangeArrowheads="1"/>
            </p:cNvSpPr>
            <p:nvPr userDrawn="1"/>
          </p:nvSpPr>
          <p:spPr bwMode="auto">
            <a:xfrm>
              <a:off x="1180927" y="1762402"/>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7" name="Oval 166"/>
            <p:cNvSpPr>
              <a:spLocks noChangeAspect="1" noChangeArrowheads="1"/>
            </p:cNvSpPr>
            <p:nvPr userDrawn="1"/>
          </p:nvSpPr>
          <p:spPr bwMode="auto">
            <a:xfrm>
              <a:off x="1294010" y="1762402"/>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8" name="Oval 167"/>
            <p:cNvSpPr>
              <a:spLocks noChangeAspect="1" noChangeArrowheads="1"/>
            </p:cNvSpPr>
            <p:nvPr userDrawn="1"/>
          </p:nvSpPr>
          <p:spPr bwMode="auto">
            <a:xfrm>
              <a:off x="1405586" y="1762402"/>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9" name="Oval 168"/>
            <p:cNvSpPr>
              <a:spLocks noChangeAspect="1" noChangeArrowheads="1"/>
            </p:cNvSpPr>
            <p:nvPr userDrawn="1"/>
          </p:nvSpPr>
          <p:spPr bwMode="auto">
            <a:xfrm>
              <a:off x="1518671" y="1762402"/>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0" name="Oval 169"/>
            <p:cNvSpPr>
              <a:spLocks noChangeAspect="1" noChangeArrowheads="1"/>
            </p:cNvSpPr>
            <p:nvPr userDrawn="1"/>
          </p:nvSpPr>
          <p:spPr bwMode="auto">
            <a:xfrm>
              <a:off x="1630247" y="1762402"/>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1" name="Oval 170"/>
            <p:cNvSpPr>
              <a:spLocks noChangeAspect="1" noChangeArrowheads="1"/>
            </p:cNvSpPr>
            <p:nvPr userDrawn="1"/>
          </p:nvSpPr>
          <p:spPr bwMode="auto">
            <a:xfrm>
              <a:off x="1743330" y="1762402"/>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2" name="Oval 171"/>
            <p:cNvSpPr>
              <a:spLocks noChangeAspect="1" noChangeArrowheads="1"/>
            </p:cNvSpPr>
            <p:nvPr userDrawn="1"/>
          </p:nvSpPr>
          <p:spPr bwMode="auto">
            <a:xfrm>
              <a:off x="1854906" y="1762402"/>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3" name="Oval 172"/>
            <p:cNvSpPr>
              <a:spLocks noChangeAspect="1" noChangeArrowheads="1"/>
            </p:cNvSpPr>
            <p:nvPr userDrawn="1"/>
          </p:nvSpPr>
          <p:spPr bwMode="auto">
            <a:xfrm>
              <a:off x="1967990" y="1762402"/>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4" name="Oval 173"/>
            <p:cNvSpPr>
              <a:spLocks noChangeAspect="1" noChangeArrowheads="1"/>
            </p:cNvSpPr>
            <p:nvPr userDrawn="1"/>
          </p:nvSpPr>
          <p:spPr bwMode="auto">
            <a:xfrm>
              <a:off x="2079566" y="1762402"/>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5" name="Oval 174"/>
            <p:cNvSpPr>
              <a:spLocks noChangeAspect="1" noChangeArrowheads="1"/>
            </p:cNvSpPr>
            <p:nvPr userDrawn="1"/>
          </p:nvSpPr>
          <p:spPr bwMode="auto">
            <a:xfrm>
              <a:off x="2192650" y="1762402"/>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6" name="Oval 175"/>
            <p:cNvSpPr>
              <a:spLocks noChangeAspect="1" noChangeArrowheads="1"/>
            </p:cNvSpPr>
            <p:nvPr userDrawn="1"/>
          </p:nvSpPr>
          <p:spPr bwMode="auto">
            <a:xfrm>
              <a:off x="2304226" y="1762402"/>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7" name="Oval 176"/>
            <p:cNvSpPr>
              <a:spLocks noChangeAspect="1" noChangeArrowheads="1"/>
            </p:cNvSpPr>
            <p:nvPr userDrawn="1"/>
          </p:nvSpPr>
          <p:spPr bwMode="auto">
            <a:xfrm>
              <a:off x="2417310" y="1762402"/>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8" name="Oval 177"/>
            <p:cNvSpPr>
              <a:spLocks noChangeAspect="1" noChangeArrowheads="1"/>
            </p:cNvSpPr>
            <p:nvPr userDrawn="1"/>
          </p:nvSpPr>
          <p:spPr bwMode="auto">
            <a:xfrm>
              <a:off x="2528886" y="1762402"/>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9" name="Oval 178"/>
            <p:cNvSpPr>
              <a:spLocks noChangeAspect="1" noChangeArrowheads="1"/>
            </p:cNvSpPr>
            <p:nvPr userDrawn="1"/>
          </p:nvSpPr>
          <p:spPr bwMode="auto">
            <a:xfrm>
              <a:off x="2641969" y="1762402"/>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0" name="Oval 179"/>
            <p:cNvSpPr>
              <a:spLocks noChangeAspect="1" noChangeArrowheads="1"/>
            </p:cNvSpPr>
            <p:nvPr userDrawn="1"/>
          </p:nvSpPr>
          <p:spPr bwMode="auto">
            <a:xfrm>
              <a:off x="2753545" y="1762402"/>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1" name="Oval 180"/>
            <p:cNvSpPr>
              <a:spLocks noChangeAspect="1" noChangeArrowheads="1"/>
            </p:cNvSpPr>
            <p:nvPr userDrawn="1"/>
          </p:nvSpPr>
          <p:spPr bwMode="auto">
            <a:xfrm>
              <a:off x="3204373" y="1762402"/>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2" name="Oval 181"/>
            <p:cNvSpPr>
              <a:spLocks noChangeAspect="1" noChangeArrowheads="1"/>
            </p:cNvSpPr>
            <p:nvPr userDrawn="1"/>
          </p:nvSpPr>
          <p:spPr bwMode="auto">
            <a:xfrm>
              <a:off x="3315949" y="1762402"/>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3" name="Oval 182"/>
            <p:cNvSpPr>
              <a:spLocks noChangeAspect="1" noChangeArrowheads="1"/>
            </p:cNvSpPr>
            <p:nvPr userDrawn="1"/>
          </p:nvSpPr>
          <p:spPr bwMode="auto">
            <a:xfrm>
              <a:off x="3429033" y="1762402"/>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4" name="Oval 183"/>
            <p:cNvSpPr>
              <a:spLocks noChangeAspect="1" noChangeArrowheads="1"/>
            </p:cNvSpPr>
            <p:nvPr userDrawn="1"/>
          </p:nvSpPr>
          <p:spPr bwMode="auto">
            <a:xfrm>
              <a:off x="3540609" y="1762402"/>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5" name="Oval 184"/>
            <p:cNvSpPr>
              <a:spLocks noChangeAspect="1" noChangeArrowheads="1"/>
            </p:cNvSpPr>
            <p:nvPr userDrawn="1"/>
          </p:nvSpPr>
          <p:spPr bwMode="auto">
            <a:xfrm>
              <a:off x="3653693" y="1762402"/>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6" name="Oval 185"/>
            <p:cNvSpPr>
              <a:spLocks noChangeAspect="1" noChangeArrowheads="1"/>
            </p:cNvSpPr>
            <p:nvPr userDrawn="1"/>
          </p:nvSpPr>
          <p:spPr bwMode="auto">
            <a:xfrm>
              <a:off x="4663908" y="1762402"/>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7" name="Oval 186"/>
            <p:cNvSpPr>
              <a:spLocks noChangeAspect="1" noChangeArrowheads="1"/>
            </p:cNvSpPr>
            <p:nvPr userDrawn="1"/>
          </p:nvSpPr>
          <p:spPr bwMode="auto">
            <a:xfrm>
              <a:off x="4776992" y="1762402"/>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8" name="Oval 187"/>
            <p:cNvSpPr>
              <a:spLocks noChangeAspect="1" noChangeArrowheads="1"/>
            </p:cNvSpPr>
            <p:nvPr userDrawn="1"/>
          </p:nvSpPr>
          <p:spPr bwMode="auto">
            <a:xfrm>
              <a:off x="4888568" y="1762402"/>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9" name="Oval 188"/>
            <p:cNvSpPr>
              <a:spLocks noChangeAspect="1" noChangeArrowheads="1"/>
            </p:cNvSpPr>
            <p:nvPr userDrawn="1"/>
          </p:nvSpPr>
          <p:spPr bwMode="auto">
            <a:xfrm>
              <a:off x="5001652" y="1762402"/>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0" name="Oval 189"/>
            <p:cNvSpPr>
              <a:spLocks noChangeAspect="1" noChangeArrowheads="1"/>
            </p:cNvSpPr>
            <p:nvPr userDrawn="1"/>
          </p:nvSpPr>
          <p:spPr bwMode="auto">
            <a:xfrm>
              <a:off x="5113228" y="1762402"/>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1" name="Oval 190"/>
            <p:cNvSpPr>
              <a:spLocks noChangeAspect="1" noChangeArrowheads="1"/>
            </p:cNvSpPr>
            <p:nvPr userDrawn="1"/>
          </p:nvSpPr>
          <p:spPr bwMode="auto">
            <a:xfrm>
              <a:off x="5562548" y="1762402"/>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2" name="Oval 191"/>
            <p:cNvSpPr>
              <a:spLocks noChangeAspect="1" noChangeArrowheads="1"/>
            </p:cNvSpPr>
            <p:nvPr userDrawn="1"/>
          </p:nvSpPr>
          <p:spPr bwMode="auto">
            <a:xfrm>
              <a:off x="5675631" y="1762402"/>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3" name="Oval 192"/>
            <p:cNvSpPr>
              <a:spLocks noChangeAspect="1" noChangeArrowheads="1"/>
            </p:cNvSpPr>
            <p:nvPr userDrawn="1"/>
          </p:nvSpPr>
          <p:spPr bwMode="auto">
            <a:xfrm>
              <a:off x="5787207" y="1762402"/>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4" name="Oval 193"/>
            <p:cNvSpPr>
              <a:spLocks noChangeAspect="1" noChangeArrowheads="1"/>
            </p:cNvSpPr>
            <p:nvPr userDrawn="1"/>
          </p:nvSpPr>
          <p:spPr bwMode="auto">
            <a:xfrm>
              <a:off x="5900291" y="1762402"/>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5" name="Oval 194"/>
            <p:cNvSpPr>
              <a:spLocks noChangeAspect="1" noChangeArrowheads="1"/>
            </p:cNvSpPr>
            <p:nvPr userDrawn="1"/>
          </p:nvSpPr>
          <p:spPr bwMode="auto">
            <a:xfrm>
              <a:off x="6013375" y="1762402"/>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6" name="Oval 195"/>
            <p:cNvSpPr>
              <a:spLocks noChangeAspect="1" noChangeArrowheads="1"/>
            </p:cNvSpPr>
            <p:nvPr userDrawn="1"/>
          </p:nvSpPr>
          <p:spPr bwMode="auto">
            <a:xfrm>
              <a:off x="6124951" y="1762402"/>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7" name="Oval 196"/>
            <p:cNvSpPr>
              <a:spLocks noChangeAspect="1" noChangeArrowheads="1"/>
            </p:cNvSpPr>
            <p:nvPr userDrawn="1"/>
          </p:nvSpPr>
          <p:spPr bwMode="auto">
            <a:xfrm>
              <a:off x="6238035" y="1762402"/>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8" name="Oval 197"/>
            <p:cNvSpPr>
              <a:spLocks noChangeAspect="1" noChangeArrowheads="1"/>
            </p:cNvSpPr>
            <p:nvPr userDrawn="1"/>
          </p:nvSpPr>
          <p:spPr bwMode="auto">
            <a:xfrm>
              <a:off x="6349611" y="1762402"/>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9" name="Oval 198"/>
            <p:cNvSpPr>
              <a:spLocks noChangeAspect="1" noChangeArrowheads="1"/>
            </p:cNvSpPr>
            <p:nvPr userDrawn="1"/>
          </p:nvSpPr>
          <p:spPr bwMode="auto">
            <a:xfrm>
              <a:off x="6462694" y="1762402"/>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0" name="Oval 199"/>
            <p:cNvSpPr>
              <a:spLocks noChangeAspect="1" noChangeArrowheads="1"/>
            </p:cNvSpPr>
            <p:nvPr userDrawn="1"/>
          </p:nvSpPr>
          <p:spPr bwMode="auto">
            <a:xfrm>
              <a:off x="6574270" y="1762402"/>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1" name="Oval 200"/>
            <p:cNvSpPr>
              <a:spLocks noChangeAspect="1" noChangeArrowheads="1"/>
            </p:cNvSpPr>
            <p:nvPr userDrawn="1"/>
          </p:nvSpPr>
          <p:spPr bwMode="auto">
            <a:xfrm>
              <a:off x="6687355" y="1762402"/>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2" name="Oval 201"/>
            <p:cNvSpPr>
              <a:spLocks noChangeAspect="1" noChangeArrowheads="1"/>
            </p:cNvSpPr>
            <p:nvPr userDrawn="1"/>
          </p:nvSpPr>
          <p:spPr bwMode="auto">
            <a:xfrm>
              <a:off x="6798931" y="1762402"/>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3" name="Oval 202"/>
            <p:cNvSpPr>
              <a:spLocks noChangeAspect="1" noChangeArrowheads="1"/>
            </p:cNvSpPr>
            <p:nvPr userDrawn="1"/>
          </p:nvSpPr>
          <p:spPr bwMode="auto">
            <a:xfrm>
              <a:off x="6912014" y="1762402"/>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4" name="Oval 203"/>
            <p:cNvSpPr>
              <a:spLocks noChangeAspect="1" noChangeArrowheads="1"/>
            </p:cNvSpPr>
            <p:nvPr userDrawn="1"/>
          </p:nvSpPr>
          <p:spPr bwMode="auto">
            <a:xfrm>
              <a:off x="7023590" y="1762402"/>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5" name="Oval 204"/>
            <p:cNvSpPr>
              <a:spLocks noChangeAspect="1" noChangeArrowheads="1"/>
            </p:cNvSpPr>
            <p:nvPr userDrawn="1"/>
          </p:nvSpPr>
          <p:spPr bwMode="auto">
            <a:xfrm>
              <a:off x="7136674" y="1762402"/>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6" name="Oval 205"/>
            <p:cNvSpPr>
              <a:spLocks noChangeAspect="1" noChangeArrowheads="1"/>
            </p:cNvSpPr>
            <p:nvPr userDrawn="1"/>
          </p:nvSpPr>
          <p:spPr bwMode="auto">
            <a:xfrm>
              <a:off x="7248250" y="1762402"/>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7" name="Oval 206"/>
            <p:cNvSpPr>
              <a:spLocks noChangeAspect="1" noChangeArrowheads="1"/>
            </p:cNvSpPr>
            <p:nvPr userDrawn="1"/>
          </p:nvSpPr>
          <p:spPr bwMode="auto">
            <a:xfrm>
              <a:off x="7361334" y="1762402"/>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8" name="Oval 207"/>
            <p:cNvSpPr>
              <a:spLocks noChangeAspect="1" noChangeArrowheads="1"/>
            </p:cNvSpPr>
            <p:nvPr userDrawn="1"/>
          </p:nvSpPr>
          <p:spPr bwMode="auto">
            <a:xfrm>
              <a:off x="7472910" y="1762402"/>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9" name="Oval 208"/>
            <p:cNvSpPr>
              <a:spLocks noChangeAspect="1" noChangeArrowheads="1"/>
            </p:cNvSpPr>
            <p:nvPr userDrawn="1"/>
          </p:nvSpPr>
          <p:spPr bwMode="auto">
            <a:xfrm>
              <a:off x="7585994" y="1762402"/>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0" name="Oval 209"/>
            <p:cNvSpPr>
              <a:spLocks noChangeAspect="1" noChangeArrowheads="1"/>
            </p:cNvSpPr>
            <p:nvPr userDrawn="1"/>
          </p:nvSpPr>
          <p:spPr bwMode="auto">
            <a:xfrm>
              <a:off x="7697570" y="1762402"/>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1" name="Oval 210"/>
            <p:cNvSpPr>
              <a:spLocks noChangeAspect="1" noChangeArrowheads="1"/>
            </p:cNvSpPr>
            <p:nvPr userDrawn="1"/>
          </p:nvSpPr>
          <p:spPr bwMode="auto">
            <a:xfrm>
              <a:off x="7810653" y="1762402"/>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2" name="Oval 211"/>
            <p:cNvSpPr>
              <a:spLocks noChangeAspect="1" noChangeArrowheads="1"/>
            </p:cNvSpPr>
            <p:nvPr userDrawn="1"/>
          </p:nvSpPr>
          <p:spPr bwMode="auto">
            <a:xfrm>
              <a:off x="7922229" y="1762402"/>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3" name="Oval 212"/>
            <p:cNvSpPr>
              <a:spLocks noChangeAspect="1" noChangeArrowheads="1"/>
            </p:cNvSpPr>
            <p:nvPr userDrawn="1"/>
          </p:nvSpPr>
          <p:spPr bwMode="auto">
            <a:xfrm>
              <a:off x="8035314" y="1762402"/>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4" name="Oval 213"/>
            <p:cNvSpPr>
              <a:spLocks noChangeAspect="1" noChangeArrowheads="1"/>
            </p:cNvSpPr>
            <p:nvPr userDrawn="1"/>
          </p:nvSpPr>
          <p:spPr bwMode="auto">
            <a:xfrm>
              <a:off x="8146890" y="1762402"/>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5" name="Oval 214"/>
            <p:cNvSpPr>
              <a:spLocks noChangeAspect="1" noChangeArrowheads="1"/>
            </p:cNvSpPr>
            <p:nvPr userDrawn="1"/>
          </p:nvSpPr>
          <p:spPr bwMode="auto">
            <a:xfrm>
              <a:off x="8259973" y="1762402"/>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6" name="Oval 215"/>
            <p:cNvSpPr>
              <a:spLocks noChangeAspect="1" noChangeArrowheads="1"/>
            </p:cNvSpPr>
            <p:nvPr userDrawn="1"/>
          </p:nvSpPr>
          <p:spPr bwMode="auto">
            <a:xfrm>
              <a:off x="8371549" y="1762402"/>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7" name="Oval 216"/>
            <p:cNvSpPr>
              <a:spLocks noChangeAspect="1" noChangeArrowheads="1"/>
            </p:cNvSpPr>
            <p:nvPr userDrawn="1"/>
          </p:nvSpPr>
          <p:spPr bwMode="auto">
            <a:xfrm>
              <a:off x="8484633" y="1762402"/>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8" name="Oval 217"/>
            <p:cNvSpPr>
              <a:spLocks noChangeAspect="1" noChangeArrowheads="1"/>
            </p:cNvSpPr>
            <p:nvPr userDrawn="1"/>
          </p:nvSpPr>
          <p:spPr bwMode="auto">
            <a:xfrm>
              <a:off x="8596209" y="1762402"/>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9" name="Oval 218"/>
            <p:cNvSpPr>
              <a:spLocks noChangeAspect="1" noChangeArrowheads="1"/>
            </p:cNvSpPr>
            <p:nvPr userDrawn="1"/>
          </p:nvSpPr>
          <p:spPr bwMode="auto">
            <a:xfrm>
              <a:off x="506947" y="1762402"/>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0" name="Oval 219"/>
            <p:cNvSpPr>
              <a:spLocks noChangeAspect="1" noChangeArrowheads="1"/>
            </p:cNvSpPr>
            <p:nvPr userDrawn="1"/>
          </p:nvSpPr>
          <p:spPr bwMode="auto">
            <a:xfrm>
              <a:off x="620031" y="1762402"/>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1" name="Oval 220"/>
            <p:cNvSpPr>
              <a:spLocks noChangeAspect="1" noChangeArrowheads="1"/>
            </p:cNvSpPr>
            <p:nvPr userDrawn="1"/>
          </p:nvSpPr>
          <p:spPr bwMode="auto">
            <a:xfrm>
              <a:off x="731607" y="1762402"/>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2" name="Oval 221"/>
            <p:cNvSpPr>
              <a:spLocks noChangeAspect="1" noChangeArrowheads="1"/>
            </p:cNvSpPr>
            <p:nvPr userDrawn="1"/>
          </p:nvSpPr>
          <p:spPr bwMode="auto">
            <a:xfrm>
              <a:off x="844691" y="1866440"/>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3" name="Oval 222"/>
            <p:cNvSpPr>
              <a:spLocks noChangeAspect="1" noChangeArrowheads="1"/>
            </p:cNvSpPr>
            <p:nvPr userDrawn="1"/>
          </p:nvSpPr>
          <p:spPr bwMode="auto">
            <a:xfrm>
              <a:off x="956267" y="1866440"/>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4" name="Oval 223"/>
            <p:cNvSpPr>
              <a:spLocks noChangeAspect="1" noChangeArrowheads="1"/>
            </p:cNvSpPr>
            <p:nvPr userDrawn="1"/>
          </p:nvSpPr>
          <p:spPr bwMode="auto">
            <a:xfrm>
              <a:off x="1069351" y="1866440"/>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5" name="Oval 224"/>
            <p:cNvSpPr>
              <a:spLocks noChangeAspect="1" noChangeArrowheads="1"/>
            </p:cNvSpPr>
            <p:nvPr userDrawn="1"/>
          </p:nvSpPr>
          <p:spPr bwMode="auto">
            <a:xfrm>
              <a:off x="1180927" y="1866440"/>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6" name="Oval 225"/>
            <p:cNvSpPr>
              <a:spLocks noChangeAspect="1" noChangeArrowheads="1"/>
            </p:cNvSpPr>
            <p:nvPr userDrawn="1"/>
          </p:nvSpPr>
          <p:spPr bwMode="auto">
            <a:xfrm>
              <a:off x="1294010" y="1866440"/>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7" name="Oval 226"/>
            <p:cNvSpPr>
              <a:spLocks noChangeAspect="1" noChangeArrowheads="1"/>
            </p:cNvSpPr>
            <p:nvPr userDrawn="1"/>
          </p:nvSpPr>
          <p:spPr bwMode="auto">
            <a:xfrm>
              <a:off x="1405586" y="1866440"/>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8" name="Oval 227"/>
            <p:cNvSpPr>
              <a:spLocks noChangeAspect="1" noChangeArrowheads="1"/>
            </p:cNvSpPr>
            <p:nvPr userDrawn="1"/>
          </p:nvSpPr>
          <p:spPr bwMode="auto">
            <a:xfrm>
              <a:off x="1518671" y="1866440"/>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9" name="Oval 228"/>
            <p:cNvSpPr>
              <a:spLocks noChangeAspect="1" noChangeArrowheads="1"/>
            </p:cNvSpPr>
            <p:nvPr userDrawn="1"/>
          </p:nvSpPr>
          <p:spPr bwMode="auto">
            <a:xfrm>
              <a:off x="1630247" y="1866440"/>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0" name="Oval 229"/>
            <p:cNvSpPr>
              <a:spLocks noChangeAspect="1" noChangeArrowheads="1"/>
            </p:cNvSpPr>
            <p:nvPr userDrawn="1"/>
          </p:nvSpPr>
          <p:spPr bwMode="auto">
            <a:xfrm>
              <a:off x="1743330" y="1866440"/>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1" name="Oval 230"/>
            <p:cNvSpPr>
              <a:spLocks noChangeAspect="1" noChangeArrowheads="1"/>
            </p:cNvSpPr>
            <p:nvPr userDrawn="1"/>
          </p:nvSpPr>
          <p:spPr bwMode="auto">
            <a:xfrm>
              <a:off x="1854906" y="1866440"/>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2" name="Oval 231"/>
            <p:cNvSpPr>
              <a:spLocks noChangeAspect="1" noChangeArrowheads="1"/>
            </p:cNvSpPr>
            <p:nvPr userDrawn="1"/>
          </p:nvSpPr>
          <p:spPr bwMode="auto">
            <a:xfrm>
              <a:off x="1967990" y="1866440"/>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3" name="Oval 232"/>
            <p:cNvSpPr>
              <a:spLocks noChangeAspect="1" noChangeArrowheads="1"/>
            </p:cNvSpPr>
            <p:nvPr userDrawn="1"/>
          </p:nvSpPr>
          <p:spPr bwMode="auto">
            <a:xfrm>
              <a:off x="2079566" y="1866440"/>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4" name="Oval 233"/>
            <p:cNvSpPr>
              <a:spLocks noChangeAspect="1" noChangeArrowheads="1"/>
            </p:cNvSpPr>
            <p:nvPr userDrawn="1"/>
          </p:nvSpPr>
          <p:spPr bwMode="auto">
            <a:xfrm>
              <a:off x="2192650" y="1866440"/>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5" name="Oval 234"/>
            <p:cNvSpPr>
              <a:spLocks noChangeAspect="1" noChangeArrowheads="1"/>
            </p:cNvSpPr>
            <p:nvPr userDrawn="1"/>
          </p:nvSpPr>
          <p:spPr bwMode="auto">
            <a:xfrm>
              <a:off x="2304226" y="1866440"/>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6" name="Oval 235"/>
            <p:cNvSpPr>
              <a:spLocks noChangeAspect="1" noChangeArrowheads="1"/>
            </p:cNvSpPr>
            <p:nvPr userDrawn="1"/>
          </p:nvSpPr>
          <p:spPr bwMode="auto">
            <a:xfrm>
              <a:off x="2528886" y="1866440"/>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7" name="Oval 236"/>
            <p:cNvSpPr>
              <a:spLocks noChangeAspect="1" noChangeArrowheads="1"/>
            </p:cNvSpPr>
            <p:nvPr userDrawn="1"/>
          </p:nvSpPr>
          <p:spPr bwMode="auto">
            <a:xfrm>
              <a:off x="2641969" y="1866440"/>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8" name="Oval 237"/>
            <p:cNvSpPr>
              <a:spLocks noChangeAspect="1" noChangeArrowheads="1"/>
            </p:cNvSpPr>
            <p:nvPr userDrawn="1"/>
          </p:nvSpPr>
          <p:spPr bwMode="auto">
            <a:xfrm>
              <a:off x="2753545" y="1866440"/>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9" name="Oval 238"/>
            <p:cNvSpPr>
              <a:spLocks noChangeAspect="1" noChangeArrowheads="1"/>
            </p:cNvSpPr>
            <p:nvPr userDrawn="1"/>
          </p:nvSpPr>
          <p:spPr bwMode="auto">
            <a:xfrm>
              <a:off x="3204373" y="1866440"/>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0" name="Oval 239"/>
            <p:cNvSpPr>
              <a:spLocks noChangeAspect="1" noChangeArrowheads="1"/>
            </p:cNvSpPr>
            <p:nvPr userDrawn="1"/>
          </p:nvSpPr>
          <p:spPr bwMode="auto">
            <a:xfrm>
              <a:off x="3315949" y="1866440"/>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1" name="Oval 240"/>
            <p:cNvSpPr>
              <a:spLocks noChangeAspect="1" noChangeArrowheads="1"/>
            </p:cNvSpPr>
            <p:nvPr userDrawn="1"/>
          </p:nvSpPr>
          <p:spPr bwMode="auto">
            <a:xfrm>
              <a:off x="3429033" y="1866440"/>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2" name="Oval 241"/>
            <p:cNvSpPr>
              <a:spLocks noChangeAspect="1" noChangeArrowheads="1"/>
            </p:cNvSpPr>
            <p:nvPr userDrawn="1"/>
          </p:nvSpPr>
          <p:spPr bwMode="auto">
            <a:xfrm>
              <a:off x="3878352" y="1866440"/>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3" name="Oval 242"/>
            <p:cNvSpPr>
              <a:spLocks noChangeAspect="1" noChangeArrowheads="1"/>
            </p:cNvSpPr>
            <p:nvPr userDrawn="1"/>
          </p:nvSpPr>
          <p:spPr bwMode="auto">
            <a:xfrm>
              <a:off x="4663908" y="1866440"/>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4" name="Oval 243"/>
            <p:cNvSpPr>
              <a:spLocks noChangeAspect="1" noChangeArrowheads="1"/>
            </p:cNvSpPr>
            <p:nvPr userDrawn="1"/>
          </p:nvSpPr>
          <p:spPr bwMode="auto">
            <a:xfrm>
              <a:off x="4776992" y="1866440"/>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5" name="Oval 244"/>
            <p:cNvSpPr>
              <a:spLocks noChangeAspect="1" noChangeArrowheads="1"/>
            </p:cNvSpPr>
            <p:nvPr userDrawn="1"/>
          </p:nvSpPr>
          <p:spPr bwMode="auto">
            <a:xfrm>
              <a:off x="4888568" y="1866440"/>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6" name="Oval 245"/>
            <p:cNvSpPr>
              <a:spLocks noChangeAspect="1" noChangeArrowheads="1"/>
            </p:cNvSpPr>
            <p:nvPr userDrawn="1"/>
          </p:nvSpPr>
          <p:spPr bwMode="auto">
            <a:xfrm>
              <a:off x="5001652" y="1866440"/>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7" name="Oval 246"/>
            <p:cNvSpPr>
              <a:spLocks noChangeAspect="1" noChangeArrowheads="1"/>
            </p:cNvSpPr>
            <p:nvPr userDrawn="1"/>
          </p:nvSpPr>
          <p:spPr bwMode="auto">
            <a:xfrm>
              <a:off x="5113228" y="1866440"/>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8" name="Oval 247"/>
            <p:cNvSpPr>
              <a:spLocks noChangeAspect="1" noChangeArrowheads="1"/>
            </p:cNvSpPr>
            <p:nvPr userDrawn="1"/>
          </p:nvSpPr>
          <p:spPr bwMode="auto">
            <a:xfrm>
              <a:off x="5226311" y="1866440"/>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9" name="Oval 248"/>
            <p:cNvSpPr>
              <a:spLocks noChangeAspect="1" noChangeArrowheads="1"/>
            </p:cNvSpPr>
            <p:nvPr userDrawn="1"/>
          </p:nvSpPr>
          <p:spPr bwMode="auto">
            <a:xfrm>
              <a:off x="5337887" y="1866440"/>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0" name="Oval 249"/>
            <p:cNvSpPr>
              <a:spLocks noChangeAspect="1" noChangeArrowheads="1"/>
            </p:cNvSpPr>
            <p:nvPr userDrawn="1"/>
          </p:nvSpPr>
          <p:spPr bwMode="auto">
            <a:xfrm>
              <a:off x="5450972" y="1866440"/>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1" name="Oval 250"/>
            <p:cNvSpPr>
              <a:spLocks noChangeAspect="1" noChangeArrowheads="1"/>
            </p:cNvSpPr>
            <p:nvPr userDrawn="1"/>
          </p:nvSpPr>
          <p:spPr bwMode="auto">
            <a:xfrm>
              <a:off x="5562548" y="1866440"/>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2" name="Oval 251"/>
            <p:cNvSpPr>
              <a:spLocks noChangeAspect="1" noChangeArrowheads="1"/>
            </p:cNvSpPr>
            <p:nvPr userDrawn="1"/>
          </p:nvSpPr>
          <p:spPr bwMode="auto">
            <a:xfrm>
              <a:off x="5675631" y="1866440"/>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3" name="Oval 252"/>
            <p:cNvSpPr>
              <a:spLocks noChangeAspect="1" noChangeArrowheads="1"/>
            </p:cNvSpPr>
            <p:nvPr userDrawn="1"/>
          </p:nvSpPr>
          <p:spPr bwMode="auto">
            <a:xfrm>
              <a:off x="5787207" y="1866440"/>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4" name="Oval 253"/>
            <p:cNvSpPr>
              <a:spLocks noChangeAspect="1" noChangeArrowheads="1"/>
            </p:cNvSpPr>
            <p:nvPr userDrawn="1"/>
          </p:nvSpPr>
          <p:spPr bwMode="auto">
            <a:xfrm>
              <a:off x="5900291" y="1866440"/>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5" name="Oval 254"/>
            <p:cNvSpPr>
              <a:spLocks noChangeAspect="1" noChangeArrowheads="1"/>
            </p:cNvSpPr>
            <p:nvPr userDrawn="1"/>
          </p:nvSpPr>
          <p:spPr bwMode="auto">
            <a:xfrm>
              <a:off x="6013375" y="1866440"/>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6" name="Oval 255"/>
            <p:cNvSpPr>
              <a:spLocks noChangeAspect="1" noChangeArrowheads="1"/>
            </p:cNvSpPr>
            <p:nvPr userDrawn="1"/>
          </p:nvSpPr>
          <p:spPr bwMode="auto">
            <a:xfrm>
              <a:off x="6124951" y="1866440"/>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7" name="Oval 256"/>
            <p:cNvSpPr>
              <a:spLocks noChangeAspect="1" noChangeArrowheads="1"/>
            </p:cNvSpPr>
            <p:nvPr userDrawn="1"/>
          </p:nvSpPr>
          <p:spPr bwMode="auto">
            <a:xfrm>
              <a:off x="6238035" y="1866440"/>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8" name="Oval 257"/>
            <p:cNvSpPr>
              <a:spLocks noChangeAspect="1" noChangeArrowheads="1"/>
            </p:cNvSpPr>
            <p:nvPr userDrawn="1"/>
          </p:nvSpPr>
          <p:spPr bwMode="auto">
            <a:xfrm>
              <a:off x="6349611" y="1866440"/>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9" name="Oval 258"/>
            <p:cNvSpPr>
              <a:spLocks noChangeAspect="1" noChangeArrowheads="1"/>
            </p:cNvSpPr>
            <p:nvPr userDrawn="1"/>
          </p:nvSpPr>
          <p:spPr bwMode="auto">
            <a:xfrm>
              <a:off x="6462694" y="1866440"/>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0" name="Oval 259"/>
            <p:cNvSpPr>
              <a:spLocks noChangeAspect="1" noChangeArrowheads="1"/>
            </p:cNvSpPr>
            <p:nvPr userDrawn="1"/>
          </p:nvSpPr>
          <p:spPr bwMode="auto">
            <a:xfrm>
              <a:off x="6574270" y="1866440"/>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1" name="Oval 260"/>
            <p:cNvSpPr>
              <a:spLocks noChangeAspect="1" noChangeArrowheads="1"/>
            </p:cNvSpPr>
            <p:nvPr userDrawn="1"/>
          </p:nvSpPr>
          <p:spPr bwMode="auto">
            <a:xfrm>
              <a:off x="6687355" y="1866440"/>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2" name="Oval 261"/>
            <p:cNvSpPr>
              <a:spLocks noChangeAspect="1" noChangeArrowheads="1"/>
            </p:cNvSpPr>
            <p:nvPr userDrawn="1"/>
          </p:nvSpPr>
          <p:spPr bwMode="auto">
            <a:xfrm>
              <a:off x="6798931" y="1866440"/>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3" name="Oval 262"/>
            <p:cNvSpPr>
              <a:spLocks noChangeAspect="1" noChangeArrowheads="1"/>
            </p:cNvSpPr>
            <p:nvPr userDrawn="1"/>
          </p:nvSpPr>
          <p:spPr bwMode="auto">
            <a:xfrm>
              <a:off x="6912014" y="1866440"/>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4" name="Oval 263"/>
            <p:cNvSpPr>
              <a:spLocks noChangeAspect="1" noChangeArrowheads="1"/>
            </p:cNvSpPr>
            <p:nvPr userDrawn="1"/>
          </p:nvSpPr>
          <p:spPr bwMode="auto">
            <a:xfrm>
              <a:off x="7023590" y="1866440"/>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5" name="Oval 264"/>
            <p:cNvSpPr>
              <a:spLocks noChangeAspect="1" noChangeArrowheads="1"/>
            </p:cNvSpPr>
            <p:nvPr userDrawn="1"/>
          </p:nvSpPr>
          <p:spPr bwMode="auto">
            <a:xfrm>
              <a:off x="7136674" y="1866440"/>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6" name="Oval 265"/>
            <p:cNvSpPr>
              <a:spLocks noChangeAspect="1" noChangeArrowheads="1"/>
            </p:cNvSpPr>
            <p:nvPr userDrawn="1"/>
          </p:nvSpPr>
          <p:spPr bwMode="auto">
            <a:xfrm>
              <a:off x="7248250" y="1866440"/>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7" name="Oval 266"/>
            <p:cNvSpPr>
              <a:spLocks noChangeAspect="1" noChangeArrowheads="1"/>
            </p:cNvSpPr>
            <p:nvPr userDrawn="1"/>
          </p:nvSpPr>
          <p:spPr bwMode="auto">
            <a:xfrm>
              <a:off x="7361334" y="1866440"/>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8" name="Oval 267"/>
            <p:cNvSpPr>
              <a:spLocks noChangeAspect="1" noChangeArrowheads="1"/>
            </p:cNvSpPr>
            <p:nvPr userDrawn="1"/>
          </p:nvSpPr>
          <p:spPr bwMode="auto">
            <a:xfrm>
              <a:off x="7472910" y="1866440"/>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9" name="Oval 268"/>
            <p:cNvSpPr>
              <a:spLocks noChangeAspect="1" noChangeArrowheads="1"/>
            </p:cNvSpPr>
            <p:nvPr userDrawn="1"/>
          </p:nvSpPr>
          <p:spPr bwMode="auto">
            <a:xfrm>
              <a:off x="7585994" y="1866440"/>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0" name="Oval 269"/>
            <p:cNvSpPr>
              <a:spLocks noChangeAspect="1" noChangeArrowheads="1"/>
            </p:cNvSpPr>
            <p:nvPr userDrawn="1"/>
          </p:nvSpPr>
          <p:spPr bwMode="auto">
            <a:xfrm>
              <a:off x="7697570" y="1866440"/>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1" name="Oval 270"/>
            <p:cNvSpPr>
              <a:spLocks noChangeAspect="1" noChangeArrowheads="1"/>
            </p:cNvSpPr>
            <p:nvPr userDrawn="1"/>
          </p:nvSpPr>
          <p:spPr bwMode="auto">
            <a:xfrm>
              <a:off x="7810653" y="1866440"/>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2" name="Oval 271"/>
            <p:cNvSpPr>
              <a:spLocks noChangeAspect="1" noChangeArrowheads="1"/>
            </p:cNvSpPr>
            <p:nvPr userDrawn="1"/>
          </p:nvSpPr>
          <p:spPr bwMode="auto">
            <a:xfrm>
              <a:off x="7922229" y="1866440"/>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3" name="Oval 272"/>
            <p:cNvSpPr>
              <a:spLocks noChangeAspect="1" noChangeArrowheads="1"/>
            </p:cNvSpPr>
            <p:nvPr userDrawn="1"/>
          </p:nvSpPr>
          <p:spPr bwMode="auto">
            <a:xfrm>
              <a:off x="8035314" y="1866440"/>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4" name="Oval 273"/>
            <p:cNvSpPr>
              <a:spLocks noChangeAspect="1" noChangeArrowheads="1"/>
            </p:cNvSpPr>
            <p:nvPr userDrawn="1"/>
          </p:nvSpPr>
          <p:spPr bwMode="auto">
            <a:xfrm>
              <a:off x="8146890" y="1866440"/>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5" name="Oval 274"/>
            <p:cNvSpPr>
              <a:spLocks noChangeAspect="1" noChangeArrowheads="1"/>
            </p:cNvSpPr>
            <p:nvPr userDrawn="1"/>
          </p:nvSpPr>
          <p:spPr bwMode="auto">
            <a:xfrm>
              <a:off x="8259973" y="1866440"/>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6" name="Oval 275"/>
            <p:cNvSpPr>
              <a:spLocks noChangeAspect="1" noChangeArrowheads="1"/>
            </p:cNvSpPr>
            <p:nvPr userDrawn="1"/>
          </p:nvSpPr>
          <p:spPr bwMode="auto">
            <a:xfrm>
              <a:off x="8371549" y="1866440"/>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7" name="Oval 276"/>
            <p:cNvSpPr>
              <a:spLocks noChangeAspect="1" noChangeArrowheads="1"/>
            </p:cNvSpPr>
            <p:nvPr userDrawn="1"/>
          </p:nvSpPr>
          <p:spPr bwMode="auto">
            <a:xfrm>
              <a:off x="8484633" y="1866440"/>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8" name="Oval 277"/>
            <p:cNvSpPr>
              <a:spLocks noChangeAspect="1" noChangeArrowheads="1"/>
            </p:cNvSpPr>
            <p:nvPr userDrawn="1"/>
          </p:nvSpPr>
          <p:spPr bwMode="auto">
            <a:xfrm>
              <a:off x="8596209" y="1866440"/>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9" name="Oval 278"/>
            <p:cNvSpPr>
              <a:spLocks noChangeAspect="1" noChangeArrowheads="1"/>
            </p:cNvSpPr>
            <p:nvPr userDrawn="1"/>
          </p:nvSpPr>
          <p:spPr bwMode="auto">
            <a:xfrm>
              <a:off x="8709293" y="1866440"/>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0" name="Oval 279"/>
            <p:cNvSpPr>
              <a:spLocks noChangeAspect="1" noChangeArrowheads="1"/>
            </p:cNvSpPr>
            <p:nvPr userDrawn="1"/>
          </p:nvSpPr>
          <p:spPr bwMode="auto">
            <a:xfrm>
              <a:off x="506947" y="1866440"/>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1" name="Oval 280"/>
            <p:cNvSpPr>
              <a:spLocks noChangeAspect="1" noChangeArrowheads="1"/>
            </p:cNvSpPr>
            <p:nvPr userDrawn="1"/>
          </p:nvSpPr>
          <p:spPr bwMode="auto">
            <a:xfrm>
              <a:off x="620031" y="1866440"/>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2" name="Oval 281"/>
            <p:cNvSpPr>
              <a:spLocks noChangeAspect="1" noChangeArrowheads="1"/>
            </p:cNvSpPr>
            <p:nvPr userDrawn="1"/>
          </p:nvSpPr>
          <p:spPr bwMode="auto">
            <a:xfrm>
              <a:off x="731607" y="1866440"/>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3" name="Oval 282"/>
            <p:cNvSpPr>
              <a:spLocks noChangeAspect="1" noChangeArrowheads="1"/>
            </p:cNvSpPr>
            <p:nvPr userDrawn="1"/>
          </p:nvSpPr>
          <p:spPr bwMode="auto">
            <a:xfrm>
              <a:off x="844691" y="1970477"/>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4" name="Oval 283"/>
            <p:cNvSpPr>
              <a:spLocks noChangeAspect="1" noChangeArrowheads="1"/>
            </p:cNvSpPr>
            <p:nvPr userDrawn="1"/>
          </p:nvSpPr>
          <p:spPr bwMode="auto">
            <a:xfrm>
              <a:off x="956267" y="1970477"/>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5" name="Oval 284"/>
            <p:cNvSpPr>
              <a:spLocks noChangeAspect="1" noChangeArrowheads="1"/>
            </p:cNvSpPr>
            <p:nvPr userDrawn="1"/>
          </p:nvSpPr>
          <p:spPr bwMode="auto">
            <a:xfrm>
              <a:off x="1069351" y="1970477"/>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6" name="Oval 285"/>
            <p:cNvSpPr>
              <a:spLocks noChangeAspect="1" noChangeArrowheads="1"/>
            </p:cNvSpPr>
            <p:nvPr userDrawn="1"/>
          </p:nvSpPr>
          <p:spPr bwMode="auto">
            <a:xfrm>
              <a:off x="1180927" y="1970477"/>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7" name="Oval 286"/>
            <p:cNvSpPr>
              <a:spLocks noChangeAspect="1" noChangeArrowheads="1"/>
            </p:cNvSpPr>
            <p:nvPr userDrawn="1"/>
          </p:nvSpPr>
          <p:spPr bwMode="auto">
            <a:xfrm>
              <a:off x="1294010" y="1970477"/>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8" name="Oval 287"/>
            <p:cNvSpPr>
              <a:spLocks noChangeAspect="1" noChangeArrowheads="1"/>
            </p:cNvSpPr>
            <p:nvPr userDrawn="1"/>
          </p:nvSpPr>
          <p:spPr bwMode="auto">
            <a:xfrm>
              <a:off x="1405586" y="1970477"/>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9" name="Oval 288"/>
            <p:cNvSpPr>
              <a:spLocks noChangeAspect="1" noChangeArrowheads="1"/>
            </p:cNvSpPr>
            <p:nvPr userDrawn="1"/>
          </p:nvSpPr>
          <p:spPr bwMode="auto">
            <a:xfrm>
              <a:off x="1518671" y="1970477"/>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0" name="Oval 289"/>
            <p:cNvSpPr>
              <a:spLocks noChangeAspect="1" noChangeArrowheads="1"/>
            </p:cNvSpPr>
            <p:nvPr userDrawn="1"/>
          </p:nvSpPr>
          <p:spPr bwMode="auto">
            <a:xfrm>
              <a:off x="1630247" y="1970477"/>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1" name="Oval 290"/>
            <p:cNvSpPr>
              <a:spLocks noChangeAspect="1" noChangeArrowheads="1"/>
            </p:cNvSpPr>
            <p:nvPr userDrawn="1"/>
          </p:nvSpPr>
          <p:spPr bwMode="auto">
            <a:xfrm>
              <a:off x="1743330" y="1970477"/>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2" name="Oval 291"/>
            <p:cNvSpPr>
              <a:spLocks noChangeAspect="1" noChangeArrowheads="1"/>
            </p:cNvSpPr>
            <p:nvPr userDrawn="1"/>
          </p:nvSpPr>
          <p:spPr bwMode="auto">
            <a:xfrm>
              <a:off x="1854906" y="1970477"/>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3" name="Oval 292"/>
            <p:cNvSpPr>
              <a:spLocks noChangeAspect="1" noChangeArrowheads="1"/>
            </p:cNvSpPr>
            <p:nvPr userDrawn="1"/>
          </p:nvSpPr>
          <p:spPr bwMode="auto">
            <a:xfrm>
              <a:off x="1967990" y="1970477"/>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4" name="Oval 293"/>
            <p:cNvSpPr>
              <a:spLocks noChangeAspect="1" noChangeArrowheads="1"/>
            </p:cNvSpPr>
            <p:nvPr userDrawn="1"/>
          </p:nvSpPr>
          <p:spPr bwMode="auto">
            <a:xfrm>
              <a:off x="2079566" y="1970477"/>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5" name="Oval 294"/>
            <p:cNvSpPr>
              <a:spLocks noChangeAspect="1" noChangeArrowheads="1"/>
            </p:cNvSpPr>
            <p:nvPr userDrawn="1"/>
          </p:nvSpPr>
          <p:spPr bwMode="auto">
            <a:xfrm>
              <a:off x="2192650" y="1970477"/>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6" name="Oval 295"/>
            <p:cNvSpPr>
              <a:spLocks noChangeAspect="1" noChangeArrowheads="1"/>
            </p:cNvSpPr>
            <p:nvPr userDrawn="1"/>
          </p:nvSpPr>
          <p:spPr bwMode="auto">
            <a:xfrm>
              <a:off x="2304226" y="1970477"/>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7" name="Oval 296"/>
            <p:cNvSpPr>
              <a:spLocks noChangeAspect="1" noChangeArrowheads="1"/>
            </p:cNvSpPr>
            <p:nvPr userDrawn="1"/>
          </p:nvSpPr>
          <p:spPr bwMode="auto">
            <a:xfrm>
              <a:off x="2641969" y="1970477"/>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8" name="Oval 297"/>
            <p:cNvSpPr>
              <a:spLocks noChangeAspect="1" noChangeArrowheads="1"/>
            </p:cNvSpPr>
            <p:nvPr userDrawn="1"/>
          </p:nvSpPr>
          <p:spPr bwMode="auto">
            <a:xfrm>
              <a:off x="2753545" y="1970477"/>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9" name="Oval 298"/>
            <p:cNvSpPr>
              <a:spLocks noChangeAspect="1" noChangeArrowheads="1"/>
            </p:cNvSpPr>
            <p:nvPr userDrawn="1"/>
          </p:nvSpPr>
          <p:spPr bwMode="auto">
            <a:xfrm>
              <a:off x="3204373" y="1970477"/>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0" name="Oval 299"/>
            <p:cNvSpPr>
              <a:spLocks noChangeAspect="1" noChangeArrowheads="1"/>
            </p:cNvSpPr>
            <p:nvPr userDrawn="1"/>
          </p:nvSpPr>
          <p:spPr bwMode="auto">
            <a:xfrm>
              <a:off x="3315949" y="1970477"/>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1" name="Oval 300"/>
            <p:cNvSpPr>
              <a:spLocks noChangeAspect="1" noChangeArrowheads="1"/>
            </p:cNvSpPr>
            <p:nvPr userDrawn="1"/>
          </p:nvSpPr>
          <p:spPr bwMode="auto">
            <a:xfrm>
              <a:off x="3878352" y="1970477"/>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2" name="Oval 301"/>
            <p:cNvSpPr>
              <a:spLocks noChangeAspect="1" noChangeArrowheads="1"/>
            </p:cNvSpPr>
            <p:nvPr userDrawn="1"/>
          </p:nvSpPr>
          <p:spPr bwMode="auto">
            <a:xfrm>
              <a:off x="3989928" y="1970477"/>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3" name="Oval 302"/>
            <p:cNvSpPr>
              <a:spLocks noChangeAspect="1" noChangeArrowheads="1"/>
            </p:cNvSpPr>
            <p:nvPr userDrawn="1"/>
          </p:nvSpPr>
          <p:spPr bwMode="auto">
            <a:xfrm>
              <a:off x="4552332" y="1970477"/>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4" name="Oval 303"/>
            <p:cNvSpPr>
              <a:spLocks noChangeAspect="1" noChangeArrowheads="1"/>
            </p:cNvSpPr>
            <p:nvPr userDrawn="1"/>
          </p:nvSpPr>
          <p:spPr bwMode="auto">
            <a:xfrm>
              <a:off x="4663908" y="1970477"/>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5" name="Oval 304"/>
            <p:cNvSpPr>
              <a:spLocks noChangeAspect="1" noChangeArrowheads="1"/>
            </p:cNvSpPr>
            <p:nvPr userDrawn="1"/>
          </p:nvSpPr>
          <p:spPr bwMode="auto">
            <a:xfrm>
              <a:off x="4776992" y="1970477"/>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6" name="Oval 305"/>
            <p:cNvSpPr>
              <a:spLocks noChangeAspect="1" noChangeArrowheads="1"/>
            </p:cNvSpPr>
            <p:nvPr userDrawn="1"/>
          </p:nvSpPr>
          <p:spPr bwMode="auto">
            <a:xfrm>
              <a:off x="4888568" y="1970477"/>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7" name="Oval 306"/>
            <p:cNvSpPr>
              <a:spLocks noChangeAspect="1" noChangeArrowheads="1"/>
            </p:cNvSpPr>
            <p:nvPr userDrawn="1"/>
          </p:nvSpPr>
          <p:spPr bwMode="auto">
            <a:xfrm>
              <a:off x="5001652" y="1970477"/>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8" name="Oval 307"/>
            <p:cNvSpPr>
              <a:spLocks noChangeAspect="1" noChangeArrowheads="1"/>
            </p:cNvSpPr>
            <p:nvPr userDrawn="1"/>
          </p:nvSpPr>
          <p:spPr bwMode="auto">
            <a:xfrm>
              <a:off x="5113228" y="1970477"/>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9" name="Oval 308"/>
            <p:cNvSpPr>
              <a:spLocks noChangeAspect="1" noChangeArrowheads="1"/>
            </p:cNvSpPr>
            <p:nvPr userDrawn="1"/>
          </p:nvSpPr>
          <p:spPr bwMode="auto">
            <a:xfrm>
              <a:off x="5226311" y="1970477"/>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0" name="Oval 309"/>
            <p:cNvSpPr>
              <a:spLocks noChangeAspect="1" noChangeArrowheads="1"/>
            </p:cNvSpPr>
            <p:nvPr userDrawn="1"/>
          </p:nvSpPr>
          <p:spPr bwMode="auto">
            <a:xfrm>
              <a:off x="5337887" y="1970477"/>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1" name="Oval 310"/>
            <p:cNvSpPr>
              <a:spLocks noChangeAspect="1" noChangeArrowheads="1"/>
            </p:cNvSpPr>
            <p:nvPr userDrawn="1"/>
          </p:nvSpPr>
          <p:spPr bwMode="auto">
            <a:xfrm>
              <a:off x="5450972" y="1970477"/>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2" name="Oval 311"/>
            <p:cNvSpPr>
              <a:spLocks noChangeAspect="1" noChangeArrowheads="1"/>
            </p:cNvSpPr>
            <p:nvPr userDrawn="1"/>
          </p:nvSpPr>
          <p:spPr bwMode="auto">
            <a:xfrm>
              <a:off x="5562548" y="1970477"/>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3" name="Oval 312"/>
            <p:cNvSpPr>
              <a:spLocks noChangeAspect="1" noChangeArrowheads="1"/>
            </p:cNvSpPr>
            <p:nvPr userDrawn="1"/>
          </p:nvSpPr>
          <p:spPr bwMode="auto">
            <a:xfrm>
              <a:off x="5675631" y="1970477"/>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4" name="Oval 313"/>
            <p:cNvSpPr>
              <a:spLocks noChangeAspect="1" noChangeArrowheads="1"/>
            </p:cNvSpPr>
            <p:nvPr userDrawn="1"/>
          </p:nvSpPr>
          <p:spPr bwMode="auto">
            <a:xfrm>
              <a:off x="5787207" y="1970477"/>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5" name="Oval 314"/>
            <p:cNvSpPr>
              <a:spLocks noChangeAspect="1" noChangeArrowheads="1"/>
            </p:cNvSpPr>
            <p:nvPr userDrawn="1"/>
          </p:nvSpPr>
          <p:spPr bwMode="auto">
            <a:xfrm>
              <a:off x="5900291" y="1970477"/>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6" name="Oval 315"/>
            <p:cNvSpPr>
              <a:spLocks noChangeAspect="1" noChangeArrowheads="1"/>
            </p:cNvSpPr>
            <p:nvPr userDrawn="1"/>
          </p:nvSpPr>
          <p:spPr bwMode="auto">
            <a:xfrm>
              <a:off x="6013375" y="1970477"/>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7" name="Oval 316"/>
            <p:cNvSpPr>
              <a:spLocks noChangeAspect="1" noChangeArrowheads="1"/>
            </p:cNvSpPr>
            <p:nvPr userDrawn="1"/>
          </p:nvSpPr>
          <p:spPr bwMode="auto">
            <a:xfrm>
              <a:off x="6124951" y="1970477"/>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8" name="Oval 317"/>
            <p:cNvSpPr>
              <a:spLocks noChangeAspect="1" noChangeArrowheads="1"/>
            </p:cNvSpPr>
            <p:nvPr userDrawn="1"/>
          </p:nvSpPr>
          <p:spPr bwMode="auto">
            <a:xfrm>
              <a:off x="6238035" y="1970477"/>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9" name="Oval 318"/>
            <p:cNvSpPr>
              <a:spLocks noChangeAspect="1" noChangeArrowheads="1"/>
            </p:cNvSpPr>
            <p:nvPr userDrawn="1"/>
          </p:nvSpPr>
          <p:spPr bwMode="auto">
            <a:xfrm>
              <a:off x="6349611" y="1970477"/>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0" name="Oval 319"/>
            <p:cNvSpPr>
              <a:spLocks noChangeAspect="1" noChangeArrowheads="1"/>
            </p:cNvSpPr>
            <p:nvPr userDrawn="1"/>
          </p:nvSpPr>
          <p:spPr bwMode="auto">
            <a:xfrm>
              <a:off x="6462694" y="1970477"/>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1" name="Oval 320"/>
            <p:cNvSpPr>
              <a:spLocks noChangeAspect="1" noChangeArrowheads="1"/>
            </p:cNvSpPr>
            <p:nvPr userDrawn="1"/>
          </p:nvSpPr>
          <p:spPr bwMode="auto">
            <a:xfrm>
              <a:off x="6574270" y="1970477"/>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2" name="Oval 321"/>
            <p:cNvSpPr>
              <a:spLocks noChangeAspect="1" noChangeArrowheads="1"/>
            </p:cNvSpPr>
            <p:nvPr userDrawn="1"/>
          </p:nvSpPr>
          <p:spPr bwMode="auto">
            <a:xfrm>
              <a:off x="6687355" y="1970477"/>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3" name="Oval 322"/>
            <p:cNvSpPr>
              <a:spLocks noChangeAspect="1" noChangeArrowheads="1"/>
            </p:cNvSpPr>
            <p:nvPr userDrawn="1"/>
          </p:nvSpPr>
          <p:spPr bwMode="auto">
            <a:xfrm>
              <a:off x="6798931" y="1970477"/>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4" name="Oval 323"/>
            <p:cNvSpPr>
              <a:spLocks noChangeAspect="1" noChangeArrowheads="1"/>
            </p:cNvSpPr>
            <p:nvPr userDrawn="1"/>
          </p:nvSpPr>
          <p:spPr bwMode="auto">
            <a:xfrm>
              <a:off x="6912014" y="1970477"/>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5" name="Oval 324"/>
            <p:cNvSpPr>
              <a:spLocks noChangeAspect="1" noChangeArrowheads="1"/>
            </p:cNvSpPr>
            <p:nvPr userDrawn="1"/>
          </p:nvSpPr>
          <p:spPr bwMode="auto">
            <a:xfrm>
              <a:off x="7023590" y="1970477"/>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6" name="Oval 325"/>
            <p:cNvSpPr>
              <a:spLocks noChangeAspect="1" noChangeArrowheads="1"/>
            </p:cNvSpPr>
            <p:nvPr userDrawn="1"/>
          </p:nvSpPr>
          <p:spPr bwMode="auto">
            <a:xfrm>
              <a:off x="7136674" y="1970477"/>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7" name="Oval 326"/>
            <p:cNvSpPr>
              <a:spLocks noChangeAspect="1" noChangeArrowheads="1"/>
            </p:cNvSpPr>
            <p:nvPr userDrawn="1"/>
          </p:nvSpPr>
          <p:spPr bwMode="auto">
            <a:xfrm>
              <a:off x="7248250" y="1970477"/>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8" name="Oval 327"/>
            <p:cNvSpPr>
              <a:spLocks noChangeAspect="1" noChangeArrowheads="1"/>
            </p:cNvSpPr>
            <p:nvPr userDrawn="1"/>
          </p:nvSpPr>
          <p:spPr bwMode="auto">
            <a:xfrm>
              <a:off x="7361334" y="1970477"/>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9" name="Oval 328"/>
            <p:cNvSpPr>
              <a:spLocks noChangeAspect="1" noChangeArrowheads="1"/>
            </p:cNvSpPr>
            <p:nvPr userDrawn="1"/>
          </p:nvSpPr>
          <p:spPr bwMode="auto">
            <a:xfrm>
              <a:off x="7472910" y="1970477"/>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0" name="Oval 329"/>
            <p:cNvSpPr>
              <a:spLocks noChangeAspect="1" noChangeArrowheads="1"/>
            </p:cNvSpPr>
            <p:nvPr userDrawn="1"/>
          </p:nvSpPr>
          <p:spPr bwMode="auto">
            <a:xfrm>
              <a:off x="7585994" y="1970477"/>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1" name="Oval 330"/>
            <p:cNvSpPr>
              <a:spLocks noChangeAspect="1" noChangeArrowheads="1"/>
            </p:cNvSpPr>
            <p:nvPr userDrawn="1"/>
          </p:nvSpPr>
          <p:spPr bwMode="auto">
            <a:xfrm>
              <a:off x="7697570" y="1970477"/>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2" name="Oval 331"/>
            <p:cNvSpPr>
              <a:spLocks noChangeAspect="1" noChangeArrowheads="1"/>
            </p:cNvSpPr>
            <p:nvPr userDrawn="1"/>
          </p:nvSpPr>
          <p:spPr bwMode="auto">
            <a:xfrm>
              <a:off x="7810653" y="1970477"/>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3" name="Oval 332"/>
            <p:cNvSpPr>
              <a:spLocks noChangeAspect="1" noChangeArrowheads="1"/>
            </p:cNvSpPr>
            <p:nvPr userDrawn="1"/>
          </p:nvSpPr>
          <p:spPr bwMode="auto">
            <a:xfrm>
              <a:off x="7922229" y="1970477"/>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4" name="Oval 333"/>
            <p:cNvSpPr>
              <a:spLocks noChangeAspect="1" noChangeArrowheads="1"/>
            </p:cNvSpPr>
            <p:nvPr userDrawn="1"/>
          </p:nvSpPr>
          <p:spPr bwMode="auto">
            <a:xfrm>
              <a:off x="8035314" y="1970477"/>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5" name="Oval 334"/>
            <p:cNvSpPr>
              <a:spLocks noChangeAspect="1" noChangeArrowheads="1"/>
            </p:cNvSpPr>
            <p:nvPr userDrawn="1"/>
          </p:nvSpPr>
          <p:spPr bwMode="auto">
            <a:xfrm>
              <a:off x="8146890" y="1970477"/>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6" name="Oval 335"/>
            <p:cNvSpPr>
              <a:spLocks noChangeAspect="1" noChangeArrowheads="1"/>
            </p:cNvSpPr>
            <p:nvPr userDrawn="1"/>
          </p:nvSpPr>
          <p:spPr bwMode="auto">
            <a:xfrm>
              <a:off x="8259973" y="1970477"/>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7" name="Oval 336"/>
            <p:cNvSpPr>
              <a:spLocks noChangeAspect="1" noChangeArrowheads="1"/>
            </p:cNvSpPr>
            <p:nvPr userDrawn="1"/>
          </p:nvSpPr>
          <p:spPr bwMode="auto">
            <a:xfrm>
              <a:off x="8371549" y="1970477"/>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8" name="Oval 337"/>
            <p:cNvSpPr>
              <a:spLocks noChangeAspect="1" noChangeArrowheads="1"/>
            </p:cNvSpPr>
            <p:nvPr userDrawn="1"/>
          </p:nvSpPr>
          <p:spPr bwMode="auto">
            <a:xfrm>
              <a:off x="8484633" y="1970477"/>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9" name="Oval 338"/>
            <p:cNvSpPr>
              <a:spLocks noChangeAspect="1" noChangeArrowheads="1"/>
            </p:cNvSpPr>
            <p:nvPr userDrawn="1"/>
          </p:nvSpPr>
          <p:spPr bwMode="auto">
            <a:xfrm>
              <a:off x="395371" y="1970477"/>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0" name="Oval 339"/>
            <p:cNvSpPr>
              <a:spLocks noChangeAspect="1" noChangeArrowheads="1"/>
            </p:cNvSpPr>
            <p:nvPr userDrawn="1"/>
          </p:nvSpPr>
          <p:spPr bwMode="auto">
            <a:xfrm>
              <a:off x="506947" y="1970477"/>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1" name="Oval 340"/>
            <p:cNvSpPr>
              <a:spLocks noChangeAspect="1" noChangeArrowheads="1"/>
            </p:cNvSpPr>
            <p:nvPr userDrawn="1"/>
          </p:nvSpPr>
          <p:spPr bwMode="auto">
            <a:xfrm>
              <a:off x="620031" y="1970477"/>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2" name="Oval 341"/>
            <p:cNvSpPr>
              <a:spLocks noChangeAspect="1" noChangeArrowheads="1"/>
            </p:cNvSpPr>
            <p:nvPr userDrawn="1"/>
          </p:nvSpPr>
          <p:spPr bwMode="auto">
            <a:xfrm>
              <a:off x="731607" y="1970477"/>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3" name="Oval 342"/>
            <p:cNvSpPr>
              <a:spLocks noChangeAspect="1" noChangeArrowheads="1"/>
            </p:cNvSpPr>
            <p:nvPr userDrawn="1"/>
          </p:nvSpPr>
          <p:spPr bwMode="auto">
            <a:xfrm>
              <a:off x="844691" y="2074514"/>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4" name="Oval 343"/>
            <p:cNvSpPr>
              <a:spLocks noChangeAspect="1" noChangeArrowheads="1"/>
            </p:cNvSpPr>
            <p:nvPr userDrawn="1"/>
          </p:nvSpPr>
          <p:spPr bwMode="auto">
            <a:xfrm>
              <a:off x="956267" y="2074514"/>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5" name="Oval 344"/>
            <p:cNvSpPr>
              <a:spLocks noChangeAspect="1" noChangeArrowheads="1"/>
            </p:cNvSpPr>
            <p:nvPr userDrawn="1"/>
          </p:nvSpPr>
          <p:spPr bwMode="auto">
            <a:xfrm>
              <a:off x="1069351" y="2074514"/>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6" name="Oval 345"/>
            <p:cNvSpPr>
              <a:spLocks noChangeAspect="1" noChangeArrowheads="1"/>
            </p:cNvSpPr>
            <p:nvPr userDrawn="1"/>
          </p:nvSpPr>
          <p:spPr bwMode="auto">
            <a:xfrm>
              <a:off x="1180927" y="2074514"/>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7" name="Oval 346"/>
            <p:cNvSpPr>
              <a:spLocks noChangeAspect="1" noChangeArrowheads="1"/>
            </p:cNvSpPr>
            <p:nvPr userDrawn="1"/>
          </p:nvSpPr>
          <p:spPr bwMode="auto">
            <a:xfrm>
              <a:off x="1294010" y="2074514"/>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8" name="Oval 347"/>
            <p:cNvSpPr>
              <a:spLocks noChangeAspect="1" noChangeArrowheads="1"/>
            </p:cNvSpPr>
            <p:nvPr userDrawn="1"/>
          </p:nvSpPr>
          <p:spPr bwMode="auto">
            <a:xfrm>
              <a:off x="1405586" y="2074514"/>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9" name="Oval 348"/>
            <p:cNvSpPr>
              <a:spLocks noChangeAspect="1" noChangeArrowheads="1"/>
            </p:cNvSpPr>
            <p:nvPr userDrawn="1"/>
          </p:nvSpPr>
          <p:spPr bwMode="auto">
            <a:xfrm>
              <a:off x="1518671" y="2074514"/>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0" name="Oval 349"/>
            <p:cNvSpPr>
              <a:spLocks noChangeAspect="1" noChangeArrowheads="1"/>
            </p:cNvSpPr>
            <p:nvPr userDrawn="1"/>
          </p:nvSpPr>
          <p:spPr bwMode="auto">
            <a:xfrm>
              <a:off x="1630247" y="2074514"/>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1" name="Oval 350"/>
            <p:cNvSpPr>
              <a:spLocks noChangeAspect="1" noChangeArrowheads="1"/>
            </p:cNvSpPr>
            <p:nvPr userDrawn="1"/>
          </p:nvSpPr>
          <p:spPr bwMode="auto">
            <a:xfrm>
              <a:off x="1743330" y="2074514"/>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2" name="Oval 351"/>
            <p:cNvSpPr>
              <a:spLocks noChangeAspect="1" noChangeArrowheads="1"/>
            </p:cNvSpPr>
            <p:nvPr userDrawn="1"/>
          </p:nvSpPr>
          <p:spPr bwMode="auto">
            <a:xfrm>
              <a:off x="1854906" y="2074514"/>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3" name="Oval 352"/>
            <p:cNvSpPr>
              <a:spLocks noChangeAspect="1" noChangeArrowheads="1"/>
            </p:cNvSpPr>
            <p:nvPr userDrawn="1"/>
          </p:nvSpPr>
          <p:spPr bwMode="auto">
            <a:xfrm>
              <a:off x="1967990" y="2074514"/>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4" name="Oval 353"/>
            <p:cNvSpPr>
              <a:spLocks noChangeAspect="1" noChangeArrowheads="1"/>
            </p:cNvSpPr>
            <p:nvPr userDrawn="1"/>
          </p:nvSpPr>
          <p:spPr bwMode="auto">
            <a:xfrm>
              <a:off x="2079566" y="2074514"/>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5" name="Oval 354"/>
            <p:cNvSpPr>
              <a:spLocks noChangeAspect="1" noChangeArrowheads="1"/>
            </p:cNvSpPr>
            <p:nvPr userDrawn="1"/>
          </p:nvSpPr>
          <p:spPr bwMode="auto">
            <a:xfrm>
              <a:off x="2528886" y="2074514"/>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6" name="Oval 355"/>
            <p:cNvSpPr>
              <a:spLocks noChangeAspect="1" noChangeArrowheads="1"/>
            </p:cNvSpPr>
            <p:nvPr userDrawn="1"/>
          </p:nvSpPr>
          <p:spPr bwMode="auto">
            <a:xfrm>
              <a:off x="3315949" y="2074514"/>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7" name="Oval 356"/>
            <p:cNvSpPr>
              <a:spLocks noChangeAspect="1" noChangeArrowheads="1"/>
            </p:cNvSpPr>
            <p:nvPr userDrawn="1"/>
          </p:nvSpPr>
          <p:spPr bwMode="auto">
            <a:xfrm>
              <a:off x="3765269" y="1970477"/>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8" name="Oval 357"/>
            <p:cNvSpPr>
              <a:spLocks noChangeAspect="1" noChangeArrowheads="1"/>
            </p:cNvSpPr>
            <p:nvPr userDrawn="1"/>
          </p:nvSpPr>
          <p:spPr bwMode="auto">
            <a:xfrm>
              <a:off x="4439248" y="2074514"/>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9" name="Oval 358"/>
            <p:cNvSpPr>
              <a:spLocks noChangeAspect="1" noChangeArrowheads="1"/>
            </p:cNvSpPr>
            <p:nvPr userDrawn="1"/>
          </p:nvSpPr>
          <p:spPr bwMode="auto">
            <a:xfrm>
              <a:off x="4552332" y="2074514"/>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0" name="Oval 359"/>
            <p:cNvSpPr>
              <a:spLocks noChangeAspect="1" noChangeArrowheads="1"/>
            </p:cNvSpPr>
            <p:nvPr userDrawn="1"/>
          </p:nvSpPr>
          <p:spPr bwMode="auto">
            <a:xfrm>
              <a:off x="4663908" y="2074514"/>
              <a:ext cx="85943" cy="85943"/>
            </a:xfrm>
            <a:prstGeom prst="ellipse">
              <a:avLst/>
            </a:prstGeom>
            <a:grpFill/>
            <a:ln>
              <a:noFill/>
            </a:ln>
            <a:effectLst/>
          </p:spPr>
          <p:txBody>
            <a:bodyPr wrap="none" anchor="ctr"/>
            <a:lstStyle/>
            <a:p>
              <a:pPr defTabSz="1218504">
                <a:defRPr/>
              </a:pPr>
              <a:endParaRPr lang="en-US" sz="2399" kern="0" dirty="0">
                <a:solidFill>
                  <a:srgbClr val="292929"/>
                </a:solidFill>
              </a:endParaRPr>
            </a:p>
          </p:txBody>
        </p:sp>
        <p:sp>
          <p:nvSpPr>
            <p:cNvPr id="1591" name="Oval 360"/>
            <p:cNvSpPr>
              <a:spLocks noChangeAspect="1" noChangeArrowheads="1"/>
            </p:cNvSpPr>
            <p:nvPr userDrawn="1"/>
          </p:nvSpPr>
          <p:spPr bwMode="auto">
            <a:xfrm>
              <a:off x="4888568" y="2074514"/>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2" name="Oval 361"/>
            <p:cNvSpPr>
              <a:spLocks noChangeAspect="1" noChangeArrowheads="1"/>
            </p:cNvSpPr>
            <p:nvPr userDrawn="1"/>
          </p:nvSpPr>
          <p:spPr bwMode="auto">
            <a:xfrm>
              <a:off x="5001652" y="2074514"/>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3" name="Oval 362"/>
            <p:cNvSpPr>
              <a:spLocks noChangeAspect="1" noChangeArrowheads="1"/>
            </p:cNvSpPr>
            <p:nvPr userDrawn="1"/>
          </p:nvSpPr>
          <p:spPr bwMode="auto">
            <a:xfrm>
              <a:off x="5113228" y="2074514"/>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4" name="Oval 363"/>
            <p:cNvSpPr>
              <a:spLocks noChangeAspect="1" noChangeArrowheads="1"/>
            </p:cNvSpPr>
            <p:nvPr userDrawn="1"/>
          </p:nvSpPr>
          <p:spPr bwMode="auto">
            <a:xfrm>
              <a:off x="5226311" y="2074514"/>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595" name="Oval 364"/>
            <p:cNvSpPr>
              <a:spLocks noChangeAspect="1" noChangeArrowheads="1"/>
            </p:cNvSpPr>
            <p:nvPr userDrawn="1"/>
          </p:nvSpPr>
          <p:spPr bwMode="auto">
            <a:xfrm>
              <a:off x="5337887" y="2074514"/>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6" name="Oval 365"/>
            <p:cNvSpPr>
              <a:spLocks noChangeAspect="1" noChangeArrowheads="1"/>
            </p:cNvSpPr>
            <p:nvPr userDrawn="1"/>
          </p:nvSpPr>
          <p:spPr bwMode="auto">
            <a:xfrm>
              <a:off x="5450972" y="2074514"/>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7" name="Oval 366"/>
            <p:cNvSpPr>
              <a:spLocks noChangeAspect="1" noChangeArrowheads="1"/>
            </p:cNvSpPr>
            <p:nvPr userDrawn="1"/>
          </p:nvSpPr>
          <p:spPr bwMode="auto">
            <a:xfrm>
              <a:off x="5562548" y="2074514"/>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8" name="Oval 367"/>
            <p:cNvSpPr>
              <a:spLocks noChangeAspect="1" noChangeArrowheads="1"/>
            </p:cNvSpPr>
            <p:nvPr userDrawn="1"/>
          </p:nvSpPr>
          <p:spPr bwMode="auto">
            <a:xfrm>
              <a:off x="5675631" y="2074514"/>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9" name="Oval 368"/>
            <p:cNvSpPr>
              <a:spLocks noChangeAspect="1" noChangeArrowheads="1"/>
            </p:cNvSpPr>
            <p:nvPr userDrawn="1"/>
          </p:nvSpPr>
          <p:spPr bwMode="auto">
            <a:xfrm>
              <a:off x="5787207" y="2074514"/>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0" name="Oval 369"/>
            <p:cNvSpPr>
              <a:spLocks noChangeAspect="1" noChangeArrowheads="1"/>
            </p:cNvSpPr>
            <p:nvPr userDrawn="1"/>
          </p:nvSpPr>
          <p:spPr bwMode="auto">
            <a:xfrm>
              <a:off x="5900291" y="2074514"/>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1" name="Oval 370"/>
            <p:cNvSpPr>
              <a:spLocks noChangeAspect="1" noChangeArrowheads="1"/>
            </p:cNvSpPr>
            <p:nvPr userDrawn="1"/>
          </p:nvSpPr>
          <p:spPr bwMode="auto">
            <a:xfrm>
              <a:off x="6013375" y="2074514"/>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2" name="Oval 371"/>
            <p:cNvSpPr>
              <a:spLocks noChangeAspect="1" noChangeArrowheads="1"/>
            </p:cNvSpPr>
            <p:nvPr userDrawn="1"/>
          </p:nvSpPr>
          <p:spPr bwMode="auto">
            <a:xfrm>
              <a:off x="6124951" y="2074514"/>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3" name="Oval 372"/>
            <p:cNvSpPr>
              <a:spLocks noChangeAspect="1" noChangeArrowheads="1"/>
            </p:cNvSpPr>
            <p:nvPr userDrawn="1"/>
          </p:nvSpPr>
          <p:spPr bwMode="auto">
            <a:xfrm>
              <a:off x="6238035" y="2074514"/>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4" name="Oval 373"/>
            <p:cNvSpPr>
              <a:spLocks noChangeAspect="1" noChangeArrowheads="1"/>
            </p:cNvSpPr>
            <p:nvPr userDrawn="1"/>
          </p:nvSpPr>
          <p:spPr bwMode="auto">
            <a:xfrm>
              <a:off x="6349611" y="2074514"/>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5" name="Oval 374"/>
            <p:cNvSpPr>
              <a:spLocks noChangeAspect="1" noChangeArrowheads="1"/>
            </p:cNvSpPr>
            <p:nvPr userDrawn="1"/>
          </p:nvSpPr>
          <p:spPr bwMode="auto">
            <a:xfrm>
              <a:off x="6462694" y="2074514"/>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6" name="Oval 375"/>
            <p:cNvSpPr>
              <a:spLocks noChangeAspect="1" noChangeArrowheads="1"/>
            </p:cNvSpPr>
            <p:nvPr userDrawn="1"/>
          </p:nvSpPr>
          <p:spPr bwMode="auto">
            <a:xfrm>
              <a:off x="6574270" y="2074514"/>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7" name="Oval 376"/>
            <p:cNvSpPr>
              <a:spLocks noChangeAspect="1" noChangeArrowheads="1"/>
            </p:cNvSpPr>
            <p:nvPr userDrawn="1"/>
          </p:nvSpPr>
          <p:spPr bwMode="auto">
            <a:xfrm>
              <a:off x="6687355" y="2074514"/>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8" name="Oval 377"/>
            <p:cNvSpPr>
              <a:spLocks noChangeAspect="1" noChangeArrowheads="1"/>
            </p:cNvSpPr>
            <p:nvPr userDrawn="1"/>
          </p:nvSpPr>
          <p:spPr bwMode="auto">
            <a:xfrm>
              <a:off x="6798931" y="2074514"/>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9" name="Oval 378"/>
            <p:cNvSpPr>
              <a:spLocks noChangeAspect="1" noChangeArrowheads="1"/>
            </p:cNvSpPr>
            <p:nvPr userDrawn="1"/>
          </p:nvSpPr>
          <p:spPr bwMode="auto">
            <a:xfrm>
              <a:off x="6912014" y="2074514"/>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0" name="Oval 379"/>
            <p:cNvSpPr>
              <a:spLocks noChangeAspect="1" noChangeArrowheads="1"/>
            </p:cNvSpPr>
            <p:nvPr userDrawn="1"/>
          </p:nvSpPr>
          <p:spPr bwMode="auto">
            <a:xfrm>
              <a:off x="7023590" y="2074514"/>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1" name="Oval 380"/>
            <p:cNvSpPr>
              <a:spLocks noChangeAspect="1" noChangeArrowheads="1"/>
            </p:cNvSpPr>
            <p:nvPr userDrawn="1"/>
          </p:nvSpPr>
          <p:spPr bwMode="auto">
            <a:xfrm>
              <a:off x="7136674" y="2074514"/>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2" name="Oval 381"/>
            <p:cNvSpPr>
              <a:spLocks noChangeAspect="1" noChangeArrowheads="1"/>
            </p:cNvSpPr>
            <p:nvPr userDrawn="1"/>
          </p:nvSpPr>
          <p:spPr bwMode="auto">
            <a:xfrm>
              <a:off x="7248250" y="2074514"/>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3" name="Oval 382"/>
            <p:cNvSpPr>
              <a:spLocks noChangeAspect="1" noChangeArrowheads="1"/>
            </p:cNvSpPr>
            <p:nvPr userDrawn="1"/>
          </p:nvSpPr>
          <p:spPr bwMode="auto">
            <a:xfrm>
              <a:off x="7361334" y="2074514"/>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4" name="Oval 383"/>
            <p:cNvSpPr>
              <a:spLocks noChangeAspect="1" noChangeArrowheads="1"/>
            </p:cNvSpPr>
            <p:nvPr userDrawn="1"/>
          </p:nvSpPr>
          <p:spPr bwMode="auto">
            <a:xfrm>
              <a:off x="7472910" y="2074514"/>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5" name="Oval 384"/>
            <p:cNvSpPr>
              <a:spLocks noChangeAspect="1" noChangeArrowheads="1"/>
            </p:cNvSpPr>
            <p:nvPr userDrawn="1"/>
          </p:nvSpPr>
          <p:spPr bwMode="auto">
            <a:xfrm>
              <a:off x="7585994" y="2074514"/>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6" name="Oval 385"/>
            <p:cNvSpPr>
              <a:spLocks noChangeAspect="1" noChangeArrowheads="1"/>
            </p:cNvSpPr>
            <p:nvPr userDrawn="1"/>
          </p:nvSpPr>
          <p:spPr bwMode="auto">
            <a:xfrm>
              <a:off x="7697570" y="2074514"/>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7" name="Oval 386"/>
            <p:cNvSpPr>
              <a:spLocks noChangeAspect="1" noChangeArrowheads="1"/>
            </p:cNvSpPr>
            <p:nvPr userDrawn="1"/>
          </p:nvSpPr>
          <p:spPr bwMode="auto">
            <a:xfrm>
              <a:off x="7810653" y="2074514"/>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8" name="Oval 387"/>
            <p:cNvSpPr>
              <a:spLocks noChangeAspect="1" noChangeArrowheads="1"/>
            </p:cNvSpPr>
            <p:nvPr userDrawn="1"/>
          </p:nvSpPr>
          <p:spPr bwMode="auto">
            <a:xfrm>
              <a:off x="7922229" y="2074514"/>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9" name="Oval 388"/>
            <p:cNvSpPr>
              <a:spLocks noChangeAspect="1" noChangeArrowheads="1"/>
            </p:cNvSpPr>
            <p:nvPr userDrawn="1"/>
          </p:nvSpPr>
          <p:spPr bwMode="auto">
            <a:xfrm>
              <a:off x="8035314" y="2074514"/>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0" name="Oval 389"/>
            <p:cNvSpPr>
              <a:spLocks noChangeAspect="1" noChangeArrowheads="1"/>
            </p:cNvSpPr>
            <p:nvPr userDrawn="1"/>
          </p:nvSpPr>
          <p:spPr bwMode="auto">
            <a:xfrm>
              <a:off x="8146890" y="2074514"/>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1" name="Oval 390"/>
            <p:cNvSpPr>
              <a:spLocks noChangeAspect="1" noChangeArrowheads="1"/>
            </p:cNvSpPr>
            <p:nvPr userDrawn="1"/>
          </p:nvSpPr>
          <p:spPr bwMode="auto">
            <a:xfrm>
              <a:off x="8259973" y="2074514"/>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2" name="Oval 391"/>
            <p:cNvSpPr>
              <a:spLocks noChangeAspect="1" noChangeArrowheads="1"/>
            </p:cNvSpPr>
            <p:nvPr userDrawn="1"/>
          </p:nvSpPr>
          <p:spPr bwMode="auto">
            <a:xfrm>
              <a:off x="8371549" y="2074514"/>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3" name="Oval 392"/>
            <p:cNvSpPr>
              <a:spLocks noChangeAspect="1" noChangeArrowheads="1"/>
            </p:cNvSpPr>
            <p:nvPr userDrawn="1"/>
          </p:nvSpPr>
          <p:spPr bwMode="auto">
            <a:xfrm>
              <a:off x="395371" y="2074514"/>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4" name="Oval 393"/>
            <p:cNvSpPr>
              <a:spLocks noChangeAspect="1" noChangeArrowheads="1"/>
            </p:cNvSpPr>
            <p:nvPr userDrawn="1"/>
          </p:nvSpPr>
          <p:spPr bwMode="auto">
            <a:xfrm>
              <a:off x="506947" y="2074514"/>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5" name="Oval 394"/>
            <p:cNvSpPr>
              <a:spLocks noChangeAspect="1" noChangeArrowheads="1"/>
            </p:cNvSpPr>
            <p:nvPr userDrawn="1"/>
          </p:nvSpPr>
          <p:spPr bwMode="auto">
            <a:xfrm>
              <a:off x="620031" y="2074514"/>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6" name="Oval 395"/>
            <p:cNvSpPr>
              <a:spLocks noChangeAspect="1" noChangeArrowheads="1"/>
            </p:cNvSpPr>
            <p:nvPr userDrawn="1"/>
          </p:nvSpPr>
          <p:spPr bwMode="auto">
            <a:xfrm>
              <a:off x="731607" y="2074514"/>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7" name="Oval 396"/>
            <p:cNvSpPr>
              <a:spLocks noChangeAspect="1" noChangeArrowheads="1"/>
            </p:cNvSpPr>
            <p:nvPr userDrawn="1"/>
          </p:nvSpPr>
          <p:spPr bwMode="auto">
            <a:xfrm>
              <a:off x="1180927" y="2178551"/>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8" name="Oval 397"/>
            <p:cNvSpPr>
              <a:spLocks noChangeAspect="1" noChangeArrowheads="1"/>
            </p:cNvSpPr>
            <p:nvPr userDrawn="1"/>
          </p:nvSpPr>
          <p:spPr bwMode="auto">
            <a:xfrm>
              <a:off x="1294010" y="2178551"/>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9" name="Oval 398"/>
            <p:cNvSpPr>
              <a:spLocks noChangeAspect="1" noChangeArrowheads="1"/>
            </p:cNvSpPr>
            <p:nvPr userDrawn="1"/>
          </p:nvSpPr>
          <p:spPr bwMode="auto">
            <a:xfrm>
              <a:off x="1405586" y="2178551"/>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0" name="Oval 399"/>
            <p:cNvSpPr>
              <a:spLocks noChangeAspect="1" noChangeArrowheads="1"/>
            </p:cNvSpPr>
            <p:nvPr userDrawn="1"/>
          </p:nvSpPr>
          <p:spPr bwMode="auto">
            <a:xfrm>
              <a:off x="1518671" y="2178551"/>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1" name="Oval 400"/>
            <p:cNvSpPr>
              <a:spLocks noChangeAspect="1" noChangeArrowheads="1"/>
            </p:cNvSpPr>
            <p:nvPr userDrawn="1"/>
          </p:nvSpPr>
          <p:spPr bwMode="auto">
            <a:xfrm>
              <a:off x="1630247" y="2178551"/>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2" name="Oval 401"/>
            <p:cNvSpPr>
              <a:spLocks noChangeAspect="1" noChangeArrowheads="1"/>
            </p:cNvSpPr>
            <p:nvPr userDrawn="1"/>
          </p:nvSpPr>
          <p:spPr bwMode="auto">
            <a:xfrm>
              <a:off x="1743330" y="2178551"/>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3" name="Oval 402"/>
            <p:cNvSpPr>
              <a:spLocks noChangeAspect="1" noChangeArrowheads="1"/>
            </p:cNvSpPr>
            <p:nvPr userDrawn="1"/>
          </p:nvSpPr>
          <p:spPr bwMode="auto">
            <a:xfrm>
              <a:off x="1854906" y="2178551"/>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4" name="Oval 403"/>
            <p:cNvSpPr>
              <a:spLocks noChangeAspect="1" noChangeArrowheads="1"/>
            </p:cNvSpPr>
            <p:nvPr userDrawn="1"/>
          </p:nvSpPr>
          <p:spPr bwMode="auto">
            <a:xfrm>
              <a:off x="1967990" y="2178551"/>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5" name="Oval 404"/>
            <p:cNvSpPr>
              <a:spLocks noChangeAspect="1" noChangeArrowheads="1"/>
            </p:cNvSpPr>
            <p:nvPr userDrawn="1"/>
          </p:nvSpPr>
          <p:spPr bwMode="auto">
            <a:xfrm>
              <a:off x="2079566" y="2178551"/>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6" name="Oval 405"/>
            <p:cNvSpPr>
              <a:spLocks noChangeAspect="1" noChangeArrowheads="1"/>
            </p:cNvSpPr>
            <p:nvPr userDrawn="1"/>
          </p:nvSpPr>
          <p:spPr bwMode="auto">
            <a:xfrm>
              <a:off x="2528886" y="2178551"/>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7" name="Oval 406"/>
            <p:cNvSpPr>
              <a:spLocks noChangeAspect="1" noChangeArrowheads="1"/>
            </p:cNvSpPr>
            <p:nvPr userDrawn="1"/>
          </p:nvSpPr>
          <p:spPr bwMode="auto">
            <a:xfrm>
              <a:off x="2641969" y="2178551"/>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8" name="Oval 407"/>
            <p:cNvSpPr>
              <a:spLocks noChangeAspect="1" noChangeArrowheads="1"/>
            </p:cNvSpPr>
            <p:nvPr userDrawn="1"/>
          </p:nvSpPr>
          <p:spPr bwMode="auto">
            <a:xfrm>
              <a:off x="2753545" y="2178551"/>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9" name="Oval 408"/>
            <p:cNvSpPr>
              <a:spLocks noChangeAspect="1" noChangeArrowheads="1"/>
            </p:cNvSpPr>
            <p:nvPr userDrawn="1"/>
          </p:nvSpPr>
          <p:spPr bwMode="auto">
            <a:xfrm>
              <a:off x="4214589" y="2178551"/>
              <a:ext cx="85943" cy="85944"/>
            </a:xfrm>
            <a:prstGeom prst="ellipse">
              <a:avLst/>
            </a:prstGeom>
            <a:grpFill/>
            <a:ln>
              <a:noFill/>
            </a:ln>
            <a:effectLst/>
          </p:spPr>
          <p:txBody>
            <a:bodyPr wrap="none" anchor="ctr"/>
            <a:lstStyle/>
            <a:p>
              <a:pPr defTabSz="1218504">
                <a:defRPr/>
              </a:pPr>
              <a:endParaRPr lang="en-US" sz="2399" kern="0" dirty="0">
                <a:solidFill>
                  <a:srgbClr val="292929"/>
                </a:solidFill>
              </a:endParaRPr>
            </a:p>
          </p:txBody>
        </p:sp>
        <p:sp>
          <p:nvSpPr>
            <p:cNvPr id="1640" name="Oval 409"/>
            <p:cNvSpPr>
              <a:spLocks noChangeAspect="1" noChangeArrowheads="1"/>
            </p:cNvSpPr>
            <p:nvPr userDrawn="1"/>
          </p:nvSpPr>
          <p:spPr bwMode="auto">
            <a:xfrm>
              <a:off x="4439248" y="2178551"/>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1" name="Oval 410"/>
            <p:cNvSpPr>
              <a:spLocks noChangeAspect="1" noChangeArrowheads="1"/>
            </p:cNvSpPr>
            <p:nvPr userDrawn="1"/>
          </p:nvSpPr>
          <p:spPr bwMode="auto">
            <a:xfrm>
              <a:off x="4552332" y="2178551"/>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2" name="Oval 411"/>
            <p:cNvSpPr>
              <a:spLocks noChangeAspect="1" noChangeArrowheads="1"/>
            </p:cNvSpPr>
            <p:nvPr userDrawn="1"/>
          </p:nvSpPr>
          <p:spPr bwMode="auto">
            <a:xfrm>
              <a:off x="4663908" y="2178551"/>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3" name="Oval 412"/>
            <p:cNvSpPr>
              <a:spLocks noChangeAspect="1" noChangeArrowheads="1"/>
            </p:cNvSpPr>
            <p:nvPr userDrawn="1"/>
          </p:nvSpPr>
          <p:spPr bwMode="auto">
            <a:xfrm>
              <a:off x="4888568" y="2178551"/>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4" name="Oval 413"/>
            <p:cNvSpPr>
              <a:spLocks noChangeAspect="1" noChangeArrowheads="1"/>
            </p:cNvSpPr>
            <p:nvPr userDrawn="1"/>
          </p:nvSpPr>
          <p:spPr bwMode="auto">
            <a:xfrm>
              <a:off x="5001652" y="2178551"/>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5" name="Oval 414"/>
            <p:cNvSpPr>
              <a:spLocks noChangeAspect="1" noChangeArrowheads="1"/>
            </p:cNvSpPr>
            <p:nvPr userDrawn="1"/>
          </p:nvSpPr>
          <p:spPr bwMode="auto">
            <a:xfrm>
              <a:off x="5113228" y="2178551"/>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6" name="Oval 415"/>
            <p:cNvSpPr>
              <a:spLocks noChangeAspect="1" noChangeArrowheads="1"/>
            </p:cNvSpPr>
            <p:nvPr userDrawn="1"/>
          </p:nvSpPr>
          <p:spPr bwMode="auto">
            <a:xfrm>
              <a:off x="5226311" y="2178551"/>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7" name="Oval 416"/>
            <p:cNvSpPr>
              <a:spLocks noChangeAspect="1" noChangeArrowheads="1"/>
            </p:cNvSpPr>
            <p:nvPr userDrawn="1"/>
          </p:nvSpPr>
          <p:spPr bwMode="auto">
            <a:xfrm>
              <a:off x="5337887" y="2178551"/>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8" name="Oval 417"/>
            <p:cNvSpPr>
              <a:spLocks noChangeAspect="1" noChangeArrowheads="1"/>
            </p:cNvSpPr>
            <p:nvPr userDrawn="1"/>
          </p:nvSpPr>
          <p:spPr bwMode="auto">
            <a:xfrm>
              <a:off x="5450972" y="2178551"/>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9" name="Oval 418"/>
            <p:cNvSpPr>
              <a:spLocks noChangeAspect="1" noChangeArrowheads="1"/>
            </p:cNvSpPr>
            <p:nvPr userDrawn="1"/>
          </p:nvSpPr>
          <p:spPr bwMode="auto">
            <a:xfrm>
              <a:off x="5562548" y="2178551"/>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0" name="Oval 419"/>
            <p:cNvSpPr>
              <a:spLocks noChangeAspect="1" noChangeArrowheads="1"/>
            </p:cNvSpPr>
            <p:nvPr userDrawn="1"/>
          </p:nvSpPr>
          <p:spPr bwMode="auto">
            <a:xfrm>
              <a:off x="5675631" y="2178551"/>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1" name="Oval 420"/>
            <p:cNvSpPr>
              <a:spLocks noChangeAspect="1" noChangeArrowheads="1"/>
            </p:cNvSpPr>
            <p:nvPr userDrawn="1"/>
          </p:nvSpPr>
          <p:spPr bwMode="auto">
            <a:xfrm>
              <a:off x="5787207" y="2178551"/>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2" name="Oval 421"/>
            <p:cNvSpPr>
              <a:spLocks noChangeAspect="1" noChangeArrowheads="1"/>
            </p:cNvSpPr>
            <p:nvPr userDrawn="1"/>
          </p:nvSpPr>
          <p:spPr bwMode="auto">
            <a:xfrm>
              <a:off x="5900291" y="2178551"/>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3" name="Oval 422"/>
            <p:cNvSpPr>
              <a:spLocks noChangeAspect="1" noChangeArrowheads="1"/>
            </p:cNvSpPr>
            <p:nvPr userDrawn="1"/>
          </p:nvSpPr>
          <p:spPr bwMode="auto">
            <a:xfrm>
              <a:off x="6013375" y="2178551"/>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4" name="Oval 423"/>
            <p:cNvSpPr>
              <a:spLocks noChangeAspect="1" noChangeArrowheads="1"/>
            </p:cNvSpPr>
            <p:nvPr userDrawn="1"/>
          </p:nvSpPr>
          <p:spPr bwMode="auto">
            <a:xfrm>
              <a:off x="6124951" y="2178551"/>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5" name="Oval 424"/>
            <p:cNvSpPr>
              <a:spLocks noChangeAspect="1" noChangeArrowheads="1"/>
            </p:cNvSpPr>
            <p:nvPr userDrawn="1"/>
          </p:nvSpPr>
          <p:spPr bwMode="auto">
            <a:xfrm>
              <a:off x="6238035" y="2178551"/>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6" name="Oval 425"/>
            <p:cNvSpPr>
              <a:spLocks noChangeAspect="1" noChangeArrowheads="1"/>
            </p:cNvSpPr>
            <p:nvPr userDrawn="1"/>
          </p:nvSpPr>
          <p:spPr bwMode="auto">
            <a:xfrm>
              <a:off x="6349611" y="2178551"/>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7" name="Oval 426"/>
            <p:cNvSpPr>
              <a:spLocks noChangeAspect="1" noChangeArrowheads="1"/>
            </p:cNvSpPr>
            <p:nvPr userDrawn="1"/>
          </p:nvSpPr>
          <p:spPr bwMode="auto">
            <a:xfrm>
              <a:off x="6462694" y="2178551"/>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8" name="Oval 427"/>
            <p:cNvSpPr>
              <a:spLocks noChangeAspect="1" noChangeArrowheads="1"/>
            </p:cNvSpPr>
            <p:nvPr userDrawn="1"/>
          </p:nvSpPr>
          <p:spPr bwMode="auto">
            <a:xfrm>
              <a:off x="6574270" y="2178551"/>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9" name="Oval 428"/>
            <p:cNvSpPr>
              <a:spLocks noChangeAspect="1" noChangeArrowheads="1"/>
            </p:cNvSpPr>
            <p:nvPr userDrawn="1"/>
          </p:nvSpPr>
          <p:spPr bwMode="auto">
            <a:xfrm>
              <a:off x="6687355" y="2178551"/>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0" name="Oval 429"/>
            <p:cNvSpPr>
              <a:spLocks noChangeAspect="1" noChangeArrowheads="1"/>
            </p:cNvSpPr>
            <p:nvPr userDrawn="1"/>
          </p:nvSpPr>
          <p:spPr bwMode="auto">
            <a:xfrm>
              <a:off x="6798931" y="2178551"/>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1" name="Oval 430"/>
            <p:cNvSpPr>
              <a:spLocks noChangeAspect="1" noChangeArrowheads="1"/>
            </p:cNvSpPr>
            <p:nvPr userDrawn="1"/>
          </p:nvSpPr>
          <p:spPr bwMode="auto">
            <a:xfrm>
              <a:off x="6912014" y="2178551"/>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2" name="Oval 431"/>
            <p:cNvSpPr>
              <a:spLocks noChangeAspect="1" noChangeArrowheads="1"/>
            </p:cNvSpPr>
            <p:nvPr userDrawn="1"/>
          </p:nvSpPr>
          <p:spPr bwMode="auto">
            <a:xfrm>
              <a:off x="7023590" y="2178551"/>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3" name="Oval 432"/>
            <p:cNvSpPr>
              <a:spLocks noChangeAspect="1" noChangeArrowheads="1"/>
            </p:cNvSpPr>
            <p:nvPr userDrawn="1"/>
          </p:nvSpPr>
          <p:spPr bwMode="auto">
            <a:xfrm>
              <a:off x="7136674" y="2178551"/>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4" name="Oval 433"/>
            <p:cNvSpPr>
              <a:spLocks noChangeAspect="1" noChangeArrowheads="1"/>
            </p:cNvSpPr>
            <p:nvPr userDrawn="1"/>
          </p:nvSpPr>
          <p:spPr bwMode="auto">
            <a:xfrm>
              <a:off x="7248250" y="2178551"/>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5" name="Oval 434"/>
            <p:cNvSpPr>
              <a:spLocks noChangeAspect="1" noChangeArrowheads="1"/>
            </p:cNvSpPr>
            <p:nvPr userDrawn="1"/>
          </p:nvSpPr>
          <p:spPr bwMode="auto">
            <a:xfrm>
              <a:off x="7361334" y="2178551"/>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6" name="Oval 435"/>
            <p:cNvSpPr>
              <a:spLocks noChangeAspect="1" noChangeArrowheads="1"/>
            </p:cNvSpPr>
            <p:nvPr userDrawn="1"/>
          </p:nvSpPr>
          <p:spPr bwMode="auto">
            <a:xfrm>
              <a:off x="7472910" y="2178551"/>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7" name="Oval 436"/>
            <p:cNvSpPr>
              <a:spLocks noChangeAspect="1" noChangeArrowheads="1"/>
            </p:cNvSpPr>
            <p:nvPr userDrawn="1"/>
          </p:nvSpPr>
          <p:spPr bwMode="auto">
            <a:xfrm>
              <a:off x="7585994" y="2178551"/>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8" name="Oval 437"/>
            <p:cNvSpPr>
              <a:spLocks noChangeAspect="1" noChangeArrowheads="1"/>
            </p:cNvSpPr>
            <p:nvPr userDrawn="1"/>
          </p:nvSpPr>
          <p:spPr bwMode="auto">
            <a:xfrm>
              <a:off x="8035314" y="2178551"/>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9" name="Oval 438"/>
            <p:cNvSpPr>
              <a:spLocks noChangeAspect="1" noChangeArrowheads="1"/>
            </p:cNvSpPr>
            <p:nvPr userDrawn="1"/>
          </p:nvSpPr>
          <p:spPr bwMode="auto">
            <a:xfrm>
              <a:off x="8146890" y="2178551"/>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0" name="Oval 439"/>
            <p:cNvSpPr>
              <a:spLocks noChangeAspect="1" noChangeArrowheads="1"/>
            </p:cNvSpPr>
            <p:nvPr userDrawn="1"/>
          </p:nvSpPr>
          <p:spPr bwMode="auto">
            <a:xfrm>
              <a:off x="506947" y="2178551"/>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1" name="Oval 440"/>
            <p:cNvSpPr>
              <a:spLocks noChangeAspect="1" noChangeArrowheads="1"/>
            </p:cNvSpPr>
            <p:nvPr userDrawn="1"/>
          </p:nvSpPr>
          <p:spPr bwMode="auto">
            <a:xfrm>
              <a:off x="620031" y="2178551"/>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2" name="Oval 441"/>
            <p:cNvSpPr>
              <a:spLocks noChangeAspect="1" noChangeArrowheads="1"/>
            </p:cNvSpPr>
            <p:nvPr userDrawn="1"/>
          </p:nvSpPr>
          <p:spPr bwMode="auto">
            <a:xfrm>
              <a:off x="731607" y="2178551"/>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3" name="Oval 442"/>
            <p:cNvSpPr>
              <a:spLocks noChangeAspect="1" noChangeArrowheads="1"/>
            </p:cNvSpPr>
            <p:nvPr userDrawn="1"/>
          </p:nvSpPr>
          <p:spPr bwMode="auto">
            <a:xfrm>
              <a:off x="1180927" y="2281080"/>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4" name="Oval 443"/>
            <p:cNvSpPr>
              <a:spLocks noChangeAspect="1" noChangeArrowheads="1"/>
            </p:cNvSpPr>
            <p:nvPr userDrawn="1"/>
          </p:nvSpPr>
          <p:spPr bwMode="auto">
            <a:xfrm>
              <a:off x="1294010" y="2281080"/>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5" name="Oval 444"/>
            <p:cNvSpPr>
              <a:spLocks noChangeAspect="1" noChangeArrowheads="1"/>
            </p:cNvSpPr>
            <p:nvPr userDrawn="1"/>
          </p:nvSpPr>
          <p:spPr bwMode="auto">
            <a:xfrm>
              <a:off x="1405586" y="2281080"/>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6" name="Oval 445"/>
            <p:cNvSpPr>
              <a:spLocks noChangeAspect="1" noChangeArrowheads="1"/>
            </p:cNvSpPr>
            <p:nvPr userDrawn="1"/>
          </p:nvSpPr>
          <p:spPr bwMode="auto">
            <a:xfrm>
              <a:off x="1518671" y="2281080"/>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7" name="Oval 446"/>
            <p:cNvSpPr>
              <a:spLocks noChangeAspect="1" noChangeArrowheads="1"/>
            </p:cNvSpPr>
            <p:nvPr userDrawn="1"/>
          </p:nvSpPr>
          <p:spPr bwMode="auto">
            <a:xfrm>
              <a:off x="1630247" y="2281080"/>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8" name="Oval 447"/>
            <p:cNvSpPr>
              <a:spLocks noChangeAspect="1" noChangeArrowheads="1"/>
            </p:cNvSpPr>
            <p:nvPr userDrawn="1"/>
          </p:nvSpPr>
          <p:spPr bwMode="auto">
            <a:xfrm>
              <a:off x="1743330" y="2281080"/>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9" name="Oval 448"/>
            <p:cNvSpPr>
              <a:spLocks noChangeAspect="1" noChangeArrowheads="1"/>
            </p:cNvSpPr>
            <p:nvPr userDrawn="1"/>
          </p:nvSpPr>
          <p:spPr bwMode="auto">
            <a:xfrm>
              <a:off x="1854906" y="2281080"/>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0" name="Oval 449"/>
            <p:cNvSpPr>
              <a:spLocks noChangeAspect="1" noChangeArrowheads="1"/>
            </p:cNvSpPr>
            <p:nvPr userDrawn="1"/>
          </p:nvSpPr>
          <p:spPr bwMode="auto">
            <a:xfrm>
              <a:off x="1967990" y="2281080"/>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1" name="Oval 450"/>
            <p:cNvSpPr>
              <a:spLocks noChangeAspect="1" noChangeArrowheads="1"/>
            </p:cNvSpPr>
            <p:nvPr userDrawn="1"/>
          </p:nvSpPr>
          <p:spPr bwMode="auto">
            <a:xfrm>
              <a:off x="2079566" y="2281080"/>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2" name="Oval 451"/>
            <p:cNvSpPr>
              <a:spLocks noChangeAspect="1" noChangeArrowheads="1"/>
            </p:cNvSpPr>
            <p:nvPr userDrawn="1"/>
          </p:nvSpPr>
          <p:spPr bwMode="auto">
            <a:xfrm>
              <a:off x="2192650" y="2281080"/>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3" name="Oval 452"/>
            <p:cNvSpPr>
              <a:spLocks noChangeAspect="1" noChangeArrowheads="1"/>
            </p:cNvSpPr>
            <p:nvPr userDrawn="1"/>
          </p:nvSpPr>
          <p:spPr bwMode="auto">
            <a:xfrm>
              <a:off x="2528886" y="2281080"/>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4" name="Oval 453"/>
            <p:cNvSpPr>
              <a:spLocks noChangeAspect="1" noChangeArrowheads="1"/>
            </p:cNvSpPr>
            <p:nvPr userDrawn="1"/>
          </p:nvSpPr>
          <p:spPr bwMode="auto">
            <a:xfrm>
              <a:off x="2641969" y="2281080"/>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5" name="Oval 454"/>
            <p:cNvSpPr>
              <a:spLocks noChangeAspect="1" noChangeArrowheads="1"/>
            </p:cNvSpPr>
            <p:nvPr userDrawn="1"/>
          </p:nvSpPr>
          <p:spPr bwMode="auto">
            <a:xfrm>
              <a:off x="2753545" y="2281080"/>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6" name="Oval 455"/>
            <p:cNvSpPr>
              <a:spLocks noChangeAspect="1" noChangeArrowheads="1"/>
            </p:cNvSpPr>
            <p:nvPr userDrawn="1"/>
          </p:nvSpPr>
          <p:spPr bwMode="auto">
            <a:xfrm>
              <a:off x="2866630" y="2281080"/>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7" name="Oval 456"/>
            <p:cNvSpPr>
              <a:spLocks noChangeAspect="1" noChangeArrowheads="1"/>
            </p:cNvSpPr>
            <p:nvPr userDrawn="1"/>
          </p:nvSpPr>
          <p:spPr bwMode="auto">
            <a:xfrm>
              <a:off x="4214589" y="2281080"/>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8" name="Oval 457"/>
            <p:cNvSpPr>
              <a:spLocks noChangeAspect="1" noChangeArrowheads="1"/>
            </p:cNvSpPr>
            <p:nvPr userDrawn="1"/>
          </p:nvSpPr>
          <p:spPr bwMode="auto">
            <a:xfrm>
              <a:off x="4552332" y="2281080"/>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9" name="Oval 458"/>
            <p:cNvSpPr>
              <a:spLocks noChangeAspect="1" noChangeArrowheads="1"/>
            </p:cNvSpPr>
            <p:nvPr userDrawn="1"/>
          </p:nvSpPr>
          <p:spPr bwMode="auto">
            <a:xfrm>
              <a:off x="4888568" y="2281080"/>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0" name="Oval 459"/>
            <p:cNvSpPr>
              <a:spLocks noChangeAspect="1" noChangeArrowheads="1"/>
            </p:cNvSpPr>
            <p:nvPr userDrawn="1"/>
          </p:nvSpPr>
          <p:spPr bwMode="auto">
            <a:xfrm>
              <a:off x="5001652" y="2281080"/>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1" name="Oval 460"/>
            <p:cNvSpPr>
              <a:spLocks noChangeAspect="1" noChangeArrowheads="1"/>
            </p:cNvSpPr>
            <p:nvPr userDrawn="1"/>
          </p:nvSpPr>
          <p:spPr bwMode="auto">
            <a:xfrm>
              <a:off x="5113228" y="2281080"/>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2" name="Oval 461"/>
            <p:cNvSpPr>
              <a:spLocks noChangeAspect="1" noChangeArrowheads="1"/>
            </p:cNvSpPr>
            <p:nvPr userDrawn="1"/>
          </p:nvSpPr>
          <p:spPr bwMode="auto">
            <a:xfrm>
              <a:off x="5226311" y="2281080"/>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3" name="Oval 462"/>
            <p:cNvSpPr>
              <a:spLocks noChangeAspect="1" noChangeArrowheads="1"/>
            </p:cNvSpPr>
            <p:nvPr userDrawn="1"/>
          </p:nvSpPr>
          <p:spPr bwMode="auto">
            <a:xfrm>
              <a:off x="5337887" y="2281080"/>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4" name="Oval 463"/>
            <p:cNvSpPr>
              <a:spLocks noChangeAspect="1" noChangeArrowheads="1"/>
            </p:cNvSpPr>
            <p:nvPr userDrawn="1"/>
          </p:nvSpPr>
          <p:spPr bwMode="auto">
            <a:xfrm>
              <a:off x="5450972" y="2281080"/>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5" name="Oval 464"/>
            <p:cNvSpPr>
              <a:spLocks noChangeAspect="1" noChangeArrowheads="1"/>
            </p:cNvSpPr>
            <p:nvPr userDrawn="1"/>
          </p:nvSpPr>
          <p:spPr bwMode="auto">
            <a:xfrm>
              <a:off x="5562548" y="2281080"/>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6" name="Oval 465"/>
            <p:cNvSpPr>
              <a:spLocks noChangeAspect="1" noChangeArrowheads="1"/>
            </p:cNvSpPr>
            <p:nvPr userDrawn="1"/>
          </p:nvSpPr>
          <p:spPr bwMode="auto">
            <a:xfrm>
              <a:off x="5675631" y="2281080"/>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7" name="Oval 466"/>
            <p:cNvSpPr>
              <a:spLocks noChangeAspect="1" noChangeArrowheads="1"/>
            </p:cNvSpPr>
            <p:nvPr userDrawn="1"/>
          </p:nvSpPr>
          <p:spPr bwMode="auto">
            <a:xfrm>
              <a:off x="5787207" y="2281080"/>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8" name="Oval 467"/>
            <p:cNvSpPr>
              <a:spLocks noChangeAspect="1" noChangeArrowheads="1"/>
            </p:cNvSpPr>
            <p:nvPr userDrawn="1"/>
          </p:nvSpPr>
          <p:spPr bwMode="auto">
            <a:xfrm>
              <a:off x="5900291" y="2281080"/>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9" name="Oval 468"/>
            <p:cNvSpPr>
              <a:spLocks noChangeAspect="1" noChangeArrowheads="1"/>
            </p:cNvSpPr>
            <p:nvPr userDrawn="1"/>
          </p:nvSpPr>
          <p:spPr bwMode="auto">
            <a:xfrm>
              <a:off x="6013375" y="2281080"/>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0" name="Oval 469"/>
            <p:cNvSpPr>
              <a:spLocks noChangeAspect="1" noChangeArrowheads="1"/>
            </p:cNvSpPr>
            <p:nvPr userDrawn="1"/>
          </p:nvSpPr>
          <p:spPr bwMode="auto">
            <a:xfrm>
              <a:off x="6124951" y="2281080"/>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1" name="Oval 470"/>
            <p:cNvSpPr>
              <a:spLocks noChangeAspect="1" noChangeArrowheads="1"/>
            </p:cNvSpPr>
            <p:nvPr userDrawn="1"/>
          </p:nvSpPr>
          <p:spPr bwMode="auto">
            <a:xfrm>
              <a:off x="6238035" y="2281080"/>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2" name="Oval 471"/>
            <p:cNvSpPr>
              <a:spLocks noChangeAspect="1" noChangeArrowheads="1"/>
            </p:cNvSpPr>
            <p:nvPr userDrawn="1"/>
          </p:nvSpPr>
          <p:spPr bwMode="auto">
            <a:xfrm>
              <a:off x="6349611" y="2281080"/>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3" name="Oval 472"/>
            <p:cNvSpPr>
              <a:spLocks noChangeAspect="1" noChangeArrowheads="1"/>
            </p:cNvSpPr>
            <p:nvPr userDrawn="1"/>
          </p:nvSpPr>
          <p:spPr bwMode="auto">
            <a:xfrm>
              <a:off x="6462694" y="2281080"/>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4" name="Oval 473"/>
            <p:cNvSpPr>
              <a:spLocks noChangeAspect="1" noChangeArrowheads="1"/>
            </p:cNvSpPr>
            <p:nvPr userDrawn="1"/>
          </p:nvSpPr>
          <p:spPr bwMode="auto">
            <a:xfrm>
              <a:off x="6574270" y="2281080"/>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5" name="Oval 474"/>
            <p:cNvSpPr>
              <a:spLocks noChangeAspect="1" noChangeArrowheads="1"/>
            </p:cNvSpPr>
            <p:nvPr userDrawn="1"/>
          </p:nvSpPr>
          <p:spPr bwMode="auto">
            <a:xfrm>
              <a:off x="6687355" y="2281080"/>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6" name="Oval 475"/>
            <p:cNvSpPr>
              <a:spLocks noChangeAspect="1" noChangeArrowheads="1"/>
            </p:cNvSpPr>
            <p:nvPr userDrawn="1"/>
          </p:nvSpPr>
          <p:spPr bwMode="auto">
            <a:xfrm>
              <a:off x="6798931" y="2281080"/>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7" name="Oval 476"/>
            <p:cNvSpPr>
              <a:spLocks noChangeAspect="1" noChangeArrowheads="1"/>
            </p:cNvSpPr>
            <p:nvPr userDrawn="1"/>
          </p:nvSpPr>
          <p:spPr bwMode="auto">
            <a:xfrm>
              <a:off x="6912014" y="2281080"/>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8" name="Oval 477"/>
            <p:cNvSpPr>
              <a:spLocks noChangeAspect="1" noChangeArrowheads="1"/>
            </p:cNvSpPr>
            <p:nvPr userDrawn="1"/>
          </p:nvSpPr>
          <p:spPr bwMode="auto">
            <a:xfrm>
              <a:off x="7023590" y="2281080"/>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9" name="Oval 478"/>
            <p:cNvSpPr>
              <a:spLocks noChangeAspect="1" noChangeArrowheads="1"/>
            </p:cNvSpPr>
            <p:nvPr userDrawn="1"/>
          </p:nvSpPr>
          <p:spPr bwMode="auto">
            <a:xfrm>
              <a:off x="7136674" y="2281080"/>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0" name="Oval 479"/>
            <p:cNvSpPr>
              <a:spLocks noChangeAspect="1" noChangeArrowheads="1"/>
            </p:cNvSpPr>
            <p:nvPr userDrawn="1"/>
          </p:nvSpPr>
          <p:spPr bwMode="auto">
            <a:xfrm>
              <a:off x="7248250" y="2281080"/>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1" name="Oval 480"/>
            <p:cNvSpPr>
              <a:spLocks noChangeAspect="1" noChangeArrowheads="1"/>
            </p:cNvSpPr>
            <p:nvPr userDrawn="1"/>
          </p:nvSpPr>
          <p:spPr bwMode="auto">
            <a:xfrm>
              <a:off x="7361334" y="2281080"/>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2" name="Oval 481"/>
            <p:cNvSpPr>
              <a:spLocks noChangeAspect="1" noChangeArrowheads="1"/>
            </p:cNvSpPr>
            <p:nvPr userDrawn="1"/>
          </p:nvSpPr>
          <p:spPr bwMode="auto">
            <a:xfrm>
              <a:off x="7472910" y="2281080"/>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3" name="Oval 482"/>
            <p:cNvSpPr>
              <a:spLocks noChangeAspect="1" noChangeArrowheads="1"/>
            </p:cNvSpPr>
            <p:nvPr userDrawn="1"/>
          </p:nvSpPr>
          <p:spPr bwMode="auto">
            <a:xfrm>
              <a:off x="8035314" y="2281080"/>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4" name="Oval 483"/>
            <p:cNvSpPr>
              <a:spLocks noChangeAspect="1" noChangeArrowheads="1"/>
            </p:cNvSpPr>
            <p:nvPr userDrawn="1"/>
          </p:nvSpPr>
          <p:spPr bwMode="auto">
            <a:xfrm>
              <a:off x="8146890" y="2281080"/>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5" name="Oval 484"/>
            <p:cNvSpPr>
              <a:spLocks noChangeAspect="1" noChangeArrowheads="1"/>
            </p:cNvSpPr>
            <p:nvPr userDrawn="1"/>
          </p:nvSpPr>
          <p:spPr bwMode="auto">
            <a:xfrm>
              <a:off x="506947" y="2281080"/>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6" name="Oval 485"/>
            <p:cNvSpPr>
              <a:spLocks noChangeAspect="1" noChangeArrowheads="1"/>
            </p:cNvSpPr>
            <p:nvPr userDrawn="1"/>
          </p:nvSpPr>
          <p:spPr bwMode="auto">
            <a:xfrm>
              <a:off x="1180927" y="2385118"/>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7" name="Oval 486"/>
            <p:cNvSpPr>
              <a:spLocks noChangeAspect="1" noChangeArrowheads="1"/>
            </p:cNvSpPr>
            <p:nvPr userDrawn="1"/>
          </p:nvSpPr>
          <p:spPr bwMode="auto">
            <a:xfrm>
              <a:off x="1294010" y="2385118"/>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8" name="Oval 487"/>
            <p:cNvSpPr>
              <a:spLocks noChangeAspect="1" noChangeArrowheads="1"/>
            </p:cNvSpPr>
            <p:nvPr userDrawn="1"/>
          </p:nvSpPr>
          <p:spPr bwMode="auto">
            <a:xfrm>
              <a:off x="1405586" y="2385118"/>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9" name="Oval 488"/>
            <p:cNvSpPr>
              <a:spLocks noChangeAspect="1" noChangeArrowheads="1"/>
            </p:cNvSpPr>
            <p:nvPr userDrawn="1"/>
          </p:nvSpPr>
          <p:spPr bwMode="auto">
            <a:xfrm>
              <a:off x="1518671" y="2385118"/>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0" name="Oval 489"/>
            <p:cNvSpPr>
              <a:spLocks noChangeAspect="1" noChangeArrowheads="1"/>
            </p:cNvSpPr>
            <p:nvPr userDrawn="1"/>
          </p:nvSpPr>
          <p:spPr bwMode="auto">
            <a:xfrm>
              <a:off x="1630247" y="2385118"/>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1" name="Oval 490"/>
            <p:cNvSpPr>
              <a:spLocks noChangeAspect="1" noChangeArrowheads="1"/>
            </p:cNvSpPr>
            <p:nvPr userDrawn="1"/>
          </p:nvSpPr>
          <p:spPr bwMode="auto">
            <a:xfrm>
              <a:off x="1743330" y="2385118"/>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2" name="Oval 491"/>
            <p:cNvSpPr>
              <a:spLocks noChangeAspect="1" noChangeArrowheads="1"/>
            </p:cNvSpPr>
            <p:nvPr userDrawn="1"/>
          </p:nvSpPr>
          <p:spPr bwMode="auto">
            <a:xfrm>
              <a:off x="1854906" y="2385118"/>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3" name="Oval 492"/>
            <p:cNvSpPr>
              <a:spLocks noChangeAspect="1" noChangeArrowheads="1"/>
            </p:cNvSpPr>
            <p:nvPr userDrawn="1"/>
          </p:nvSpPr>
          <p:spPr bwMode="auto">
            <a:xfrm>
              <a:off x="1967990" y="2385118"/>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4" name="Oval 493"/>
            <p:cNvSpPr>
              <a:spLocks noChangeAspect="1" noChangeArrowheads="1"/>
            </p:cNvSpPr>
            <p:nvPr userDrawn="1"/>
          </p:nvSpPr>
          <p:spPr bwMode="auto">
            <a:xfrm>
              <a:off x="2079566" y="2385118"/>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5" name="Oval 494"/>
            <p:cNvSpPr>
              <a:spLocks noChangeAspect="1" noChangeArrowheads="1"/>
            </p:cNvSpPr>
            <p:nvPr userDrawn="1"/>
          </p:nvSpPr>
          <p:spPr bwMode="auto">
            <a:xfrm>
              <a:off x="2192650" y="2385118"/>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6" name="Oval 495"/>
            <p:cNvSpPr>
              <a:spLocks noChangeAspect="1" noChangeArrowheads="1"/>
            </p:cNvSpPr>
            <p:nvPr userDrawn="1"/>
          </p:nvSpPr>
          <p:spPr bwMode="auto">
            <a:xfrm>
              <a:off x="2304226" y="2385118"/>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7" name="Oval 496"/>
            <p:cNvSpPr>
              <a:spLocks noChangeAspect="1" noChangeArrowheads="1"/>
            </p:cNvSpPr>
            <p:nvPr userDrawn="1"/>
          </p:nvSpPr>
          <p:spPr bwMode="auto">
            <a:xfrm>
              <a:off x="2417310" y="2385118"/>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8" name="Oval 497"/>
            <p:cNvSpPr>
              <a:spLocks noChangeAspect="1" noChangeArrowheads="1"/>
            </p:cNvSpPr>
            <p:nvPr userDrawn="1"/>
          </p:nvSpPr>
          <p:spPr bwMode="auto">
            <a:xfrm>
              <a:off x="2528886" y="2385118"/>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9" name="Oval 498"/>
            <p:cNvSpPr>
              <a:spLocks noChangeAspect="1" noChangeArrowheads="1"/>
            </p:cNvSpPr>
            <p:nvPr userDrawn="1"/>
          </p:nvSpPr>
          <p:spPr bwMode="auto">
            <a:xfrm>
              <a:off x="2641969" y="2385118"/>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0" name="Oval 499"/>
            <p:cNvSpPr>
              <a:spLocks noChangeAspect="1" noChangeArrowheads="1"/>
            </p:cNvSpPr>
            <p:nvPr userDrawn="1"/>
          </p:nvSpPr>
          <p:spPr bwMode="auto">
            <a:xfrm>
              <a:off x="2753545" y="2385118"/>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1" name="Oval 500"/>
            <p:cNvSpPr>
              <a:spLocks noChangeAspect="1" noChangeArrowheads="1"/>
            </p:cNvSpPr>
            <p:nvPr userDrawn="1"/>
          </p:nvSpPr>
          <p:spPr bwMode="auto">
            <a:xfrm>
              <a:off x="2866630" y="2385118"/>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2" name="Oval 501"/>
            <p:cNvSpPr>
              <a:spLocks noChangeAspect="1" noChangeArrowheads="1"/>
            </p:cNvSpPr>
            <p:nvPr userDrawn="1"/>
          </p:nvSpPr>
          <p:spPr bwMode="auto">
            <a:xfrm>
              <a:off x="2978206" y="2385118"/>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3" name="Oval 502"/>
            <p:cNvSpPr>
              <a:spLocks noChangeAspect="1" noChangeArrowheads="1"/>
            </p:cNvSpPr>
            <p:nvPr userDrawn="1"/>
          </p:nvSpPr>
          <p:spPr bwMode="auto">
            <a:xfrm>
              <a:off x="4103013" y="2385118"/>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4" name="Oval 503"/>
            <p:cNvSpPr>
              <a:spLocks noChangeAspect="1" noChangeArrowheads="1"/>
            </p:cNvSpPr>
            <p:nvPr userDrawn="1"/>
          </p:nvSpPr>
          <p:spPr bwMode="auto">
            <a:xfrm>
              <a:off x="4214589" y="2385118"/>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5" name="Oval 504"/>
            <p:cNvSpPr>
              <a:spLocks noChangeAspect="1" noChangeArrowheads="1"/>
            </p:cNvSpPr>
            <p:nvPr userDrawn="1"/>
          </p:nvSpPr>
          <p:spPr bwMode="auto">
            <a:xfrm>
              <a:off x="4327672" y="2385118"/>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6" name="Oval 505"/>
            <p:cNvSpPr>
              <a:spLocks noChangeAspect="1" noChangeArrowheads="1"/>
            </p:cNvSpPr>
            <p:nvPr userDrawn="1"/>
          </p:nvSpPr>
          <p:spPr bwMode="auto">
            <a:xfrm>
              <a:off x="4439248" y="2385118"/>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7" name="Oval 506"/>
            <p:cNvSpPr>
              <a:spLocks noChangeAspect="1" noChangeArrowheads="1"/>
            </p:cNvSpPr>
            <p:nvPr userDrawn="1"/>
          </p:nvSpPr>
          <p:spPr bwMode="auto">
            <a:xfrm>
              <a:off x="4552332" y="2385118"/>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8" name="Oval 507"/>
            <p:cNvSpPr>
              <a:spLocks noChangeAspect="1" noChangeArrowheads="1"/>
            </p:cNvSpPr>
            <p:nvPr userDrawn="1"/>
          </p:nvSpPr>
          <p:spPr bwMode="auto">
            <a:xfrm>
              <a:off x="4663908" y="2385118"/>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9" name="Oval 508"/>
            <p:cNvSpPr>
              <a:spLocks noChangeAspect="1" noChangeArrowheads="1"/>
            </p:cNvSpPr>
            <p:nvPr userDrawn="1"/>
          </p:nvSpPr>
          <p:spPr bwMode="auto">
            <a:xfrm>
              <a:off x="4776992" y="2385118"/>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0" name="Oval 509"/>
            <p:cNvSpPr>
              <a:spLocks noChangeAspect="1" noChangeArrowheads="1"/>
            </p:cNvSpPr>
            <p:nvPr userDrawn="1"/>
          </p:nvSpPr>
          <p:spPr bwMode="auto">
            <a:xfrm>
              <a:off x="4888568" y="2385118"/>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741" name="Oval 510"/>
            <p:cNvSpPr>
              <a:spLocks noChangeAspect="1" noChangeArrowheads="1"/>
            </p:cNvSpPr>
            <p:nvPr userDrawn="1"/>
          </p:nvSpPr>
          <p:spPr bwMode="auto">
            <a:xfrm>
              <a:off x="5001652" y="2385118"/>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2" name="Oval 511"/>
            <p:cNvSpPr>
              <a:spLocks noChangeAspect="1" noChangeArrowheads="1"/>
            </p:cNvSpPr>
            <p:nvPr userDrawn="1"/>
          </p:nvSpPr>
          <p:spPr bwMode="auto">
            <a:xfrm>
              <a:off x="5113228" y="2385118"/>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3" name="Oval 512"/>
            <p:cNvSpPr>
              <a:spLocks noChangeAspect="1" noChangeArrowheads="1"/>
            </p:cNvSpPr>
            <p:nvPr userDrawn="1"/>
          </p:nvSpPr>
          <p:spPr bwMode="auto">
            <a:xfrm>
              <a:off x="5226311" y="2385118"/>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4" name="Oval 513"/>
            <p:cNvSpPr>
              <a:spLocks noChangeAspect="1" noChangeArrowheads="1"/>
            </p:cNvSpPr>
            <p:nvPr userDrawn="1"/>
          </p:nvSpPr>
          <p:spPr bwMode="auto">
            <a:xfrm>
              <a:off x="5337887" y="2385118"/>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5" name="Oval 514"/>
            <p:cNvSpPr>
              <a:spLocks noChangeAspect="1" noChangeArrowheads="1"/>
            </p:cNvSpPr>
            <p:nvPr userDrawn="1"/>
          </p:nvSpPr>
          <p:spPr bwMode="auto">
            <a:xfrm>
              <a:off x="5450972" y="2385118"/>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6" name="Oval 515"/>
            <p:cNvSpPr>
              <a:spLocks noChangeAspect="1" noChangeArrowheads="1"/>
            </p:cNvSpPr>
            <p:nvPr userDrawn="1"/>
          </p:nvSpPr>
          <p:spPr bwMode="auto">
            <a:xfrm>
              <a:off x="5562548" y="2385118"/>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7" name="Oval 516"/>
            <p:cNvSpPr>
              <a:spLocks noChangeAspect="1" noChangeArrowheads="1"/>
            </p:cNvSpPr>
            <p:nvPr userDrawn="1"/>
          </p:nvSpPr>
          <p:spPr bwMode="auto">
            <a:xfrm>
              <a:off x="5675631" y="2385118"/>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8" name="Oval 517"/>
            <p:cNvSpPr>
              <a:spLocks noChangeAspect="1" noChangeArrowheads="1"/>
            </p:cNvSpPr>
            <p:nvPr userDrawn="1"/>
          </p:nvSpPr>
          <p:spPr bwMode="auto">
            <a:xfrm>
              <a:off x="5787207" y="2385118"/>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9" name="Oval 518"/>
            <p:cNvSpPr>
              <a:spLocks noChangeAspect="1" noChangeArrowheads="1"/>
            </p:cNvSpPr>
            <p:nvPr userDrawn="1"/>
          </p:nvSpPr>
          <p:spPr bwMode="auto">
            <a:xfrm>
              <a:off x="5900291" y="2385118"/>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0" name="Oval 519"/>
            <p:cNvSpPr>
              <a:spLocks noChangeAspect="1" noChangeArrowheads="1"/>
            </p:cNvSpPr>
            <p:nvPr userDrawn="1"/>
          </p:nvSpPr>
          <p:spPr bwMode="auto">
            <a:xfrm>
              <a:off x="6013375" y="2385118"/>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1" name="Oval 520"/>
            <p:cNvSpPr>
              <a:spLocks noChangeAspect="1" noChangeArrowheads="1"/>
            </p:cNvSpPr>
            <p:nvPr userDrawn="1"/>
          </p:nvSpPr>
          <p:spPr bwMode="auto">
            <a:xfrm>
              <a:off x="6124951" y="2385118"/>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2" name="Oval 521"/>
            <p:cNvSpPr>
              <a:spLocks noChangeAspect="1" noChangeArrowheads="1"/>
            </p:cNvSpPr>
            <p:nvPr userDrawn="1"/>
          </p:nvSpPr>
          <p:spPr bwMode="auto">
            <a:xfrm>
              <a:off x="6238035" y="2385118"/>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3" name="Oval 522"/>
            <p:cNvSpPr>
              <a:spLocks noChangeAspect="1" noChangeArrowheads="1"/>
            </p:cNvSpPr>
            <p:nvPr userDrawn="1"/>
          </p:nvSpPr>
          <p:spPr bwMode="auto">
            <a:xfrm>
              <a:off x="6349611" y="2385118"/>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4" name="Oval 523"/>
            <p:cNvSpPr>
              <a:spLocks noChangeAspect="1" noChangeArrowheads="1"/>
            </p:cNvSpPr>
            <p:nvPr userDrawn="1"/>
          </p:nvSpPr>
          <p:spPr bwMode="auto">
            <a:xfrm>
              <a:off x="6462694" y="2385118"/>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5" name="Oval 524"/>
            <p:cNvSpPr>
              <a:spLocks noChangeAspect="1" noChangeArrowheads="1"/>
            </p:cNvSpPr>
            <p:nvPr userDrawn="1"/>
          </p:nvSpPr>
          <p:spPr bwMode="auto">
            <a:xfrm>
              <a:off x="6574270" y="2385118"/>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6" name="Oval 525"/>
            <p:cNvSpPr>
              <a:spLocks noChangeAspect="1" noChangeArrowheads="1"/>
            </p:cNvSpPr>
            <p:nvPr userDrawn="1"/>
          </p:nvSpPr>
          <p:spPr bwMode="auto">
            <a:xfrm>
              <a:off x="6687355" y="2385118"/>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7" name="Oval 526"/>
            <p:cNvSpPr>
              <a:spLocks noChangeAspect="1" noChangeArrowheads="1"/>
            </p:cNvSpPr>
            <p:nvPr userDrawn="1"/>
          </p:nvSpPr>
          <p:spPr bwMode="auto">
            <a:xfrm>
              <a:off x="6798931" y="2385118"/>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8" name="Oval 527"/>
            <p:cNvSpPr>
              <a:spLocks noChangeAspect="1" noChangeArrowheads="1"/>
            </p:cNvSpPr>
            <p:nvPr userDrawn="1"/>
          </p:nvSpPr>
          <p:spPr bwMode="auto">
            <a:xfrm>
              <a:off x="6912014" y="2385118"/>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9" name="Oval 528"/>
            <p:cNvSpPr>
              <a:spLocks noChangeAspect="1" noChangeArrowheads="1"/>
            </p:cNvSpPr>
            <p:nvPr userDrawn="1"/>
          </p:nvSpPr>
          <p:spPr bwMode="auto">
            <a:xfrm>
              <a:off x="7023590" y="2385118"/>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0" name="Oval 529"/>
            <p:cNvSpPr>
              <a:spLocks noChangeAspect="1" noChangeArrowheads="1"/>
            </p:cNvSpPr>
            <p:nvPr userDrawn="1"/>
          </p:nvSpPr>
          <p:spPr bwMode="auto">
            <a:xfrm>
              <a:off x="7136674" y="2385118"/>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1" name="Oval 530"/>
            <p:cNvSpPr>
              <a:spLocks noChangeAspect="1" noChangeArrowheads="1"/>
            </p:cNvSpPr>
            <p:nvPr userDrawn="1"/>
          </p:nvSpPr>
          <p:spPr bwMode="auto">
            <a:xfrm>
              <a:off x="7248250" y="2385118"/>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2" name="Oval 531"/>
            <p:cNvSpPr>
              <a:spLocks noChangeAspect="1" noChangeArrowheads="1"/>
            </p:cNvSpPr>
            <p:nvPr userDrawn="1"/>
          </p:nvSpPr>
          <p:spPr bwMode="auto">
            <a:xfrm>
              <a:off x="7361334" y="2385118"/>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3" name="Oval 532"/>
            <p:cNvSpPr>
              <a:spLocks noChangeAspect="1" noChangeArrowheads="1"/>
            </p:cNvSpPr>
            <p:nvPr userDrawn="1"/>
          </p:nvSpPr>
          <p:spPr bwMode="auto">
            <a:xfrm>
              <a:off x="7472910" y="2385118"/>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4" name="Oval 533"/>
            <p:cNvSpPr>
              <a:spLocks noChangeAspect="1" noChangeArrowheads="1"/>
            </p:cNvSpPr>
            <p:nvPr userDrawn="1"/>
          </p:nvSpPr>
          <p:spPr bwMode="auto">
            <a:xfrm>
              <a:off x="7585994" y="2385118"/>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5" name="Oval 534"/>
            <p:cNvSpPr>
              <a:spLocks noChangeAspect="1" noChangeArrowheads="1"/>
            </p:cNvSpPr>
            <p:nvPr userDrawn="1"/>
          </p:nvSpPr>
          <p:spPr bwMode="auto">
            <a:xfrm>
              <a:off x="7697570" y="2385118"/>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6" name="Oval 535"/>
            <p:cNvSpPr>
              <a:spLocks noChangeAspect="1" noChangeArrowheads="1"/>
            </p:cNvSpPr>
            <p:nvPr userDrawn="1"/>
          </p:nvSpPr>
          <p:spPr bwMode="auto">
            <a:xfrm>
              <a:off x="8035314" y="2385118"/>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7" name="Oval 536"/>
            <p:cNvSpPr>
              <a:spLocks noChangeAspect="1" noChangeArrowheads="1"/>
            </p:cNvSpPr>
            <p:nvPr userDrawn="1"/>
          </p:nvSpPr>
          <p:spPr bwMode="auto">
            <a:xfrm>
              <a:off x="1405586" y="2489154"/>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8" name="Oval 537"/>
            <p:cNvSpPr>
              <a:spLocks noChangeAspect="1" noChangeArrowheads="1"/>
            </p:cNvSpPr>
            <p:nvPr userDrawn="1"/>
          </p:nvSpPr>
          <p:spPr bwMode="auto">
            <a:xfrm>
              <a:off x="1518671" y="2489154"/>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9" name="Oval 538"/>
            <p:cNvSpPr>
              <a:spLocks noChangeAspect="1" noChangeArrowheads="1"/>
            </p:cNvSpPr>
            <p:nvPr userDrawn="1"/>
          </p:nvSpPr>
          <p:spPr bwMode="auto">
            <a:xfrm>
              <a:off x="1630247" y="2489154"/>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0" name="Oval 539"/>
            <p:cNvSpPr>
              <a:spLocks noChangeAspect="1" noChangeArrowheads="1"/>
            </p:cNvSpPr>
            <p:nvPr userDrawn="1"/>
          </p:nvSpPr>
          <p:spPr bwMode="auto">
            <a:xfrm>
              <a:off x="1743330" y="2489154"/>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1" name="Oval 540"/>
            <p:cNvSpPr>
              <a:spLocks noChangeAspect="1" noChangeArrowheads="1"/>
            </p:cNvSpPr>
            <p:nvPr userDrawn="1"/>
          </p:nvSpPr>
          <p:spPr bwMode="auto">
            <a:xfrm>
              <a:off x="1854906" y="2489154"/>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2" name="Oval 541"/>
            <p:cNvSpPr>
              <a:spLocks noChangeAspect="1" noChangeArrowheads="1"/>
            </p:cNvSpPr>
            <p:nvPr userDrawn="1"/>
          </p:nvSpPr>
          <p:spPr bwMode="auto">
            <a:xfrm>
              <a:off x="1967990" y="2489154"/>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3" name="Oval 542"/>
            <p:cNvSpPr>
              <a:spLocks noChangeAspect="1" noChangeArrowheads="1"/>
            </p:cNvSpPr>
            <p:nvPr userDrawn="1"/>
          </p:nvSpPr>
          <p:spPr bwMode="auto">
            <a:xfrm>
              <a:off x="2079566" y="2489154"/>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4" name="Oval 543"/>
            <p:cNvSpPr>
              <a:spLocks noChangeAspect="1" noChangeArrowheads="1"/>
            </p:cNvSpPr>
            <p:nvPr userDrawn="1"/>
          </p:nvSpPr>
          <p:spPr bwMode="auto">
            <a:xfrm>
              <a:off x="2192650" y="2489154"/>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5" name="Oval 544"/>
            <p:cNvSpPr>
              <a:spLocks noChangeAspect="1" noChangeArrowheads="1"/>
            </p:cNvSpPr>
            <p:nvPr userDrawn="1"/>
          </p:nvSpPr>
          <p:spPr bwMode="auto">
            <a:xfrm>
              <a:off x="2304226" y="2489154"/>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6" name="Oval 545"/>
            <p:cNvSpPr>
              <a:spLocks noChangeAspect="1" noChangeArrowheads="1"/>
            </p:cNvSpPr>
            <p:nvPr userDrawn="1"/>
          </p:nvSpPr>
          <p:spPr bwMode="auto">
            <a:xfrm>
              <a:off x="2417310" y="2489154"/>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7" name="Oval 546"/>
            <p:cNvSpPr>
              <a:spLocks noChangeAspect="1" noChangeArrowheads="1"/>
            </p:cNvSpPr>
            <p:nvPr userDrawn="1"/>
          </p:nvSpPr>
          <p:spPr bwMode="auto">
            <a:xfrm>
              <a:off x="2528886" y="2489154"/>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8" name="Oval 547"/>
            <p:cNvSpPr>
              <a:spLocks noChangeAspect="1" noChangeArrowheads="1"/>
            </p:cNvSpPr>
            <p:nvPr userDrawn="1"/>
          </p:nvSpPr>
          <p:spPr bwMode="auto">
            <a:xfrm>
              <a:off x="2641969" y="2489154"/>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9" name="Oval 548"/>
            <p:cNvSpPr>
              <a:spLocks noChangeAspect="1" noChangeArrowheads="1"/>
            </p:cNvSpPr>
            <p:nvPr userDrawn="1"/>
          </p:nvSpPr>
          <p:spPr bwMode="auto">
            <a:xfrm>
              <a:off x="2753545" y="2489154"/>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0" name="Oval 549"/>
            <p:cNvSpPr>
              <a:spLocks noChangeAspect="1" noChangeArrowheads="1"/>
            </p:cNvSpPr>
            <p:nvPr userDrawn="1"/>
          </p:nvSpPr>
          <p:spPr bwMode="auto">
            <a:xfrm>
              <a:off x="2866630" y="2489154"/>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1" name="Oval 550"/>
            <p:cNvSpPr>
              <a:spLocks noChangeAspect="1" noChangeArrowheads="1"/>
            </p:cNvSpPr>
            <p:nvPr userDrawn="1"/>
          </p:nvSpPr>
          <p:spPr bwMode="auto">
            <a:xfrm>
              <a:off x="2978206" y="2489154"/>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2" name="Oval 551"/>
            <p:cNvSpPr>
              <a:spLocks noChangeAspect="1" noChangeArrowheads="1"/>
            </p:cNvSpPr>
            <p:nvPr userDrawn="1"/>
          </p:nvSpPr>
          <p:spPr bwMode="auto">
            <a:xfrm>
              <a:off x="4214589" y="2489154"/>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3" name="Oval 552"/>
            <p:cNvSpPr>
              <a:spLocks noChangeAspect="1" noChangeArrowheads="1"/>
            </p:cNvSpPr>
            <p:nvPr userDrawn="1"/>
          </p:nvSpPr>
          <p:spPr bwMode="auto">
            <a:xfrm>
              <a:off x="4327672" y="2489154"/>
              <a:ext cx="85944"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784" name="Oval 553"/>
            <p:cNvSpPr>
              <a:spLocks noChangeAspect="1" noChangeArrowheads="1"/>
            </p:cNvSpPr>
            <p:nvPr userDrawn="1"/>
          </p:nvSpPr>
          <p:spPr bwMode="auto">
            <a:xfrm>
              <a:off x="4439248" y="2489154"/>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5" name="Oval 554"/>
            <p:cNvSpPr>
              <a:spLocks noChangeAspect="1" noChangeArrowheads="1"/>
            </p:cNvSpPr>
            <p:nvPr userDrawn="1"/>
          </p:nvSpPr>
          <p:spPr bwMode="auto">
            <a:xfrm>
              <a:off x="4552332" y="2489154"/>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6" name="Oval 555"/>
            <p:cNvSpPr>
              <a:spLocks noChangeAspect="1" noChangeArrowheads="1"/>
            </p:cNvSpPr>
            <p:nvPr userDrawn="1"/>
          </p:nvSpPr>
          <p:spPr bwMode="auto">
            <a:xfrm>
              <a:off x="4663908" y="2489154"/>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7" name="Oval 556"/>
            <p:cNvSpPr>
              <a:spLocks noChangeAspect="1" noChangeArrowheads="1"/>
            </p:cNvSpPr>
            <p:nvPr userDrawn="1"/>
          </p:nvSpPr>
          <p:spPr bwMode="auto">
            <a:xfrm>
              <a:off x="4776992" y="2489154"/>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8" name="Oval 557"/>
            <p:cNvSpPr>
              <a:spLocks noChangeAspect="1" noChangeArrowheads="1"/>
            </p:cNvSpPr>
            <p:nvPr userDrawn="1"/>
          </p:nvSpPr>
          <p:spPr bwMode="auto">
            <a:xfrm>
              <a:off x="4888568" y="2489154"/>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9" name="Oval 558"/>
            <p:cNvSpPr>
              <a:spLocks noChangeAspect="1" noChangeArrowheads="1"/>
            </p:cNvSpPr>
            <p:nvPr userDrawn="1"/>
          </p:nvSpPr>
          <p:spPr bwMode="auto">
            <a:xfrm>
              <a:off x="5001652" y="2489154"/>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0" name="Oval 559"/>
            <p:cNvSpPr>
              <a:spLocks noChangeAspect="1" noChangeArrowheads="1"/>
            </p:cNvSpPr>
            <p:nvPr userDrawn="1"/>
          </p:nvSpPr>
          <p:spPr bwMode="auto">
            <a:xfrm>
              <a:off x="5113228" y="2489154"/>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1" name="Oval 560"/>
            <p:cNvSpPr>
              <a:spLocks noChangeAspect="1" noChangeArrowheads="1"/>
            </p:cNvSpPr>
            <p:nvPr userDrawn="1"/>
          </p:nvSpPr>
          <p:spPr bwMode="auto">
            <a:xfrm>
              <a:off x="5226311" y="2489154"/>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2" name="Oval 561"/>
            <p:cNvSpPr>
              <a:spLocks noChangeAspect="1" noChangeArrowheads="1"/>
            </p:cNvSpPr>
            <p:nvPr userDrawn="1"/>
          </p:nvSpPr>
          <p:spPr bwMode="auto">
            <a:xfrm>
              <a:off x="5337887" y="2489154"/>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3" name="Oval 562"/>
            <p:cNvSpPr>
              <a:spLocks noChangeAspect="1" noChangeArrowheads="1"/>
            </p:cNvSpPr>
            <p:nvPr userDrawn="1"/>
          </p:nvSpPr>
          <p:spPr bwMode="auto">
            <a:xfrm>
              <a:off x="5450972" y="2489154"/>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4" name="Oval 563"/>
            <p:cNvSpPr>
              <a:spLocks noChangeAspect="1" noChangeArrowheads="1"/>
            </p:cNvSpPr>
            <p:nvPr userDrawn="1"/>
          </p:nvSpPr>
          <p:spPr bwMode="auto">
            <a:xfrm>
              <a:off x="5562548" y="2489154"/>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5" name="Oval 564"/>
            <p:cNvSpPr>
              <a:spLocks noChangeAspect="1" noChangeArrowheads="1"/>
            </p:cNvSpPr>
            <p:nvPr userDrawn="1"/>
          </p:nvSpPr>
          <p:spPr bwMode="auto">
            <a:xfrm>
              <a:off x="5675631" y="2489154"/>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6" name="Oval 565"/>
            <p:cNvSpPr>
              <a:spLocks noChangeAspect="1" noChangeArrowheads="1"/>
            </p:cNvSpPr>
            <p:nvPr userDrawn="1"/>
          </p:nvSpPr>
          <p:spPr bwMode="auto">
            <a:xfrm>
              <a:off x="5787207" y="2489154"/>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7" name="Oval 566"/>
            <p:cNvSpPr>
              <a:spLocks noChangeAspect="1" noChangeArrowheads="1"/>
            </p:cNvSpPr>
            <p:nvPr userDrawn="1"/>
          </p:nvSpPr>
          <p:spPr bwMode="auto">
            <a:xfrm>
              <a:off x="5900291" y="2489154"/>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8" name="Oval 567"/>
            <p:cNvSpPr>
              <a:spLocks noChangeAspect="1" noChangeArrowheads="1"/>
            </p:cNvSpPr>
            <p:nvPr userDrawn="1"/>
          </p:nvSpPr>
          <p:spPr bwMode="auto">
            <a:xfrm>
              <a:off x="6013375" y="2489154"/>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9" name="Oval 568"/>
            <p:cNvSpPr>
              <a:spLocks noChangeAspect="1" noChangeArrowheads="1"/>
            </p:cNvSpPr>
            <p:nvPr userDrawn="1"/>
          </p:nvSpPr>
          <p:spPr bwMode="auto">
            <a:xfrm>
              <a:off x="6124951" y="2489154"/>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0" name="Oval 569"/>
            <p:cNvSpPr>
              <a:spLocks noChangeAspect="1" noChangeArrowheads="1"/>
            </p:cNvSpPr>
            <p:nvPr userDrawn="1"/>
          </p:nvSpPr>
          <p:spPr bwMode="auto">
            <a:xfrm>
              <a:off x="6238035" y="2489154"/>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1" name="Oval 570"/>
            <p:cNvSpPr>
              <a:spLocks noChangeAspect="1" noChangeArrowheads="1"/>
            </p:cNvSpPr>
            <p:nvPr userDrawn="1"/>
          </p:nvSpPr>
          <p:spPr bwMode="auto">
            <a:xfrm>
              <a:off x="6349611" y="2489154"/>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2" name="Oval 571"/>
            <p:cNvSpPr>
              <a:spLocks noChangeAspect="1" noChangeArrowheads="1"/>
            </p:cNvSpPr>
            <p:nvPr userDrawn="1"/>
          </p:nvSpPr>
          <p:spPr bwMode="auto">
            <a:xfrm>
              <a:off x="6462694" y="2489154"/>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3" name="Oval 572"/>
            <p:cNvSpPr>
              <a:spLocks noChangeAspect="1" noChangeArrowheads="1"/>
            </p:cNvSpPr>
            <p:nvPr userDrawn="1"/>
          </p:nvSpPr>
          <p:spPr bwMode="auto">
            <a:xfrm>
              <a:off x="6574270" y="2489154"/>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4" name="Oval 573"/>
            <p:cNvSpPr>
              <a:spLocks noChangeAspect="1" noChangeArrowheads="1"/>
            </p:cNvSpPr>
            <p:nvPr userDrawn="1"/>
          </p:nvSpPr>
          <p:spPr bwMode="auto">
            <a:xfrm>
              <a:off x="6687355" y="2489154"/>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5" name="Oval 574"/>
            <p:cNvSpPr>
              <a:spLocks noChangeAspect="1" noChangeArrowheads="1"/>
            </p:cNvSpPr>
            <p:nvPr userDrawn="1"/>
          </p:nvSpPr>
          <p:spPr bwMode="auto">
            <a:xfrm>
              <a:off x="6798931" y="2489154"/>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6" name="Oval 575"/>
            <p:cNvSpPr>
              <a:spLocks noChangeAspect="1" noChangeArrowheads="1"/>
            </p:cNvSpPr>
            <p:nvPr userDrawn="1"/>
          </p:nvSpPr>
          <p:spPr bwMode="auto">
            <a:xfrm>
              <a:off x="6912014" y="2489154"/>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7" name="Oval 576"/>
            <p:cNvSpPr>
              <a:spLocks noChangeAspect="1" noChangeArrowheads="1"/>
            </p:cNvSpPr>
            <p:nvPr userDrawn="1"/>
          </p:nvSpPr>
          <p:spPr bwMode="auto">
            <a:xfrm>
              <a:off x="7023590" y="2489154"/>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8" name="Oval 577"/>
            <p:cNvSpPr>
              <a:spLocks noChangeAspect="1" noChangeArrowheads="1"/>
            </p:cNvSpPr>
            <p:nvPr userDrawn="1"/>
          </p:nvSpPr>
          <p:spPr bwMode="auto">
            <a:xfrm>
              <a:off x="7136674" y="2489154"/>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9" name="Oval 578"/>
            <p:cNvSpPr>
              <a:spLocks noChangeAspect="1" noChangeArrowheads="1"/>
            </p:cNvSpPr>
            <p:nvPr userDrawn="1"/>
          </p:nvSpPr>
          <p:spPr bwMode="auto">
            <a:xfrm>
              <a:off x="7248250" y="2489154"/>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0" name="Oval 579"/>
            <p:cNvSpPr>
              <a:spLocks noChangeAspect="1" noChangeArrowheads="1"/>
            </p:cNvSpPr>
            <p:nvPr userDrawn="1"/>
          </p:nvSpPr>
          <p:spPr bwMode="auto">
            <a:xfrm>
              <a:off x="7361334" y="2489154"/>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1" name="Oval 580"/>
            <p:cNvSpPr>
              <a:spLocks noChangeAspect="1" noChangeArrowheads="1"/>
            </p:cNvSpPr>
            <p:nvPr userDrawn="1"/>
          </p:nvSpPr>
          <p:spPr bwMode="auto">
            <a:xfrm>
              <a:off x="7472910" y="2489154"/>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2" name="Oval 581"/>
            <p:cNvSpPr>
              <a:spLocks noChangeAspect="1" noChangeArrowheads="1"/>
            </p:cNvSpPr>
            <p:nvPr userDrawn="1"/>
          </p:nvSpPr>
          <p:spPr bwMode="auto">
            <a:xfrm>
              <a:off x="7585994" y="2489154"/>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3" name="Oval 582"/>
            <p:cNvSpPr>
              <a:spLocks noChangeAspect="1" noChangeArrowheads="1"/>
            </p:cNvSpPr>
            <p:nvPr userDrawn="1"/>
          </p:nvSpPr>
          <p:spPr bwMode="auto">
            <a:xfrm>
              <a:off x="7697570" y="2489154"/>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4" name="Oval 583"/>
            <p:cNvSpPr>
              <a:spLocks noChangeAspect="1" noChangeArrowheads="1"/>
            </p:cNvSpPr>
            <p:nvPr userDrawn="1"/>
          </p:nvSpPr>
          <p:spPr bwMode="auto">
            <a:xfrm>
              <a:off x="8035314" y="2489154"/>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5" name="Oval 584"/>
            <p:cNvSpPr>
              <a:spLocks noChangeAspect="1" noChangeArrowheads="1"/>
            </p:cNvSpPr>
            <p:nvPr userDrawn="1"/>
          </p:nvSpPr>
          <p:spPr bwMode="auto">
            <a:xfrm>
              <a:off x="1405586" y="2593192"/>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6" name="Oval 585"/>
            <p:cNvSpPr>
              <a:spLocks noChangeAspect="1" noChangeArrowheads="1"/>
            </p:cNvSpPr>
            <p:nvPr userDrawn="1"/>
          </p:nvSpPr>
          <p:spPr bwMode="auto">
            <a:xfrm>
              <a:off x="1518671" y="2593192"/>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7" name="Oval 586"/>
            <p:cNvSpPr>
              <a:spLocks noChangeAspect="1" noChangeArrowheads="1"/>
            </p:cNvSpPr>
            <p:nvPr userDrawn="1"/>
          </p:nvSpPr>
          <p:spPr bwMode="auto">
            <a:xfrm>
              <a:off x="1630247" y="2593192"/>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8" name="Oval 587"/>
            <p:cNvSpPr>
              <a:spLocks noChangeAspect="1" noChangeArrowheads="1"/>
            </p:cNvSpPr>
            <p:nvPr userDrawn="1"/>
          </p:nvSpPr>
          <p:spPr bwMode="auto">
            <a:xfrm>
              <a:off x="1743330" y="2593192"/>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9" name="Oval 588"/>
            <p:cNvSpPr>
              <a:spLocks noChangeAspect="1" noChangeArrowheads="1"/>
            </p:cNvSpPr>
            <p:nvPr userDrawn="1"/>
          </p:nvSpPr>
          <p:spPr bwMode="auto">
            <a:xfrm>
              <a:off x="1854906" y="2593192"/>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0" name="Oval 589"/>
            <p:cNvSpPr>
              <a:spLocks noChangeAspect="1" noChangeArrowheads="1"/>
            </p:cNvSpPr>
            <p:nvPr userDrawn="1"/>
          </p:nvSpPr>
          <p:spPr bwMode="auto">
            <a:xfrm>
              <a:off x="1967990" y="2593192"/>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1" name="Oval 590"/>
            <p:cNvSpPr>
              <a:spLocks noChangeAspect="1" noChangeArrowheads="1"/>
            </p:cNvSpPr>
            <p:nvPr userDrawn="1"/>
          </p:nvSpPr>
          <p:spPr bwMode="auto">
            <a:xfrm>
              <a:off x="2079566" y="2593192"/>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2" name="Oval 591"/>
            <p:cNvSpPr>
              <a:spLocks noChangeAspect="1" noChangeArrowheads="1"/>
            </p:cNvSpPr>
            <p:nvPr userDrawn="1"/>
          </p:nvSpPr>
          <p:spPr bwMode="auto">
            <a:xfrm>
              <a:off x="2192650" y="2593192"/>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3" name="Oval 592"/>
            <p:cNvSpPr>
              <a:spLocks noChangeAspect="1" noChangeArrowheads="1"/>
            </p:cNvSpPr>
            <p:nvPr userDrawn="1"/>
          </p:nvSpPr>
          <p:spPr bwMode="auto">
            <a:xfrm>
              <a:off x="2304226" y="2593192"/>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4" name="Oval 593"/>
            <p:cNvSpPr>
              <a:spLocks noChangeAspect="1" noChangeArrowheads="1"/>
            </p:cNvSpPr>
            <p:nvPr userDrawn="1"/>
          </p:nvSpPr>
          <p:spPr bwMode="auto">
            <a:xfrm>
              <a:off x="2417310" y="2593192"/>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5" name="Oval 594"/>
            <p:cNvSpPr>
              <a:spLocks noChangeAspect="1" noChangeArrowheads="1"/>
            </p:cNvSpPr>
            <p:nvPr userDrawn="1"/>
          </p:nvSpPr>
          <p:spPr bwMode="auto">
            <a:xfrm>
              <a:off x="2528886" y="2593192"/>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6" name="Oval 595"/>
            <p:cNvSpPr>
              <a:spLocks noChangeAspect="1" noChangeArrowheads="1"/>
            </p:cNvSpPr>
            <p:nvPr userDrawn="1"/>
          </p:nvSpPr>
          <p:spPr bwMode="auto">
            <a:xfrm>
              <a:off x="2641969" y="2593192"/>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7" name="Oval 596"/>
            <p:cNvSpPr>
              <a:spLocks noChangeAspect="1" noChangeArrowheads="1"/>
            </p:cNvSpPr>
            <p:nvPr userDrawn="1"/>
          </p:nvSpPr>
          <p:spPr bwMode="auto">
            <a:xfrm>
              <a:off x="2753545" y="2593192"/>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8" name="Oval 597"/>
            <p:cNvSpPr>
              <a:spLocks noChangeAspect="1" noChangeArrowheads="1"/>
            </p:cNvSpPr>
            <p:nvPr userDrawn="1"/>
          </p:nvSpPr>
          <p:spPr bwMode="auto">
            <a:xfrm>
              <a:off x="2866630" y="2593192"/>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9" name="Oval 598"/>
            <p:cNvSpPr>
              <a:spLocks noChangeAspect="1" noChangeArrowheads="1"/>
            </p:cNvSpPr>
            <p:nvPr userDrawn="1"/>
          </p:nvSpPr>
          <p:spPr bwMode="auto">
            <a:xfrm>
              <a:off x="2978206" y="2593192"/>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0" name="Oval 599"/>
            <p:cNvSpPr>
              <a:spLocks noChangeAspect="1" noChangeArrowheads="1"/>
            </p:cNvSpPr>
            <p:nvPr userDrawn="1"/>
          </p:nvSpPr>
          <p:spPr bwMode="auto">
            <a:xfrm>
              <a:off x="4327672" y="2593192"/>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1" name="Oval 600"/>
            <p:cNvSpPr>
              <a:spLocks noChangeAspect="1" noChangeArrowheads="1"/>
            </p:cNvSpPr>
            <p:nvPr userDrawn="1"/>
          </p:nvSpPr>
          <p:spPr bwMode="auto">
            <a:xfrm>
              <a:off x="4439248" y="2593192"/>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2" name="Oval 601"/>
            <p:cNvSpPr>
              <a:spLocks noChangeAspect="1" noChangeArrowheads="1"/>
            </p:cNvSpPr>
            <p:nvPr userDrawn="1"/>
          </p:nvSpPr>
          <p:spPr bwMode="auto">
            <a:xfrm>
              <a:off x="4552332" y="2593192"/>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3" name="Oval 602"/>
            <p:cNvSpPr>
              <a:spLocks noChangeAspect="1" noChangeArrowheads="1"/>
            </p:cNvSpPr>
            <p:nvPr userDrawn="1"/>
          </p:nvSpPr>
          <p:spPr bwMode="auto">
            <a:xfrm>
              <a:off x="4663908" y="2593192"/>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4" name="Oval 603"/>
            <p:cNvSpPr>
              <a:spLocks noChangeAspect="1" noChangeArrowheads="1"/>
            </p:cNvSpPr>
            <p:nvPr userDrawn="1"/>
          </p:nvSpPr>
          <p:spPr bwMode="auto">
            <a:xfrm>
              <a:off x="4776992" y="2593192"/>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835" name="Oval 604"/>
            <p:cNvSpPr>
              <a:spLocks noChangeAspect="1" noChangeArrowheads="1"/>
            </p:cNvSpPr>
            <p:nvPr userDrawn="1"/>
          </p:nvSpPr>
          <p:spPr bwMode="auto">
            <a:xfrm>
              <a:off x="4888568" y="2593192"/>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6" name="Oval 605"/>
            <p:cNvSpPr>
              <a:spLocks noChangeAspect="1" noChangeArrowheads="1"/>
            </p:cNvSpPr>
            <p:nvPr userDrawn="1"/>
          </p:nvSpPr>
          <p:spPr bwMode="auto">
            <a:xfrm>
              <a:off x="5001652" y="2593192"/>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7" name="Oval 606"/>
            <p:cNvSpPr>
              <a:spLocks noChangeAspect="1" noChangeArrowheads="1"/>
            </p:cNvSpPr>
            <p:nvPr userDrawn="1"/>
          </p:nvSpPr>
          <p:spPr bwMode="auto">
            <a:xfrm>
              <a:off x="5113228" y="2593192"/>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8" name="Oval 607"/>
            <p:cNvSpPr>
              <a:spLocks noChangeAspect="1" noChangeArrowheads="1"/>
            </p:cNvSpPr>
            <p:nvPr userDrawn="1"/>
          </p:nvSpPr>
          <p:spPr bwMode="auto">
            <a:xfrm>
              <a:off x="5226311" y="2593192"/>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9" name="Oval 608"/>
            <p:cNvSpPr>
              <a:spLocks noChangeAspect="1" noChangeArrowheads="1"/>
            </p:cNvSpPr>
            <p:nvPr userDrawn="1"/>
          </p:nvSpPr>
          <p:spPr bwMode="auto">
            <a:xfrm>
              <a:off x="5337887" y="2593192"/>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0" name="Oval 609"/>
            <p:cNvSpPr>
              <a:spLocks noChangeAspect="1" noChangeArrowheads="1"/>
            </p:cNvSpPr>
            <p:nvPr userDrawn="1"/>
          </p:nvSpPr>
          <p:spPr bwMode="auto">
            <a:xfrm>
              <a:off x="5450972" y="2593192"/>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1" name="Oval 610"/>
            <p:cNvSpPr>
              <a:spLocks noChangeAspect="1" noChangeArrowheads="1"/>
            </p:cNvSpPr>
            <p:nvPr userDrawn="1"/>
          </p:nvSpPr>
          <p:spPr bwMode="auto">
            <a:xfrm>
              <a:off x="5562548" y="2593192"/>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2" name="Oval 611"/>
            <p:cNvSpPr>
              <a:spLocks noChangeAspect="1" noChangeArrowheads="1"/>
            </p:cNvSpPr>
            <p:nvPr userDrawn="1"/>
          </p:nvSpPr>
          <p:spPr bwMode="auto">
            <a:xfrm>
              <a:off x="5675631" y="2593192"/>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3" name="Oval 612"/>
            <p:cNvSpPr>
              <a:spLocks noChangeAspect="1" noChangeArrowheads="1"/>
            </p:cNvSpPr>
            <p:nvPr userDrawn="1"/>
          </p:nvSpPr>
          <p:spPr bwMode="auto">
            <a:xfrm>
              <a:off x="5787207" y="2593192"/>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4" name="Oval 613"/>
            <p:cNvSpPr>
              <a:spLocks noChangeAspect="1" noChangeArrowheads="1"/>
            </p:cNvSpPr>
            <p:nvPr userDrawn="1"/>
          </p:nvSpPr>
          <p:spPr bwMode="auto">
            <a:xfrm>
              <a:off x="5900291" y="2593192"/>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5" name="Oval 614"/>
            <p:cNvSpPr>
              <a:spLocks noChangeAspect="1" noChangeArrowheads="1"/>
            </p:cNvSpPr>
            <p:nvPr userDrawn="1"/>
          </p:nvSpPr>
          <p:spPr bwMode="auto">
            <a:xfrm>
              <a:off x="6013375" y="2593192"/>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6" name="Oval 615"/>
            <p:cNvSpPr>
              <a:spLocks noChangeAspect="1" noChangeArrowheads="1"/>
            </p:cNvSpPr>
            <p:nvPr userDrawn="1"/>
          </p:nvSpPr>
          <p:spPr bwMode="auto">
            <a:xfrm>
              <a:off x="6124951" y="2593192"/>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7" name="Oval 616"/>
            <p:cNvSpPr>
              <a:spLocks noChangeAspect="1" noChangeArrowheads="1"/>
            </p:cNvSpPr>
            <p:nvPr userDrawn="1"/>
          </p:nvSpPr>
          <p:spPr bwMode="auto">
            <a:xfrm>
              <a:off x="6238035" y="2593192"/>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8" name="Oval 617"/>
            <p:cNvSpPr>
              <a:spLocks noChangeAspect="1" noChangeArrowheads="1"/>
            </p:cNvSpPr>
            <p:nvPr userDrawn="1"/>
          </p:nvSpPr>
          <p:spPr bwMode="auto">
            <a:xfrm>
              <a:off x="6349611" y="2593192"/>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9" name="Oval 618"/>
            <p:cNvSpPr>
              <a:spLocks noChangeAspect="1" noChangeArrowheads="1"/>
            </p:cNvSpPr>
            <p:nvPr userDrawn="1"/>
          </p:nvSpPr>
          <p:spPr bwMode="auto">
            <a:xfrm>
              <a:off x="6462694" y="2593192"/>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0" name="Oval 619"/>
            <p:cNvSpPr>
              <a:spLocks noChangeAspect="1" noChangeArrowheads="1"/>
            </p:cNvSpPr>
            <p:nvPr userDrawn="1"/>
          </p:nvSpPr>
          <p:spPr bwMode="auto">
            <a:xfrm>
              <a:off x="6574270" y="2593192"/>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1" name="Oval 620"/>
            <p:cNvSpPr>
              <a:spLocks noChangeAspect="1" noChangeArrowheads="1"/>
            </p:cNvSpPr>
            <p:nvPr userDrawn="1"/>
          </p:nvSpPr>
          <p:spPr bwMode="auto">
            <a:xfrm>
              <a:off x="6687355" y="2593192"/>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2" name="Oval 621"/>
            <p:cNvSpPr>
              <a:spLocks noChangeAspect="1" noChangeArrowheads="1"/>
            </p:cNvSpPr>
            <p:nvPr userDrawn="1"/>
          </p:nvSpPr>
          <p:spPr bwMode="auto">
            <a:xfrm>
              <a:off x="6798931" y="2593192"/>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3" name="Oval 622"/>
            <p:cNvSpPr>
              <a:spLocks noChangeAspect="1" noChangeArrowheads="1"/>
            </p:cNvSpPr>
            <p:nvPr userDrawn="1"/>
          </p:nvSpPr>
          <p:spPr bwMode="auto">
            <a:xfrm>
              <a:off x="6912014" y="2593192"/>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4" name="Oval 623"/>
            <p:cNvSpPr>
              <a:spLocks noChangeAspect="1" noChangeArrowheads="1"/>
            </p:cNvSpPr>
            <p:nvPr userDrawn="1"/>
          </p:nvSpPr>
          <p:spPr bwMode="auto">
            <a:xfrm>
              <a:off x="7023590" y="2593192"/>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5" name="Oval 624"/>
            <p:cNvSpPr>
              <a:spLocks noChangeAspect="1" noChangeArrowheads="1"/>
            </p:cNvSpPr>
            <p:nvPr userDrawn="1"/>
          </p:nvSpPr>
          <p:spPr bwMode="auto">
            <a:xfrm>
              <a:off x="7136674" y="2593192"/>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6" name="Oval 625"/>
            <p:cNvSpPr>
              <a:spLocks noChangeAspect="1" noChangeArrowheads="1"/>
            </p:cNvSpPr>
            <p:nvPr userDrawn="1"/>
          </p:nvSpPr>
          <p:spPr bwMode="auto">
            <a:xfrm>
              <a:off x="7248250" y="2593192"/>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7" name="Oval 626"/>
            <p:cNvSpPr>
              <a:spLocks noChangeAspect="1" noChangeArrowheads="1"/>
            </p:cNvSpPr>
            <p:nvPr userDrawn="1"/>
          </p:nvSpPr>
          <p:spPr bwMode="auto">
            <a:xfrm>
              <a:off x="7361334" y="2593192"/>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8" name="Oval 627"/>
            <p:cNvSpPr>
              <a:spLocks noChangeAspect="1" noChangeArrowheads="1"/>
            </p:cNvSpPr>
            <p:nvPr userDrawn="1"/>
          </p:nvSpPr>
          <p:spPr bwMode="auto">
            <a:xfrm>
              <a:off x="7472910" y="2593192"/>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9" name="Oval 628"/>
            <p:cNvSpPr>
              <a:spLocks noChangeAspect="1" noChangeArrowheads="1"/>
            </p:cNvSpPr>
            <p:nvPr userDrawn="1"/>
          </p:nvSpPr>
          <p:spPr bwMode="auto">
            <a:xfrm>
              <a:off x="7585994" y="2593192"/>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0" name="Oval 629"/>
            <p:cNvSpPr>
              <a:spLocks noChangeAspect="1" noChangeArrowheads="1"/>
            </p:cNvSpPr>
            <p:nvPr userDrawn="1"/>
          </p:nvSpPr>
          <p:spPr bwMode="auto">
            <a:xfrm>
              <a:off x="7697570" y="2593192"/>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1" name="Oval 630"/>
            <p:cNvSpPr>
              <a:spLocks noChangeAspect="1" noChangeArrowheads="1"/>
            </p:cNvSpPr>
            <p:nvPr userDrawn="1"/>
          </p:nvSpPr>
          <p:spPr bwMode="auto">
            <a:xfrm>
              <a:off x="7810653" y="2593192"/>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862" name="Oval 631"/>
            <p:cNvSpPr>
              <a:spLocks noChangeAspect="1" noChangeArrowheads="1"/>
            </p:cNvSpPr>
            <p:nvPr userDrawn="1"/>
          </p:nvSpPr>
          <p:spPr bwMode="auto">
            <a:xfrm>
              <a:off x="1405586" y="2697229"/>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3" name="Oval 632"/>
            <p:cNvSpPr>
              <a:spLocks noChangeAspect="1" noChangeArrowheads="1"/>
            </p:cNvSpPr>
            <p:nvPr userDrawn="1"/>
          </p:nvSpPr>
          <p:spPr bwMode="auto">
            <a:xfrm>
              <a:off x="1518671" y="2697229"/>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4" name="Oval 633"/>
            <p:cNvSpPr>
              <a:spLocks noChangeAspect="1" noChangeArrowheads="1"/>
            </p:cNvSpPr>
            <p:nvPr userDrawn="1"/>
          </p:nvSpPr>
          <p:spPr bwMode="auto">
            <a:xfrm>
              <a:off x="1630247" y="2697229"/>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5" name="Oval 634"/>
            <p:cNvSpPr>
              <a:spLocks noChangeAspect="1" noChangeArrowheads="1"/>
            </p:cNvSpPr>
            <p:nvPr userDrawn="1"/>
          </p:nvSpPr>
          <p:spPr bwMode="auto">
            <a:xfrm>
              <a:off x="1743330" y="2697229"/>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6" name="Oval 635"/>
            <p:cNvSpPr>
              <a:spLocks noChangeAspect="1" noChangeArrowheads="1"/>
            </p:cNvSpPr>
            <p:nvPr userDrawn="1"/>
          </p:nvSpPr>
          <p:spPr bwMode="auto">
            <a:xfrm>
              <a:off x="1854906" y="2697229"/>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7" name="Oval 636"/>
            <p:cNvSpPr>
              <a:spLocks noChangeAspect="1" noChangeArrowheads="1"/>
            </p:cNvSpPr>
            <p:nvPr userDrawn="1"/>
          </p:nvSpPr>
          <p:spPr bwMode="auto">
            <a:xfrm>
              <a:off x="1967990" y="2697229"/>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8" name="Oval 637"/>
            <p:cNvSpPr>
              <a:spLocks noChangeAspect="1" noChangeArrowheads="1"/>
            </p:cNvSpPr>
            <p:nvPr userDrawn="1"/>
          </p:nvSpPr>
          <p:spPr bwMode="auto">
            <a:xfrm>
              <a:off x="2079566" y="2697229"/>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9" name="Oval 638"/>
            <p:cNvSpPr>
              <a:spLocks noChangeAspect="1" noChangeArrowheads="1"/>
            </p:cNvSpPr>
            <p:nvPr userDrawn="1"/>
          </p:nvSpPr>
          <p:spPr bwMode="auto">
            <a:xfrm>
              <a:off x="2192650" y="2697229"/>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0" name="Oval 639"/>
            <p:cNvSpPr>
              <a:spLocks noChangeAspect="1" noChangeArrowheads="1"/>
            </p:cNvSpPr>
            <p:nvPr userDrawn="1"/>
          </p:nvSpPr>
          <p:spPr bwMode="auto">
            <a:xfrm>
              <a:off x="2304226" y="2697229"/>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1" name="Oval 640"/>
            <p:cNvSpPr>
              <a:spLocks noChangeAspect="1" noChangeArrowheads="1"/>
            </p:cNvSpPr>
            <p:nvPr userDrawn="1"/>
          </p:nvSpPr>
          <p:spPr bwMode="auto">
            <a:xfrm>
              <a:off x="2417310" y="2697229"/>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2" name="Oval 641"/>
            <p:cNvSpPr>
              <a:spLocks noChangeAspect="1" noChangeArrowheads="1"/>
            </p:cNvSpPr>
            <p:nvPr userDrawn="1"/>
          </p:nvSpPr>
          <p:spPr bwMode="auto">
            <a:xfrm>
              <a:off x="2528886" y="2697229"/>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3" name="Oval 642"/>
            <p:cNvSpPr>
              <a:spLocks noChangeAspect="1" noChangeArrowheads="1"/>
            </p:cNvSpPr>
            <p:nvPr userDrawn="1"/>
          </p:nvSpPr>
          <p:spPr bwMode="auto">
            <a:xfrm>
              <a:off x="2641969" y="2697229"/>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4" name="Oval 643"/>
            <p:cNvSpPr>
              <a:spLocks noChangeAspect="1" noChangeArrowheads="1"/>
            </p:cNvSpPr>
            <p:nvPr userDrawn="1"/>
          </p:nvSpPr>
          <p:spPr bwMode="auto">
            <a:xfrm>
              <a:off x="2753545" y="2697229"/>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5" name="Oval 644"/>
            <p:cNvSpPr>
              <a:spLocks noChangeAspect="1" noChangeArrowheads="1"/>
            </p:cNvSpPr>
            <p:nvPr userDrawn="1"/>
          </p:nvSpPr>
          <p:spPr bwMode="auto">
            <a:xfrm>
              <a:off x="4327672" y="2697229"/>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6" name="Oval 645"/>
            <p:cNvSpPr>
              <a:spLocks noChangeAspect="1" noChangeArrowheads="1"/>
            </p:cNvSpPr>
            <p:nvPr userDrawn="1"/>
          </p:nvSpPr>
          <p:spPr bwMode="auto">
            <a:xfrm>
              <a:off x="4439248" y="2697229"/>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7" name="Oval 646"/>
            <p:cNvSpPr>
              <a:spLocks noChangeAspect="1" noChangeArrowheads="1"/>
            </p:cNvSpPr>
            <p:nvPr userDrawn="1"/>
          </p:nvSpPr>
          <p:spPr bwMode="auto">
            <a:xfrm>
              <a:off x="4552332" y="2697229"/>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8" name="Oval 647"/>
            <p:cNvSpPr>
              <a:spLocks noChangeAspect="1" noChangeArrowheads="1"/>
            </p:cNvSpPr>
            <p:nvPr userDrawn="1"/>
          </p:nvSpPr>
          <p:spPr bwMode="auto">
            <a:xfrm>
              <a:off x="4663908" y="2697229"/>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9" name="Oval 648"/>
            <p:cNvSpPr>
              <a:spLocks noChangeAspect="1" noChangeArrowheads="1"/>
            </p:cNvSpPr>
            <p:nvPr userDrawn="1"/>
          </p:nvSpPr>
          <p:spPr bwMode="auto">
            <a:xfrm>
              <a:off x="4776992" y="2697229"/>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0" name="Oval 649"/>
            <p:cNvSpPr>
              <a:spLocks noChangeAspect="1" noChangeArrowheads="1"/>
            </p:cNvSpPr>
            <p:nvPr userDrawn="1"/>
          </p:nvSpPr>
          <p:spPr bwMode="auto">
            <a:xfrm>
              <a:off x="4888568" y="2697229"/>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1" name="Oval 650"/>
            <p:cNvSpPr>
              <a:spLocks noChangeAspect="1" noChangeArrowheads="1"/>
            </p:cNvSpPr>
            <p:nvPr userDrawn="1"/>
          </p:nvSpPr>
          <p:spPr bwMode="auto">
            <a:xfrm>
              <a:off x="5001652" y="2697229"/>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2" name="Oval 651"/>
            <p:cNvSpPr>
              <a:spLocks noChangeAspect="1" noChangeArrowheads="1"/>
            </p:cNvSpPr>
            <p:nvPr userDrawn="1"/>
          </p:nvSpPr>
          <p:spPr bwMode="auto">
            <a:xfrm>
              <a:off x="5226311" y="2697229"/>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3" name="Oval 652"/>
            <p:cNvSpPr>
              <a:spLocks noChangeAspect="1" noChangeArrowheads="1"/>
            </p:cNvSpPr>
            <p:nvPr userDrawn="1"/>
          </p:nvSpPr>
          <p:spPr bwMode="auto">
            <a:xfrm>
              <a:off x="5337887" y="2697229"/>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4" name="Oval 653"/>
            <p:cNvSpPr>
              <a:spLocks noChangeAspect="1" noChangeArrowheads="1"/>
            </p:cNvSpPr>
            <p:nvPr userDrawn="1"/>
          </p:nvSpPr>
          <p:spPr bwMode="auto">
            <a:xfrm>
              <a:off x="5450972" y="2697229"/>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5" name="Oval 654"/>
            <p:cNvSpPr>
              <a:spLocks noChangeAspect="1" noChangeArrowheads="1"/>
            </p:cNvSpPr>
            <p:nvPr userDrawn="1"/>
          </p:nvSpPr>
          <p:spPr bwMode="auto">
            <a:xfrm>
              <a:off x="5562548" y="2697229"/>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6" name="Oval 655"/>
            <p:cNvSpPr>
              <a:spLocks noChangeAspect="1" noChangeArrowheads="1"/>
            </p:cNvSpPr>
            <p:nvPr userDrawn="1"/>
          </p:nvSpPr>
          <p:spPr bwMode="auto">
            <a:xfrm>
              <a:off x="5675631" y="2697229"/>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7" name="Oval 656"/>
            <p:cNvSpPr>
              <a:spLocks noChangeAspect="1" noChangeArrowheads="1"/>
            </p:cNvSpPr>
            <p:nvPr userDrawn="1"/>
          </p:nvSpPr>
          <p:spPr bwMode="auto">
            <a:xfrm>
              <a:off x="5900291" y="2697229"/>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8" name="Oval 657"/>
            <p:cNvSpPr>
              <a:spLocks noChangeAspect="1" noChangeArrowheads="1"/>
            </p:cNvSpPr>
            <p:nvPr userDrawn="1"/>
          </p:nvSpPr>
          <p:spPr bwMode="auto">
            <a:xfrm>
              <a:off x="6013375" y="2697229"/>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9" name="Oval 658"/>
            <p:cNvSpPr>
              <a:spLocks noChangeAspect="1" noChangeArrowheads="1"/>
            </p:cNvSpPr>
            <p:nvPr userDrawn="1"/>
          </p:nvSpPr>
          <p:spPr bwMode="auto">
            <a:xfrm>
              <a:off x="6124951" y="2697229"/>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0" name="Oval 659"/>
            <p:cNvSpPr>
              <a:spLocks noChangeAspect="1" noChangeArrowheads="1"/>
            </p:cNvSpPr>
            <p:nvPr userDrawn="1"/>
          </p:nvSpPr>
          <p:spPr bwMode="auto">
            <a:xfrm>
              <a:off x="6238035" y="2697229"/>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1" name="Oval 660"/>
            <p:cNvSpPr>
              <a:spLocks noChangeAspect="1" noChangeArrowheads="1"/>
            </p:cNvSpPr>
            <p:nvPr userDrawn="1"/>
          </p:nvSpPr>
          <p:spPr bwMode="auto">
            <a:xfrm>
              <a:off x="6349611" y="2697229"/>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2" name="Oval 661"/>
            <p:cNvSpPr>
              <a:spLocks noChangeAspect="1" noChangeArrowheads="1"/>
            </p:cNvSpPr>
            <p:nvPr userDrawn="1"/>
          </p:nvSpPr>
          <p:spPr bwMode="auto">
            <a:xfrm>
              <a:off x="6462694" y="2697229"/>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3" name="Oval 662"/>
            <p:cNvSpPr>
              <a:spLocks noChangeAspect="1" noChangeArrowheads="1"/>
            </p:cNvSpPr>
            <p:nvPr userDrawn="1"/>
          </p:nvSpPr>
          <p:spPr bwMode="auto">
            <a:xfrm>
              <a:off x="6574270" y="2697229"/>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4" name="Oval 663"/>
            <p:cNvSpPr>
              <a:spLocks noChangeAspect="1" noChangeArrowheads="1"/>
            </p:cNvSpPr>
            <p:nvPr userDrawn="1"/>
          </p:nvSpPr>
          <p:spPr bwMode="auto">
            <a:xfrm>
              <a:off x="6687355" y="2697229"/>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5" name="Oval 664"/>
            <p:cNvSpPr>
              <a:spLocks noChangeAspect="1" noChangeArrowheads="1"/>
            </p:cNvSpPr>
            <p:nvPr userDrawn="1"/>
          </p:nvSpPr>
          <p:spPr bwMode="auto">
            <a:xfrm>
              <a:off x="6798931" y="2697229"/>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6" name="Oval 665"/>
            <p:cNvSpPr>
              <a:spLocks noChangeAspect="1" noChangeArrowheads="1"/>
            </p:cNvSpPr>
            <p:nvPr userDrawn="1"/>
          </p:nvSpPr>
          <p:spPr bwMode="auto">
            <a:xfrm>
              <a:off x="6912014" y="2697229"/>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7" name="Oval 666"/>
            <p:cNvSpPr>
              <a:spLocks noChangeAspect="1" noChangeArrowheads="1"/>
            </p:cNvSpPr>
            <p:nvPr userDrawn="1"/>
          </p:nvSpPr>
          <p:spPr bwMode="auto">
            <a:xfrm>
              <a:off x="7023590" y="2697229"/>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8" name="Oval 667"/>
            <p:cNvSpPr>
              <a:spLocks noChangeAspect="1" noChangeArrowheads="1"/>
            </p:cNvSpPr>
            <p:nvPr userDrawn="1"/>
          </p:nvSpPr>
          <p:spPr bwMode="auto">
            <a:xfrm>
              <a:off x="7136674" y="2697229"/>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9" name="Oval 668"/>
            <p:cNvSpPr>
              <a:spLocks noChangeAspect="1" noChangeArrowheads="1"/>
            </p:cNvSpPr>
            <p:nvPr userDrawn="1"/>
          </p:nvSpPr>
          <p:spPr bwMode="auto">
            <a:xfrm>
              <a:off x="7248250" y="2697229"/>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0" name="Oval 669"/>
            <p:cNvSpPr>
              <a:spLocks noChangeAspect="1" noChangeArrowheads="1"/>
            </p:cNvSpPr>
            <p:nvPr userDrawn="1"/>
          </p:nvSpPr>
          <p:spPr bwMode="auto">
            <a:xfrm>
              <a:off x="7361334" y="2697229"/>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1" name="Oval 670"/>
            <p:cNvSpPr>
              <a:spLocks noChangeAspect="1" noChangeArrowheads="1"/>
            </p:cNvSpPr>
            <p:nvPr userDrawn="1"/>
          </p:nvSpPr>
          <p:spPr bwMode="auto">
            <a:xfrm>
              <a:off x="7472910" y="2697229"/>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2" name="Oval 671"/>
            <p:cNvSpPr>
              <a:spLocks noChangeAspect="1" noChangeArrowheads="1"/>
            </p:cNvSpPr>
            <p:nvPr userDrawn="1"/>
          </p:nvSpPr>
          <p:spPr bwMode="auto">
            <a:xfrm>
              <a:off x="1405586" y="2799758"/>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3" name="Oval 672"/>
            <p:cNvSpPr>
              <a:spLocks noChangeAspect="1" noChangeArrowheads="1"/>
            </p:cNvSpPr>
            <p:nvPr userDrawn="1"/>
          </p:nvSpPr>
          <p:spPr bwMode="auto">
            <a:xfrm>
              <a:off x="1518671" y="2799758"/>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4" name="Oval 673"/>
            <p:cNvSpPr>
              <a:spLocks noChangeAspect="1" noChangeArrowheads="1"/>
            </p:cNvSpPr>
            <p:nvPr userDrawn="1"/>
          </p:nvSpPr>
          <p:spPr bwMode="auto">
            <a:xfrm>
              <a:off x="1630247" y="2799758"/>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5" name="Oval 674"/>
            <p:cNvSpPr>
              <a:spLocks noChangeAspect="1" noChangeArrowheads="1"/>
            </p:cNvSpPr>
            <p:nvPr userDrawn="1"/>
          </p:nvSpPr>
          <p:spPr bwMode="auto">
            <a:xfrm>
              <a:off x="1743330" y="2799758"/>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6" name="Oval 675"/>
            <p:cNvSpPr>
              <a:spLocks noChangeAspect="1" noChangeArrowheads="1"/>
            </p:cNvSpPr>
            <p:nvPr userDrawn="1"/>
          </p:nvSpPr>
          <p:spPr bwMode="auto">
            <a:xfrm>
              <a:off x="1854906" y="2799758"/>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7" name="Oval 676"/>
            <p:cNvSpPr>
              <a:spLocks noChangeAspect="1" noChangeArrowheads="1"/>
            </p:cNvSpPr>
            <p:nvPr userDrawn="1"/>
          </p:nvSpPr>
          <p:spPr bwMode="auto">
            <a:xfrm>
              <a:off x="1967990" y="2799758"/>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8" name="Oval 677"/>
            <p:cNvSpPr>
              <a:spLocks noChangeAspect="1" noChangeArrowheads="1"/>
            </p:cNvSpPr>
            <p:nvPr userDrawn="1"/>
          </p:nvSpPr>
          <p:spPr bwMode="auto">
            <a:xfrm>
              <a:off x="2079566" y="2799758"/>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9" name="Oval 678"/>
            <p:cNvSpPr>
              <a:spLocks noChangeAspect="1" noChangeArrowheads="1"/>
            </p:cNvSpPr>
            <p:nvPr userDrawn="1"/>
          </p:nvSpPr>
          <p:spPr bwMode="auto">
            <a:xfrm>
              <a:off x="2192650" y="2799758"/>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0" name="Oval 679"/>
            <p:cNvSpPr>
              <a:spLocks noChangeAspect="1" noChangeArrowheads="1"/>
            </p:cNvSpPr>
            <p:nvPr userDrawn="1"/>
          </p:nvSpPr>
          <p:spPr bwMode="auto">
            <a:xfrm>
              <a:off x="2304226" y="2799758"/>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1" name="Oval 680"/>
            <p:cNvSpPr>
              <a:spLocks noChangeAspect="1" noChangeArrowheads="1"/>
            </p:cNvSpPr>
            <p:nvPr userDrawn="1"/>
          </p:nvSpPr>
          <p:spPr bwMode="auto">
            <a:xfrm>
              <a:off x="2417310" y="2799758"/>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2" name="Oval 681"/>
            <p:cNvSpPr>
              <a:spLocks noChangeAspect="1" noChangeArrowheads="1"/>
            </p:cNvSpPr>
            <p:nvPr userDrawn="1"/>
          </p:nvSpPr>
          <p:spPr bwMode="auto">
            <a:xfrm>
              <a:off x="2528886" y="2799758"/>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3" name="Oval 682"/>
            <p:cNvSpPr>
              <a:spLocks noChangeAspect="1" noChangeArrowheads="1"/>
            </p:cNvSpPr>
            <p:nvPr userDrawn="1"/>
          </p:nvSpPr>
          <p:spPr bwMode="auto">
            <a:xfrm>
              <a:off x="2641969" y="2799758"/>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4" name="Oval 683"/>
            <p:cNvSpPr>
              <a:spLocks noChangeAspect="1" noChangeArrowheads="1"/>
            </p:cNvSpPr>
            <p:nvPr userDrawn="1"/>
          </p:nvSpPr>
          <p:spPr bwMode="auto">
            <a:xfrm>
              <a:off x="4103013" y="2799758"/>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5" name="Oval 684"/>
            <p:cNvSpPr>
              <a:spLocks noChangeAspect="1" noChangeArrowheads="1"/>
            </p:cNvSpPr>
            <p:nvPr userDrawn="1"/>
          </p:nvSpPr>
          <p:spPr bwMode="auto">
            <a:xfrm>
              <a:off x="4214589" y="2799758"/>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6" name="Oval 685"/>
            <p:cNvSpPr>
              <a:spLocks noChangeAspect="1" noChangeArrowheads="1"/>
            </p:cNvSpPr>
            <p:nvPr userDrawn="1"/>
          </p:nvSpPr>
          <p:spPr bwMode="auto">
            <a:xfrm>
              <a:off x="4327672" y="2799758"/>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7" name="Oval 686"/>
            <p:cNvSpPr>
              <a:spLocks noChangeAspect="1" noChangeArrowheads="1"/>
            </p:cNvSpPr>
            <p:nvPr userDrawn="1"/>
          </p:nvSpPr>
          <p:spPr bwMode="auto">
            <a:xfrm>
              <a:off x="4663908" y="2799758"/>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8" name="Oval 687"/>
            <p:cNvSpPr>
              <a:spLocks noChangeAspect="1" noChangeArrowheads="1"/>
            </p:cNvSpPr>
            <p:nvPr userDrawn="1"/>
          </p:nvSpPr>
          <p:spPr bwMode="auto">
            <a:xfrm>
              <a:off x="4776992" y="2799758"/>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9" name="Oval 688"/>
            <p:cNvSpPr>
              <a:spLocks noChangeAspect="1" noChangeArrowheads="1"/>
            </p:cNvSpPr>
            <p:nvPr userDrawn="1"/>
          </p:nvSpPr>
          <p:spPr bwMode="auto">
            <a:xfrm>
              <a:off x="4888568" y="2799758"/>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0" name="Oval 689"/>
            <p:cNvSpPr>
              <a:spLocks noChangeAspect="1" noChangeArrowheads="1"/>
            </p:cNvSpPr>
            <p:nvPr userDrawn="1"/>
          </p:nvSpPr>
          <p:spPr bwMode="auto">
            <a:xfrm>
              <a:off x="5001652" y="2799758"/>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1" name="Oval 690"/>
            <p:cNvSpPr>
              <a:spLocks noChangeAspect="1" noChangeArrowheads="1"/>
            </p:cNvSpPr>
            <p:nvPr userDrawn="1"/>
          </p:nvSpPr>
          <p:spPr bwMode="auto">
            <a:xfrm>
              <a:off x="5113228" y="2799758"/>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2" name="Oval 691"/>
            <p:cNvSpPr>
              <a:spLocks noChangeAspect="1" noChangeArrowheads="1"/>
            </p:cNvSpPr>
            <p:nvPr userDrawn="1"/>
          </p:nvSpPr>
          <p:spPr bwMode="auto">
            <a:xfrm>
              <a:off x="5226311" y="2799758"/>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3" name="Oval 692"/>
            <p:cNvSpPr>
              <a:spLocks noChangeAspect="1" noChangeArrowheads="1"/>
            </p:cNvSpPr>
            <p:nvPr userDrawn="1"/>
          </p:nvSpPr>
          <p:spPr bwMode="auto">
            <a:xfrm>
              <a:off x="5337887" y="2799758"/>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4" name="Oval 693"/>
            <p:cNvSpPr>
              <a:spLocks noChangeAspect="1" noChangeArrowheads="1"/>
            </p:cNvSpPr>
            <p:nvPr userDrawn="1"/>
          </p:nvSpPr>
          <p:spPr bwMode="auto">
            <a:xfrm>
              <a:off x="5450972" y="2799758"/>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5" name="Oval 694"/>
            <p:cNvSpPr>
              <a:spLocks noChangeAspect="1" noChangeArrowheads="1"/>
            </p:cNvSpPr>
            <p:nvPr userDrawn="1"/>
          </p:nvSpPr>
          <p:spPr bwMode="auto">
            <a:xfrm>
              <a:off x="5675631" y="2799758"/>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6" name="Oval 695"/>
            <p:cNvSpPr>
              <a:spLocks noChangeAspect="1" noChangeArrowheads="1"/>
            </p:cNvSpPr>
            <p:nvPr userDrawn="1"/>
          </p:nvSpPr>
          <p:spPr bwMode="auto">
            <a:xfrm>
              <a:off x="5787207" y="2799758"/>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7" name="Oval 696"/>
            <p:cNvSpPr>
              <a:spLocks noChangeAspect="1" noChangeArrowheads="1"/>
            </p:cNvSpPr>
            <p:nvPr userDrawn="1"/>
          </p:nvSpPr>
          <p:spPr bwMode="auto">
            <a:xfrm>
              <a:off x="5900291" y="2799758"/>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8" name="Oval 697"/>
            <p:cNvSpPr>
              <a:spLocks noChangeAspect="1" noChangeArrowheads="1"/>
            </p:cNvSpPr>
            <p:nvPr userDrawn="1"/>
          </p:nvSpPr>
          <p:spPr bwMode="auto">
            <a:xfrm>
              <a:off x="6013375" y="2799758"/>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9" name="Oval 698"/>
            <p:cNvSpPr>
              <a:spLocks noChangeAspect="1" noChangeArrowheads="1"/>
            </p:cNvSpPr>
            <p:nvPr userDrawn="1"/>
          </p:nvSpPr>
          <p:spPr bwMode="auto">
            <a:xfrm>
              <a:off x="6124951" y="2799758"/>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0" name="Oval 699"/>
            <p:cNvSpPr>
              <a:spLocks noChangeAspect="1" noChangeArrowheads="1"/>
            </p:cNvSpPr>
            <p:nvPr userDrawn="1"/>
          </p:nvSpPr>
          <p:spPr bwMode="auto">
            <a:xfrm>
              <a:off x="6238035" y="2799758"/>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1" name="Oval 700"/>
            <p:cNvSpPr>
              <a:spLocks noChangeAspect="1" noChangeArrowheads="1"/>
            </p:cNvSpPr>
            <p:nvPr userDrawn="1"/>
          </p:nvSpPr>
          <p:spPr bwMode="auto">
            <a:xfrm>
              <a:off x="6349611" y="2799758"/>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2" name="Oval 701"/>
            <p:cNvSpPr>
              <a:spLocks noChangeAspect="1" noChangeArrowheads="1"/>
            </p:cNvSpPr>
            <p:nvPr userDrawn="1"/>
          </p:nvSpPr>
          <p:spPr bwMode="auto">
            <a:xfrm>
              <a:off x="6462694" y="2799758"/>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3" name="Oval 702"/>
            <p:cNvSpPr>
              <a:spLocks noChangeAspect="1" noChangeArrowheads="1"/>
            </p:cNvSpPr>
            <p:nvPr userDrawn="1"/>
          </p:nvSpPr>
          <p:spPr bwMode="auto">
            <a:xfrm>
              <a:off x="6574270" y="2799758"/>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4" name="Oval 703"/>
            <p:cNvSpPr>
              <a:spLocks noChangeAspect="1" noChangeArrowheads="1"/>
            </p:cNvSpPr>
            <p:nvPr userDrawn="1"/>
          </p:nvSpPr>
          <p:spPr bwMode="auto">
            <a:xfrm>
              <a:off x="6687355" y="2799758"/>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5" name="Oval 704"/>
            <p:cNvSpPr>
              <a:spLocks noChangeAspect="1" noChangeArrowheads="1"/>
            </p:cNvSpPr>
            <p:nvPr userDrawn="1"/>
          </p:nvSpPr>
          <p:spPr bwMode="auto">
            <a:xfrm>
              <a:off x="6798931" y="2799758"/>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6" name="Oval 705"/>
            <p:cNvSpPr>
              <a:spLocks noChangeAspect="1" noChangeArrowheads="1"/>
            </p:cNvSpPr>
            <p:nvPr userDrawn="1"/>
          </p:nvSpPr>
          <p:spPr bwMode="auto">
            <a:xfrm>
              <a:off x="6912014" y="2799758"/>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7" name="Oval 706"/>
            <p:cNvSpPr>
              <a:spLocks noChangeAspect="1" noChangeArrowheads="1"/>
            </p:cNvSpPr>
            <p:nvPr userDrawn="1"/>
          </p:nvSpPr>
          <p:spPr bwMode="auto">
            <a:xfrm>
              <a:off x="7023590" y="2799758"/>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8" name="Oval 707"/>
            <p:cNvSpPr>
              <a:spLocks noChangeAspect="1" noChangeArrowheads="1"/>
            </p:cNvSpPr>
            <p:nvPr userDrawn="1"/>
          </p:nvSpPr>
          <p:spPr bwMode="auto">
            <a:xfrm>
              <a:off x="7136674" y="2799758"/>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9" name="Oval 708"/>
            <p:cNvSpPr>
              <a:spLocks noChangeAspect="1" noChangeArrowheads="1"/>
            </p:cNvSpPr>
            <p:nvPr userDrawn="1"/>
          </p:nvSpPr>
          <p:spPr bwMode="auto">
            <a:xfrm>
              <a:off x="7248250" y="2799758"/>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0" name="Oval 709"/>
            <p:cNvSpPr>
              <a:spLocks noChangeAspect="1" noChangeArrowheads="1"/>
            </p:cNvSpPr>
            <p:nvPr userDrawn="1"/>
          </p:nvSpPr>
          <p:spPr bwMode="auto">
            <a:xfrm>
              <a:off x="7361334" y="2799758"/>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1" name="Oval 710"/>
            <p:cNvSpPr>
              <a:spLocks noChangeAspect="1" noChangeArrowheads="1"/>
            </p:cNvSpPr>
            <p:nvPr userDrawn="1"/>
          </p:nvSpPr>
          <p:spPr bwMode="auto">
            <a:xfrm>
              <a:off x="7585994" y="2799758"/>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2" name="Oval 711"/>
            <p:cNvSpPr>
              <a:spLocks noChangeAspect="1" noChangeArrowheads="1"/>
            </p:cNvSpPr>
            <p:nvPr userDrawn="1"/>
          </p:nvSpPr>
          <p:spPr bwMode="auto">
            <a:xfrm>
              <a:off x="1405586" y="2903796"/>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3" name="Oval 712"/>
            <p:cNvSpPr>
              <a:spLocks noChangeAspect="1" noChangeArrowheads="1"/>
            </p:cNvSpPr>
            <p:nvPr userDrawn="1"/>
          </p:nvSpPr>
          <p:spPr bwMode="auto">
            <a:xfrm>
              <a:off x="1518671" y="2903796"/>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4" name="Oval 713"/>
            <p:cNvSpPr>
              <a:spLocks noChangeAspect="1" noChangeArrowheads="1"/>
            </p:cNvSpPr>
            <p:nvPr userDrawn="1"/>
          </p:nvSpPr>
          <p:spPr bwMode="auto">
            <a:xfrm>
              <a:off x="1630247" y="2903796"/>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5" name="Oval 714"/>
            <p:cNvSpPr>
              <a:spLocks noChangeAspect="1" noChangeArrowheads="1"/>
            </p:cNvSpPr>
            <p:nvPr userDrawn="1"/>
          </p:nvSpPr>
          <p:spPr bwMode="auto">
            <a:xfrm>
              <a:off x="1743330" y="2903796"/>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6" name="Oval 715"/>
            <p:cNvSpPr>
              <a:spLocks noChangeAspect="1" noChangeArrowheads="1"/>
            </p:cNvSpPr>
            <p:nvPr userDrawn="1"/>
          </p:nvSpPr>
          <p:spPr bwMode="auto">
            <a:xfrm>
              <a:off x="1854906" y="2903796"/>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7" name="Oval 716"/>
            <p:cNvSpPr>
              <a:spLocks noChangeAspect="1" noChangeArrowheads="1"/>
            </p:cNvSpPr>
            <p:nvPr userDrawn="1"/>
          </p:nvSpPr>
          <p:spPr bwMode="auto">
            <a:xfrm>
              <a:off x="1967990" y="2903796"/>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8" name="Oval 717"/>
            <p:cNvSpPr>
              <a:spLocks noChangeAspect="1" noChangeArrowheads="1"/>
            </p:cNvSpPr>
            <p:nvPr userDrawn="1"/>
          </p:nvSpPr>
          <p:spPr bwMode="auto">
            <a:xfrm>
              <a:off x="2079566" y="2903796"/>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9" name="Oval 718"/>
            <p:cNvSpPr>
              <a:spLocks noChangeAspect="1" noChangeArrowheads="1"/>
            </p:cNvSpPr>
            <p:nvPr userDrawn="1"/>
          </p:nvSpPr>
          <p:spPr bwMode="auto">
            <a:xfrm>
              <a:off x="2192650" y="2903796"/>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0" name="Oval 719"/>
            <p:cNvSpPr>
              <a:spLocks noChangeAspect="1" noChangeArrowheads="1"/>
            </p:cNvSpPr>
            <p:nvPr userDrawn="1"/>
          </p:nvSpPr>
          <p:spPr bwMode="auto">
            <a:xfrm>
              <a:off x="2304226" y="2903796"/>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1" name="Oval 720"/>
            <p:cNvSpPr>
              <a:spLocks noChangeAspect="1" noChangeArrowheads="1"/>
            </p:cNvSpPr>
            <p:nvPr userDrawn="1"/>
          </p:nvSpPr>
          <p:spPr bwMode="auto">
            <a:xfrm>
              <a:off x="2417310" y="2903796"/>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2" name="Oval 721"/>
            <p:cNvSpPr>
              <a:spLocks noChangeAspect="1" noChangeArrowheads="1"/>
            </p:cNvSpPr>
            <p:nvPr userDrawn="1"/>
          </p:nvSpPr>
          <p:spPr bwMode="auto">
            <a:xfrm>
              <a:off x="2528886" y="2903796"/>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3" name="Oval 722"/>
            <p:cNvSpPr>
              <a:spLocks noChangeAspect="1" noChangeArrowheads="1"/>
            </p:cNvSpPr>
            <p:nvPr userDrawn="1"/>
          </p:nvSpPr>
          <p:spPr bwMode="auto">
            <a:xfrm>
              <a:off x="4103013" y="2903796"/>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4" name="Oval 723"/>
            <p:cNvSpPr>
              <a:spLocks noChangeAspect="1" noChangeArrowheads="1"/>
            </p:cNvSpPr>
            <p:nvPr userDrawn="1"/>
          </p:nvSpPr>
          <p:spPr bwMode="auto">
            <a:xfrm>
              <a:off x="4214589" y="2903796"/>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5" name="Oval 724"/>
            <p:cNvSpPr>
              <a:spLocks noChangeAspect="1" noChangeArrowheads="1"/>
            </p:cNvSpPr>
            <p:nvPr userDrawn="1"/>
          </p:nvSpPr>
          <p:spPr bwMode="auto">
            <a:xfrm>
              <a:off x="4663908" y="2903796"/>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6" name="Oval 725"/>
            <p:cNvSpPr>
              <a:spLocks noChangeAspect="1" noChangeArrowheads="1"/>
            </p:cNvSpPr>
            <p:nvPr userDrawn="1"/>
          </p:nvSpPr>
          <p:spPr bwMode="auto">
            <a:xfrm>
              <a:off x="4888568" y="2903796"/>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7" name="Oval 726"/>
            <p:cNvSpPr>
              <a:spLocks noChangeAspect="1" noChangeArrowheads="1"/>
            </p:cNvSpPr>
            <p:nvPr userDrawn="1"/>
          </p:nvSpPr>
          <p:spPr bwMode="auto">
            <a:xfrm>
              <a:off x="5001652" y="2903796"/>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8" name="Oval 727"/>
            <p:cNvSpPr>
              <a:spLocks noChangeAspect="1" noChangeArrowheads="1"/>
            </p:cNvSpPr>
            <p:nvPr userDrawn="1"/>
          </p:nvSpPr>
          <p:spPr bwMode="auto">
            <a:xfrm>
              <a:off x="5113228" y="2903796"/>
              <a:ext cx="85943"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959" name="Oval 728"/>
            <p:cNvSpPr>
              <a:spLocks noChangeAspect="1" noChangeArrowheads="1"/>
            </p:cNvSpPr>
            <p:nvPr userDrawn="1"/>
          </p:nvSpPr>
          <p:spPr bwMode="auto">
            <a:xfrm>
              <a:off x="5226311" y="2903796"/>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0" name="Oval 729"/>
            <p:cNvSpPr>
              <a:spLocks noChangeAspect="1" noChangeArrowheads="1"/>
            </p:cNvSpPr>
            <p:nvPr userDrawn="1"/>
          </p:nvSpPr>
          <p:spPr bwMode="auto">
            <a:xfrm>
              <a:off x="5337887" y="2903796"/>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1" name="Oval 730"/>
            <p:cNvSpPr>
              <a:spLocks noChangeAspect="1" noChangeArrowheads="1"/>
            </p:cNvSpPr>
            <p:nvPr userDrawn="1"/>
          </p:nvSpPr>
          <p:spPr bwMode="auto">
            <a:xfrm>
              <a:off x="5450972" y="2903796"/>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2" name="Oval 731"/>
            <p:cNvSpPr>
              <a:spLocks noChangeAspect="1" noChangeArrowheads="1"/>
            </p:cNvSpPr>
            <p:nvPr userDrawn="1"/>
          </p:nvSpPr>
          <p:spPr bwMode="auto">
            <a:xfrm>
              <a:off x="5675631" y="2903796"/>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3" name="Oval 732"/>
            <p:cNvSpPr>
              <a:spLocks noChangeAspect="1" noChangeArrowheads="1"/>
            </p:cNvSpPr>
            <p:nvPr userDrawn="1"/>
          </p:nvSpPr>
          <p:spPr bwMode="auto">
            <a:xfrm>
              <a:off x="5787207" y="2903796"/>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4" name="Oval 733"/>
            <p:cNvSpPr>
              <a:spLocks noChangeAspect="1" noChangeArrowheads="1"/>
            </p:cNvSpPr>
            <p:nvPr userDrawn="1"/>
          </p:nvSpPr>
          <p:spPr bwMode="auto">
            <a:xfrm>
              <a:off x="5900291" y="2903796"/>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5" name="Oval 734"/>
            <p:cNvSpPr>
              <a:spLocks noChangeAspect="1" noChangeArrowheads="1"/>
            </p:cNvSpPr>
            <p:nvPr userDrawn="1"/>
          </p:nvSpPr>
          <p:spPr bwMode="auto">
            <a:xfrm>
              <a:off x="6013375" y="2903796"/>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6" name="Oval 735"/>
            <p:cNvSpPr>
              <a:spLocks noChangeAspect="1" noChangeArrowheads="1"/>
            </p:cNvSpPr>
            <p:nvPr userDrawn="1"/>
          </p:nvSpPr>
          <p:spPr bwMode="auto">
            <a:xfrm>
              <a:off x="6124951" y="2903796"/>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7" name="Oval 736"/>
            <p:cNvSpPr>
              <a:spLocks noChangeAspect="1" noChangeArrowheads="1"/>
            </p:cNvSpPr>
            <p:nvPr userDrawn="1"/>
          </p:nvSpPr>
          <p:spPr bwMode="auto">
            <a:xfrm>
              <a:off x="6238035" y="2903796"/>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8" name="Oval 737"/>
            <p:cNvSpPr>
              <a:spLocks noChangeAspect="1" noChangeArrowheads="1"/>
            </p:cNvSpPr>
            <p:nvPr userDrawn="1"/>
          </p:nvSpPr>
          <p:spPr bwMode="auto">
            <a:xfrm>
              <a:off x="6349611" y="2903796"/>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9" name="Oval 738"/>
            <p:cNvSpPr>
              <a:spLocks noChangeAspect="1" noChangeArrowheads="1"/>
            </p:cNvSpPr>
            <p:nvPr userDrawn="1"/>
          </p:nvSpPr>
          <p:spPr bwMode="auto">
            <a:xfrm>
              <a:off x="6462694" y="2903796"/>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0" name="Oval 739"/>
            <p:cNvSpPr>
              <a:spLocks noChangeAspect="1" noChangeArrowheads="1"/>
            </p:cNvSpPr>
            <p:nvPr userDrawn="1"/>
          </p:nvSpPr>
          <p:spPr bwMode="auto">
            <a:xfrm>
              <a:off x="6574270" y="2903796"/>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1" name="Oval 740"/>
            <p:cNvSpPr>
              <a:spLocks noChangeAspect="1" noChangeArrowheads="1"/>
            </p:cNvSpPr>
            <p:nvPr userDrawn="1"/>
          </p:nvSpPr>
          <p:spPr bwMode="auto">
            <a:xfrm>
              <a:off x="6687355" y="2903796"/>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2" name="Oval 741"/>
            <p:cNvSpPr>
              <a:spLocks noChangeAspect="1" noChangeArrowheads="1"/>
            </p:cNvSpPr>
            <p:nvPr userDrawn="1"/>
          </p:nvSpPr>
          <p:spPr bwMode="auto">
            <a:xfrm>
              <a:off x="6798931" y="2903796"/>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3" name="Oval 742"/>
            <p:cNvSpPr>
              <a:spLocks noChangeAspect="1" noChangeArrowheads="1"/>
            </p:cNvSpPr>
            <p:nvPr userDrawn="1"/>
          </p:nvSpPr>
          <p:spPr bwMode="auto">
            <a:xfrm>
              <a:off x="6912014" y="2903796"/>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4" name="Oval 743"/>
            <p:cNvSpPr>
              <a:spLocks noChangeAspect="1" noChangeArrowheads="1"/>
            </p:cNvSpPr>
            <p:nvPr userDrawn="1"/>
          </p:nvSpPr>
          <p:spPr bwMode="auto">
            <a:xfrm>
              <a:off x="7023590" y="2903796"/>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5" name="Oval 744"/>
            <p:cNvSpPr>
              <a:spLocks noChangeAspect="1" noChangeArrowheads="1"/>
            </p:cNvSpPr>
            <p:nvPr userDrawn="1"/>
          </p:nvSpPr>
          <p:spPr bwMode="auto">
            <a:xfrm>
              <a:off x="7136674" y="2903796"/>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6" name="Oval 745"/>
            <p:cNvSpPr>
              <a:spLocks noChangeAspect="1" noChangeArrowheads="1"/>
            </p:cNvSpPr>
            <p:nvPr userDrawn="1"/>
          </p:nvSpPr>
          <p:spPr bwMode="auto">
            <a:xfrm>
              <a:off x="7361334" y="2903796"/>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7" name="Oval 746"/>
            <p:cNvSpPr>
              <a:spLocks noChangeAspect="1" noChangeArrowheads="1"/>
            </p:cNvSpPr>
            <p:nvPr userDrawn="1"/>
          </p:nvSpPr>
          <p:spPr bwMode="auto">
            <a:xfrm>
              <a:off x="7585994" y="2903796"/>
              <a:ext cx="85943"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978" name="Oval 747"/>
            <p:cNvSpPr>
              <a:spLocks noChangeAspect="1" noChangeArrowheads="1"/>
            </p:cNvSpPr>
            <p:nvPr userDrawn="1"/>
          </p:nvSpPr>
          <p:spPr bwMode="auto">
            <a:xfrm>
              <a:off x="1518671" y="3007832"/>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9" name="Oval 748"/>
            <p:cNvSpPr>
              <a:spLocks noChangeAspect="1" noChangeArrowheads="1"/>
            </p:cNvSpPr>
            <p:nvPr userDrawn="1"/>
          </p:nvSpPr>
          <p:spPr bwMode="auto">
            <a:xfrm>
              <a:off x="1630247" y="3007832"/>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0" name="Oval 749"/>
            <p:cNvSpPr>
              <a:spLocks noChangeAspect="1" noChangeArrowheads="1"/>
            </p:cNvSpPr>
            <p:nvPr userDrawn="1"/>
          </p:nvSpPr>
          <p:spPr bwMode="auto">
            <a:xfrm>
              <a:off x="1743330" y="3007832"/>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1" name="Oval 750"/>
            <p:cNvSpPr>
              <a:spLocks noChangeAspect="1" noChangeArrowheads="1"/>
            </p:cNvSpPr>
            <p:nvPr userDrawn="1"/>
          </p:nvSpPr>
          <p:spPr bwMode="auto">
            <a:xfrm>
              <a:off x="1854906" y="3007832"/>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2" name="Oval 751"/>
            <p:cNvSpPr>
              <a:spLocks noChangeAspect="1" noChangeArrowheads="1"/>
            </p:cNvSpPr>
            <p:nvPr userDrawn="1"/>
          </p:nvSpPr>
          <p:spPr bwMode="auto">
            <a:xfrm>
              <a:off x="1967990" y="3007832"/>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3" name="Oval 752"/>
            <p:cNvSpPr>
              <a:spLocks noChangeAspect="1" noChangeArrowheads="1"/>
            </p:cNvSpPr>
            <p:nvPr userDrawn="1"/>
          </p:nvSpPr>
          <p:spPr bwMode="auto">
            <a:xfrm>
              <a:off x="2079566" y="3007832"/>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4" name="Oval 753"/>
            <p:cNvSpPr>
              <a:spLocks noChangeAspect="1" noChangeArrowheads="1"/>
            </p:cNvSpPr>
            <p:nvPr userDrawn="1"/>
          </p:nvSpPr>
          <p:spPr bwMode="auto">
            <a:xfrm>
              <a:off x="2192650" y="3007832"/>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5" name="Oval 754"/>
            <p:cNvSpPr>
              <a:spLocks noChangeAspect="1" noChangeArrowheads="1"/>
            </p:cNvSpPr>
            <p:nvPr userDrawn="1"/>
          </p:nvSpPr>
          <p:spPr bwMode="auto">
            <a:xfrm>
              <a:off x="2304226" y="3007832"/>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6" name="Oval 755"/>
            <p:cNvSpPr>
              <a:spLocks noChangeAspect="1" noChangeArrowheads="1"/>
            </p:cNvSpPr>
            <p:nvPr userDrawn="1"/>
          </p:nvSpPr>
          <p:spPr bwMode="auto">
            <a:xfrm>
              <a:off x="2417310" y="3007832"/>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7" name="Oval 756"/>
            <p:cNvSpPr>
              <a:spLocks noChangeAspect="1" noChangeArrowheads="1"/>
            </p:cNvSpPr>
            <p:nvPr userDrawn="1"/>
          </p:nvSpPr>
          <p:spPr bwMode="auto">
            <a:xfrm>
              <a:off x="4214589" y="3007832"/>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8" name="Oval 757"/>
            <p:cNvSpPr>
              <a:spLocks noChangeAspect="1" noChangeArrowheads="1"/>
            </p:cNvSpPr>
            <p:nvPr userDrawn="1"/>
          </p:nvSpPr>
          <p:spPr bwMode="auto">
            <a:xfrm>
              <a:off x="4327672" y="3007832"/>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9" name="Oval 758"/>
            <p:cNvSpPr>
              <a:spLocks noChangeAspect="1" noChangeArrowheads="1"/>
            </p:cNvSpPr>
            <p:nvPr userDrawn="1"/>
          </p:nvSpPr>
          <p:spPr bwMode="auto">
            <a:xfrm>
              <a:off x="4439248" y="3007832"/>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0" name="Oval 759"/>
            <p:cNvSpPr>
              <a:spLocks noChangeAspect="1" noChangeArrowheads="1"/>
            </p:cNvSpPr>
            <p:nvPr userDrawn="1"/>
          </p:nvSpPr>
          <p:spPr bwMode="auto">
            <a:xfrm>
              <a:off x="4552332" y="3007832"/>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1" name="Oval 760"/>
            <p:cNvSpPr>
              <a:spLocks noChangeAspect="1" noChangeArrowheads="1"/>
            </p:cNvSpPr>
            <p:nvPr userDrawn="1"/>
          </p:nvSpPr>
          <p:spPr bwMode="auto">
            <a:xfrm>
              <a:off x="5226311" y="3007832"/>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2" name="Oval 761"/>
            <p:cNvSpPr>
              <a:spLocks noChangeAspect="1" noChangeArrowheads="1"/>
            </p:cNvSpPr>
            <p:nvPr userDrawn="1"/>
          </p:nvSpPr>
          <p:spPr bwMode="auto">
            <a:xfrm>
              <a:off x="5337887" y="3007832"/>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3" name="Oval 762"/>
            <p:cNvSpPr>
              <a:spLocks noChangeAspect="1" noChangeArrowheads="1"/>
            </p:cNvSpPr>
            <p:nvPr userDrawn="1"/>
          </p:nvSpPr>
          <p:spPr bwMode="auto">
            <a:xfrm>
              <a:off x="5450972" y="3007832"/>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4" name="Oval 763"/>
            <p:cNvSpPr>
              <a:spLocks noChangeAspect="1" noChangeArrowheads="1"/>
            </p:cNvSpPr>
            <p:nvPr userDrawn="1"/>
          </p:nvSpPr>
          <p:spPr bwMode="auto">
            <a:xfrm>
              <a:off x="5562548" y="3007832"/>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5" name="Oval 764"/>
            <p:cNvSpPr>
              <a:spLocks noChangeAspect="1" noChangeArrowheads="1"/>
            </p:cNvSpPr>
            <p:nvPr userDrawn="1"/>
          </p:nvSpPr>
          <p:spPr bwMode="auto">
            <a:xfrm>
              <a:off x="5675631" y="3007832"/>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6" name="Oval 765"/>
            <p:cNvSpPr>
              <a:spLocks noChangeAspect="1" noChangeArrowheads="1"/>
            </p:cNvSpPr>
            <p:nvPr userDrawn="1"/>
          </p:nvSpPr>
          <p:spPr bwMode="auto">
            <a:xfrm>
              <a:off x="5787207" y="3007832"/>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7" name="Oval 766"/>
            <p:cNvSpPr>
              <a:spLocks noChangeAspect="1" noChangeArrowheads="1"/>
            </p:cNvSpPr>
            <p:nvPr userDrawn="1"/>
          </p:nvSpPr>
          <p:spPr bwMode="auto">
            <a:xfrm>
              <a:off x="5900291" y="3007832"/>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8" name="Oval 767"/>
            <p:cNvSpPr>
              <a:spLocks noChangeAspect="1" noChangeArrowheads="1"/>
            </p:cNvSpPr>
            <p:nvPr userDrawn="1"/>
          </p:nvSpPr>
          <p:spPr bwMode="auto">
            <a:xfrm>
              <a:off x="6013375" y="3007832"/>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9" name="Oval 768"/>
            <p:cNvSpPr>
              <a:spLocks noChangeAspect="1" noChangeArrowheads="1"/>
            </p:cNvSpPr>
            <p:nvPr userDrawn="1"/>
          </p:nvSpPr>
          <p:spPr bwMode="auto">
            <a:xfrm>
              <a:off x="6124951" y="3007832"/>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0" name="Oval 769"/>
            <p:cNvSpPr>
              <a:spLocks noChangeAspect="1" noChangeArrowheads="1"/>
            </p:cNvSpPr>
            <p:nvPr userDrawn="1"/>
          </p:nvSpPr>
          <p:spPr bwMode="auto">
            <a:xfrm>
              <a:off x="6238035" y="3007832"/>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1" name="Oval 770"/>
            <p:cNvSpPr>
              <a:spLocks noChangeAspect="1" noChangeArrowheads="1"/>
            </p:cNvSpPr>
            <p:nvPr userDrawn="1"/>
          </p:nvSpPr>
          <p:spPr bwMode="auto">
            <a:xfrm>
              <a:off x="6349611" y="3007832"/>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2" name="Oval 771"/>
            <p:cNvSpPr>
              <a:spLocks noChangeAspect="1" noChangeArrowheads="1"/>
            </p:cNvSpPr>
            <p:nvPr userDrawn="1"/>
          </p:nvSpPr>
          <p:spPr bwMode="auto">
            <a:xfrm>
              <a:off x="6462694" y="3007832"/>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3" name="Oval 772"/>
            <p:cNvSpPr>
              <a:spLocks noChangeAspect="1" noChangeArrowheads="1"/>
            </p:cNvSpPr>
            <p:nvPr userDrawn="1"/>
          </p:nvSpPr>
          <p:spPr bwMode="auto">
            <a:xfrm>
              <a:off x="6574270" y="3007832"/>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4" name="Oval 773"/>
            <p:cNvSpPr>
              <a:spLocks noChangeAspect="1" noChangeArrowheads="1"/>
            </p:cNvSpPr>
            <p:nvPr userDrawn="1"/>
          </p:nvSpPr>
          <p:spPr bwMode="auto">
            <a:xfrm>
              <a:off x="6687355" y="3007832"/>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5" name="Oval 774"/>
            <p:cNvSpPr>
              <a:spLocks noChangeAspect="1" noChangeArrowheads="1"/>
            </p:cNvSpPr>
            <p:nvPr userDrawn="1"/>
          </p:nvSpPr>
          <p:spPr bwMode="auto">
            <a:xfrm>
              <a:off x="6798931" y="3007832"/>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6" name="Oval 775"/>
            <p:cNvSpPr>
              <a:spLocks noChangeAspect="1" noChangeArrowheads="1"/>
            </p:cNvSpPr>
            <p:nvPr userDrawn="1"/>
          </p:nvSpPr>
          <p:spPr bwMode="auto">
            <a:xfrm>
              <a:off x="6912014" y="3007832"/>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7" name="Oval 776"/>
            <p:cNvSpPr>
              <a:spLocks noChangeAspect="1" noChangeArrowheads="1"/>
            </p:cNvSpPr>
            <p:nvPr userDrawn="1"/>
          </p:nvSpPr>
          <p:spPr bwMode="auto">
            <a:xfrm>
              <a:off x="7023590" y="3007832"/>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8" name="Oval 777"/>
            <p:cNvSpPr>
              <a:spLocks noChangeAspect="1" noChangeArrowheads="1"/>
            </p:cNvSpPr>
            <p:nvPr userDrawn="1"/>
          </p:nvSpPr>
          <p:spPr bwMode="auto">
            <a:xfrm>
              <a:off x="7136674" y="3007832"/>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9" name="Oval 778"/>
            <p:cNvSpPr>
              <a:spLocks noChangeAspect="1" noChangeArrowheads="1"/>
            </p:cNvSpPr>
            <p:nvPr userDrawn="1"/>
          </p:nvSpPr>
          <p:spPr bwMode="auto">
            <a:xfrm>
              <a:off x="7472910" y="3007832"/>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0" name="Oval 779"/>
            <p:cNvSpPr>
              <a:spLocks noChangeAspect="1" noChangeArrowheads="1"/>
            </p:cNvSpPr>
            <p:nvPr userDrawn="1"/>
          </p:nvSpPr>
          <p:spPr bwMode="auto">
            <a:xfrm>
              <a:off x="7585994" y="3007832"/>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1" name="Oval 780"/>
            <p:cNvSpPr>
              <a:spLocks noChangeAspect="1" noChangeArrowheads="1"/>
            </p:cNvSpPr>
            <p:nvPr userDrawn="1"/>
          </p:nvSpPr>
          <p:spPr bwMode="auto">
            <a:xfrm>
              <a:off x="1630247" y="3111870"/>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2" name="Oval 781"/>
            <p:cNvSpPr>
              <a:spLocks noChangeAspect="1" noChangeArrowheads="1"/>
            </p:cNvSpPr>
            <p:nvPr userDrawn="1"/>
          </p:nvSpPr>
          <p:spPr bwMode="auto">
            <a:xfrm>
              <a:off x="1743330" y="3111870"/>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3" name="Oval 782"/>
            <p:cNvSpPr>
              <a:spLocks noChangeAspect="1" noChangeArrowheads="1"/>
            </p:cNvSpPr>
            <p:nvPr userDrawn="1"/>
          </p:nvSpPr>
          <p:spPr bwMode="auto">
            <a:xfrm>
              <a:off x="1854906" y="3111870"/>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4" name="Oval 783"/>
            <p:cNvSpPr>
              <a:spLocks noChangeAspect="1" noChangeArrowheads="1"/>
            </p:cNvSpPr>
            <p:nvPr userDrawn="1"/>
          </p:nvSpPr>
          <p:spPr bwMode="auto">
            <a:xfrm>
              <a:off x="1967990" y="3111870"/>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5" name="Oval 784"/>
            <p:cNvSpPr>
              <a:spLocks noChangeAspect="1" noChangeArrowheads="1"/>
            </p:cNvSpPr>
            <p:nvPr userDrawn="1"/>
          </p:nvSpPr>
          <p:spPr bwMode="auto">
            <a:xfrm>
              <a:off x="2079566" y="3111870"/>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6" name="Oval 785"/>
            <p:cNvSpPr>
              <a:spLocks noChangeAspect="1" noChangeArrowheads="1"/>
            </p:cNvSpPr>
            <p:nvPr userDrawn="1"/>
          </p:nvSpPr>
          <p:spPr bwMode="auto">
            <a:xfrm>
              <a:off x="2192650" y="3111870"/>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7" name="Oval 786"/>
            <p:cNvSpPr>
              <a:spLocks noChangeAspect="1" noChangeArrowheads="1"/>
            </p:cNvSpPr>
            <p:nvPr userDrawn="1"/>
          </p:nvSpPr>
          <p:spPr bwMode="auto">
            <a:xfrm>
              <a:off x="2304226" y="3111870"/>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8" name="Oval 787"/>
            <p:cNvSpPr>
              <a:spLocks noChangeAspect="1" noChangeArrowheads="1"/>
            </p:cNvSpPr>
            <p:nvPr userDrawn="1"/>
          </p:nvSpPr>
          <p:spPr bwMode="auto">
            <a:xfrm>
              <a:off x="2417310" y="3111870"/>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9" name="Oval 788"/>
            <p:cNvSpPr>
              <a:spLocks noChangeAspect="1" noChangeArrowheads="1"/>
            </p:cNvSpPr>
            <p:nvPr userDrawn="1"/>
          </p:nvSpPr>
          <p:spPr bwMode="auto">
            <a:xfrm>
              <a:off x="4103013" y="3111870"/>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0" name="Oval 789"/>
            <p:cNvSpPr>
              <a:spLocks noChangeAspect="1" noChangeArrowheads="1"/>
            </p:cNvSpPr>
            <p:nvPr userDrawn="1"/>
          </p:nvSpPr>
          <p:spPr bwMode="auto">
            <a:xfrm>
              <a:off x="4214589" y="3111870"/>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1" name="Oval 790"/>
            <p:cNvSpPr>
              <a:spLocks noChangeAspect="1" noChangeArrowheads="1"/>
            </p:cNvSpPr>
            <p:nvPr userDrawn="1"/>
          </p:nvSpPr>
          <p:spPr bwMode="auto">
            <a:xfrm>
              <a:off x="4327672" y="3111870"/>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2" name="Oval 791"/>
            <p:cNvSpPr>
              <a:spLocks noChangeAspect="1" noChangeArrowheads="1"/>
            </p:cNvSpPr>
            <p:nvPr userDrawn="1"/>
          </p:nvSpPr>
          <p:spPr bwMode="auto">
            <a:xfrm>
              <a:off x="4439248" y="3111870"/>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3" name="Oval 792"/>
            <p:cNvSpPr>
              <a:spLocks noChangeAspect="1" noChangeArrowheads="1"/>
            </p:cNvSpPr>
            <p:nvPr userDrawn="1"/>
          </p:nvSpPr>
          <p:spPr bwMode="auto">
            <a:xfrm>
              <a:off x="4552332" y="3111870"/>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4" name="Oval 793"/>
            <p:cNvSpPr>
              <a:spLocks noChangeAspect="1" noChangeArrowheads="1"/>
            </p:cNvSpPr>
            <p:nvPr userDrawn="1"/>
          </p:nvSpPr>
          <p:spPr bwMode="auto">
            <a:xfrm>
              <a:off x="4663908" y="3111870"/>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5" name="Oval 794"/>
            <p:cNvSpPr>
              <a:spLocks noChangeAspect="1" noChangeArrowheads="1"/>
            </p:cNvSpPr>
            <p:nvPr userDrawn="1"/>
          </p:nvSpPr>
          <p:spPr bwMode="auto">
            <a:xfrm>
              <a:off x="4776992" y="3111870"/>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6" name="Oval 795"/>
            <p:cNvSpPr>
              <a:spLocks noChangeAspect="1" noChangeArrowheads="1"/>
            </p:cNvSpPr>
            <p:nvPr userDrawn="1"/>
          </p:nvSpPr>
          <p:spPr bwMode="auto">
            <a:xfrm>
              <a:off x="4888568" y="3111870"/>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7" name="Oval 796"/>
            <p:cNvSpPr>
              <a:spLocks noChangeAspect="1" noChangeArrowheads="1"/>
            </p:cNvSpPr>
            <p:nvPr userDrawn="1"/>
          </p:nvSpPr>
          <p:spPr bwMode="auto">
            <a:xfrm>
              <a:off x="5001652" y="3111870"/>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8" name="Oval 797"/>
            <p:cNvSpPr>
              <a:spLocks noChangeAspect="1" noChangeArrowheads="1"/>
            </p:cNvSpPr>
            <p:nvPr userDrawn="1"/>
          </p:nvSpPr>
          <p:spPr bwMode="auto">
            <a:xfrm>
              <a:off x="5226311" y="3111870"/>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9" name="Oval 798"/>
            <p:cNvSpPr>
              <a:spLocks noChangeAspect="1" noChangeArrowheads="1"/>
            </p:cNvSpPr>
            <p:nvPr userDrawn="1"/>
          </p:nvSpPr>
          <p:spPr bwMode="auto">
            <a:xfrm>
              <a:off x="5337887" y="3111870"/>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0" name="Oval 799"/>
            <p:cNvSpPr>
              <a:spLocks noChangeAspect="1" noChangeArrowheads="1"/>
            </p:cNvSpPr>
            <p:nvPr userDrawn="1"/>
          </p:nvSpPr>
          <p:spPr bwMode="auto">
            <a:xfrm>
              <a:off x="5450972" y="3111870"/>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1" name="Oval 800"/>
            <p:cNvSpPr>
              <a:spLocks noChangeAspect="1" noChangeArrowheads="1"/>
            </p:cNvSpPr>
            <p:nvPr userDrawn="1"/>
          </p:nvSpPr>
          <p:spPr bwMode="auto">
            <a:xfrm>
              <a:off x="5562548" y="3111870"/>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2" name="Oval 801"/>
            <p:cNvSpPr>
              <a:spLocks noChangeAspect="1" noChangeArrowheads="1"/>
            </p:cNvSpPr>
            <p:nvPr userDrawn="1"/>
          </p:nvSpPr>
          <p:spPr bwMode="auto">
            <a:xfrm>
              <a:off x="5675631" y="3111870"/>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3" name="Oval 802"/>
            <p:cNvSpPr>
              <a:spLocks noChangeAspect="1" noChangeArrowheads="1"/>
            </p:cNvSpPr>
            <p:nvPr userDrawn="1"/>
          </p:nvSpPr>
          <p:spPr bwMode="auto">
            <a:xfrm>
              <a:off x="5787207" y="3111870"/>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4" name="Oval 803"/>
            <p:cNvSpPr>
              <a:spLocks noChangeAspect="1" noChangeArrowheads="1"/>
            </p:cNvSpPr>
            <p:nvPr userDrawn="1"/>
          </p:nvSpPr>
          <p:spPr bwMode="auto">
            <a:xfrm>
              <a:off x="5900291" y="3111870"/>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5" name="Oval 804"/>
            <p:cNvSpPr>
              <a:spLocks noChangeAspect="1" noChangeArrowheads="1"/>
            </p:cNvSpPr>
            <p:nvPr userDrawn="1"/>
          </p:nvSpPr>
          <p:spPr bwMode="auto">
            <a:xfrm>
              <a:off x="6013375" y="3111870"/>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6" name="Oval 805"/>
            <p:cNvSpPr>
              <a:spLocks noChangeAspect="1" noChangeArrowheads="1"/>
            </p:cNvSpPr>
            <p:nvPr userDrawn="1"/>
          </p:nvSpPr>
          <p:spPr bwMode="auto">
            <a:xfrm>
              <a:off x="6124951" y="3111870"/>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7" name="Oval 806"/>
            <p:cNvSpPr>
              <a:spLocks noChangeAspect="1" noChangeArrowheads="1"/>
            </p:cNvSpPr>
            <p:nvPr userDrawn="1"/>
          </p:nvSpPr>
          <p:spPr bwMode="auto">
            <a:xfrm>
              <a:off x="6238035" y="3111870"/>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8" name="Oval 807"/>
            <p:cNvSpPr>
              <a:spLocks noChangeAspect="1" noChangeArrowheads="1"/>
            </p:cNvSpPr>
            <p:nvPr userDrawn="1"/>
          </p:nvSpPr>
          <p:spPr bwMode="auto">
            <a:xfrm>
              <a:off x="6349611" y="3111870"/>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9" name="Oval 808"/>
            <p:cNvSpPr>
              <a:spLocks noChangeAspect="1" noChangeArrowheads="1"/>
            </p:cNvSpPr>
            <p:nvPr userDrawn="1"/>
          </p:nvSpPr>
          <p:spPr bwMode="auto">
            <a:xfrm>
              <a:off x="6462694" y="3111870"/>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0" name="Oval 809"/>
            <p:cNvSpPr>
              <a:spLocks noChangeAspect="1" noChangeArrowheads="1"/>
            </p:cNvSpPr>
            <p:nvPr userDrawn="1"/>
          </p:nvSpPr>
          <p:spPr bwMode="auto">
            <a:xfrm>
              <a:off x="6574270" y="3111870"/>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1" name="Oval 810"/>
            <p:cNvSpPr>
              <a:spLocks noChangeAspect="1" noChangeArrowheads="1"/>
            </p:cNvSpPr>
            <p:nvPr userDrawn="1"/>
          </p:nvSpPr>
          <p:spPr bwMode="auto">
            <a:xfrm>
              <a:off x="6687355" y="3111870"/>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2" name="Oval 811"/>
            <p:cNvSpPr>
              <a:spLocks noChangeAspect="1" noChangeArrowheads="1"/>
            </p:cNvSpPr>
            <p:nvPr userDrawn="1"/>
          </p:nvSpPr>
          <p:spPr bwMode="auto">
            <a:xfrm>
              <a:off x="6798931" y="3111870"/>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3" name="Oval 812"/>
            <p:cNvSpPr>
              <a:spLocks noChangeAspect="1" noChangeArrowheads="1"/>
            </p:cNvSpPr>
            <p:nvPr userDrawn="1"/>
          </p:nvSpPr>
          <p:spPr bwMode="auto">
            <a:xfrm>
              <a:off x="6912014" y="3111870"/>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4" name="Oval 813"/>
            <p:cNvSpPr>
              <a:spLocks noChangeAspect="1" noChangeArrowheads="1"/>
            </p:cNvSpPr>
            <p:nvPr userDrawn="1"/>
          </p:nvSpPr>
          <p:spPr bwMode="auto">
            <a:xfrm>
              <a:off x="7023590" y="3111870"/>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5" name="Oval 814"/>
            <p:cNvSpPr>
              <a:spLocks noChangeAspect="1" noChangeArrowheads="1"/>
            </p:cNvSpPr>
            <p:nvPr userDrawn="1"/>
          </p:nvSpPr>
          <p:spPr bwMode="auto">
            <a:xfrm>
              <a:off x="7136674" y="3111870"/>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6" name="Oval 815"/>
            <p:cNvSpPr>
              <a:spLocks noChangeAspect="1" noChangeArrowheads="1"/>
            </p:cNvSpPr>
            <p:nvPr userDrawn="1"/>
          </p:nvSpPr>
          <p:spPr bwMode="auto">
            <a:xfrm>
              <a:off x="1630247" y="3215906"/>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7" name="Oval 816"/>
            <p:cNvSpPr>
              <a:spLocks noChangeAspect="1" noChangeArrowheads="1"/>
            </p:cNvSpPr>
            <p:nvPr userDrawn="1"/>
          </p:nvSpPr>
          <p:spPr bwMode="auto">
            <a:xfrm>
              <a:off x="1743330" y="3215906"/>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8" name="Oval 817"/>
            <p:cNvSpPr>
              <a:spLocks noChangeAspect="1" noChangeArrowheads="1"/>
            </p:cNvSpPr>
            <p:nvPr userDrawn="1"/>
          </p:nvSpPr>
          <p:spPr bwMode="auto">
            <a:xfrm>
              <a:off x="1854906" y="3215906"/>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9" name="Oval 818"/>
            <p:cNvSpPr>
              <a:spLocks noChangeAspect="1" noChangeArrowheads="1"/>
            </p:cNvSpPr>
            <p:nvPr userDrawn="1"/>
          </p:nvSpPr>
          <p:spPr bwMode="auto">
            <a:xfrm>
              <a:off x="1967990" y="3215906"/>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0" name="Oval 819"/>
            <p:cNvSpPr>
              <a:spLocks noChangeAspect="1" noChangeArrowheads="1"/>
            </p:cNvSpPr>
            <p:nvPr userDrawn="1"/>
          </p:nvSpPr>
          <p:spPr bwMode="auto">
            <a:xfrm>
              <a:off x="2417310" y="3215906"/>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1" name="Oval 820"/>
            <p:cNvSpPr>
              <a:spLocks noChangeAspect="1" noChangeArrowheads="1"/>
            </p:cNvSpPr>
            <p:nvPr userDrawn="1"/>
          </p:nvSpPr>
          <p:spPr bwMode="auto">
            <a:xfrm>
              <a:off x="4103013" y="3215906"/>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2" name="Oval 821"/>
            <p:cNvSpPr>
              <a:spLocks noChangeAspect="1" noChangeArrowheads="1"/>
            </p:cNvSpPr>
            <p:nvPr userDrawn="1"/>
          </p:nvSpPr>
          <p:spPr bwMode="auto">
            <a:xfrm>
              <a:off x="4214589" y="3215906"/>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3" name="Oval 822"/>
            <p:cNvSpPr>
              <a:spLocks noChangeAspect="1" noChangeArrowheads="1"/>
            </p:cNvSpPr>
            <p:nvPr userDrawn="1"/>
          </p:nvSpPr>
          <p:spPr bwMode="auto">
            <a:xfrm>
              <a:off x="4327672" y="3215906"/>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4" name="Oval 823"/>
            <p:cNvSpPr>
              <a:spLocks noChangeAspect="1" noChangeArrowheads="1"/>
            </p:cNvSpPr>
            <p:nvPr userDrawn="1"/>
          </p:nvSpPr>
          <p:spPr bwMode="auto">
            <a:xfrm>
              <a:off x="4439248" y="3215906"/>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5" name="Oval 824"/>
            <p:cNvSpPr>
              <a:spLocks noChangeAspect="1" noChangeArrowheads="1"/>
            </p:cNvSpPr>
            <p:nvPr userDrawn="1"/>
          </p:nvSpPr>
          <p:spPr bwMode="auto">
            <a:xfrm>
              <a:off x="4552332" y="3215906"/>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6" name="Oval 825"/>
            <p:cNvSpPr>
              <a:spLocks noChangeAspect="1" noChangeArrowheads="1"/>
            </p:cNvSpPr>
            <p:nvPr userDrawn="1"/>
          </p:nvSpPr>
          <p:spPr bwMode="auto">
            <a:xfrm>
              <a:off x="4663908" y="3215906"/>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7" name="Oval 826"/>
            <p:cNvSpPr>
              <a:spLocks noChangeAspect="1" noChangeArrowheads="1"/>
            </p:cNvSpPr>
            <p:nvPr userDrawn="1"/>
          </p:nvSpPr>
          <p:spPr bwMode="auto">
            <a:xfrm>
              <a:off x="4776992" y="3215906"/>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8" name="Oval 827"/>
            <p:cNvSpPr>
              <a:spLocks noChangeAspect="1" noChangeArrowheads="1"/>
            </p:cNvSpPr>
            <p:nvPr userDrawn="1"/>
          </p:nvSpPr>
          <p:spPr bwMode="auto">
            <a:xfrm>
              <a:off x="4888568" y="3215906"/>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9" name="Oval 828"/>
            <p:cNvSpPr>
              <a:spLocks noChangeAspect="1" noChangeArrowheads="1"/>
            </p:cNvSpPr>
            <p:nvPr userDrawn="1"/>
          </p:nvSpPr>
          <p:spPr bwMode="auto">
            <a:xfrm>
              <a:off x="5001652" y="3215906"/>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0" name="Oval 829"/>
            <p:cNvSpPr>
              <a:spLocks noChangeAspect="1" noChangeArrowheads="1"/>
            </p:cNvSpPr>
            <p:nvPr userDrawn="1"/>
          </p:nvSpPr>
          <p:spPr bwMode="auto">
            <a:xfrm>
              <a:off x="5113228" y="3215906"/>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1" name="Oval 830"/>
            <p:cNvSpPr>
              <a:spLocks noChangeAspect="1" noChangeArrowheads="1"/>
            </p:cNvSpPr>
            <p:nvPr userDrawn="1"/>
          </p:nvSpPr>
          <p:spPr bwMode="auto">
            <a:xfrm>
              <a:off x="5226311" y="3215906"/>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2" name="Oval 831"/>
            <p:cNvSpPr>
              <a:spLocks noChangeAspect="1" noChangeArrowheads="1"/>
            </p:cNvSpPr>
            <p:nvPr userDrawn="1"/>
          </p:nvSpPr>
          <p:spPr bwMode="auto">
            <a:xfrm>
              <a:off x="5337887" y="3215906"/>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3" name="Oval 832"/>
            <p:cNvSpPr>
              <a:spLocks noChangeAspect="1" noChangeArrowheads="1"/>
            </p:cNvSpPr>
            <p:nvPr userDrawn="1"/>
          </p:nvSpPr>
          <p:spPr bwMode="auto">
            <a:xfrm>
              <a:off x="5450972" y="3215906"/>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4" name="Oval 833"/>
            <p:cNvSpPr>
              <a:spLocks noChangeAspect="1" noChangeArrowheads="1"/>
            </p:cNvSpPr>
            <p:nvPr userDrawn="1"/>
          </p:nvSpPr>
          <p:spPr bwMode="auto">
            <a:xfrm>
              <a:off x="5562548" y="3215906"/>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5" name="Oval 834"/>
            <p:cNvSpPr>
              <a:spLocks noChangeAspect="1" noChangeArrowheads="1"/>
            </p:cNvSpPr>
            <p:nvPr userDrawn="1"/>
          </p:nvSpPr>
          <p:spPr bwMode="auto">
            <a:xfrm>
              <a:off x="5675631" y="3215906"/>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6" name="Oval 835"/>
            <p:cNvSpPr>
              <a:spLocks noChangeAspect="1" noChangeArrowheads="1"/>
            </p:cNvSpPr>
            <p:nvPr userDrawn="1"/>
          </p:nvSpPr>
          <p:spPr bwMode="auto">
            <a:xfrm>
              <a:off x="5787207" y="3215906"/>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7" name="Oval 836"/>
            <p:cNvSpPr>
              <a:spLocks noChangeAspect="1" noChangeArrowheads="1"/>
            </p:cNvSpPr>
            <p:nvPr userDrawn="1"/>
          </p:nvSpPr>
          <p:spPr bwMode="auto">
            <a:xfrm>
              <a:off x="5900291" y="3215906"/>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8" name="Oval 837"/>
            <p:cNvSpPr>
              <a:spLocks noChangeAspect="1" noChangeArrowheads="1"/>
            </p:cNvSpPr>
            <p:nvPr userDrawn="1"/>
          </p:nvSpPr>
          <p:spPr bwMode="auto">
            <a:xfrm>
              <a:off x="6013375" y="3215906"/>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9" name="Oval 838"/>
            <p:cNvSpPr>
              <a:spLocks noChangeAspect="1" noChangeArrowheads="1"/>
            </p:cNvSpPr>
            <p:nvPr userDrawn="1"/>
          </p:nvSpPr>
          <p:spPr bwMode="auto">
            <a:xfrm>
              <a:off x="6124951" y="3215906"/>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0" name="Oval 839"/>
            <p:cNvSpPr>
              <a:spLocks noChangeAspect="1" noChangeArrowheads="1"/>
            </p:cNvSpPr>
            <p:nvPr userDrawn="1"/>
          </p:nvSpPr>
          <p:spPr bwMode="auto">
            <a:xfrm>
              <a:off x="6238035" y="3215906"/>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1" name="Oval 840"/>
            <p:cNvSpPr>
              <a:spLocks noChangeAspect="1" noChangeArrowheads="1"/>
            </p:cNvSpPr>
            <p:nvPr userDrawn="1"/>
          </p:nvSpPr>
          <p:spPr bwMode="auto">
            <a:xfrm>
              <a:off x="6349611" y="3215906"/>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2" name="Oval 841"/>
            <p:cNvSpPr>
              <a:spLocks noChangeAspect="1" noChangeArrowheads="1"/>
            </p:cNvSpPr>
            <p:nvPr userDrawn="1"/>
          </p:nvSpPr>
          <p:spPr bwMode="auto">
            <a:xfrm>
              <a:off x="6462694" y="3215906"/>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3" name="Oval 842"/>
            <p:cNvSpPr>
              <a:spLocks noChangeAspect="1" noChangeArrowheads="1"/>
            </p:cNvSpPr>
            <p:nvPr userDrawn="1"/>
          </p:nvSpPr>
          <p:spPr bwMode="auto">
            <a:xfrm>
              <a:off x="6574270" y="3215906"/>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4" name="Oval 843"/>
            <p:cNvSpPr>
              <a:spLocks noChangeAspect="1" noChangeArrowheads="1"/>
            </p:cNvSpPr>
            <p:nvPr userDrawn="1"/>
          </p:nvSpPr>
          <p:spPr bwMode="auto">
            <a:xfrm>
              <a:off x="6687355" y="3215906"/>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5" name="Oval 844"/>
            <p:cNvSpPr>
              <a:spLocks noChangeAspect="1" noChangeArrowheads="1"/>
            </p:cNvSpPr>
            <p:nvPr userDrawn="1"/>
          </p:nvSpPr>
          <p:spPr bwMode="auto">
            <a:xfrm>
              <a:off x="6798931" y="3215906"/>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6" name="Oval 845"/>
            <p:cNvSpPr>
              <a:spLocks noChangeAspect="1" noChangeArrowheads="1"/>
            </p:cNvSpPr>
            <p:nvPr userDrawn="1"/>
          </p:nvSpPr>
          <p:spPr bwMode="auto">
            <a:xfrm>
              <a:off x="6912014" y="3215906"/>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7" name="Oval 846"/>
            <p:cNvSpPr>
              <a:spLocks noChangeAspect="1" noChangeArrowheads="1"/>
            </p:cNvSpPr>
            <p:nvPr userDrawn="1"/>
          </p:nvSpPr>
          <p:spPr bwMode="auto">
            <a:xfrm>
              <a:off x="7023590" y="3215906"/>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8" name="Oval 847"/>
            <p:cNvSpPr>
              <a:spLocks noChangeAspect="1" noChangeArrowheads="1"/>
            </p:cNvSpPr>
            <p:nvPr userDrawn="1"/>
          </p:nvSpPr>
          <p:spPr bwMode="auto">
            <a:xfrm>
              <a:off x="7136674" y="3215906"/>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9" name="Oval 848"/>
            <p:cNvSpPr>
              <a:spLocks noChangeAspect="1" noChangeArrowheads="1"/>
            </p:cNvSpPr>
            <p:nvPr userDrawn="1"/>
          </p:nvSpPr>
          <p:spPr bwMode="auto">
            <a:xfrm>
              <a:off x="1743330" y="3318436"/>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0" name="Oval 849"/>
            <p:cNvSpPr>
              <a:spLocks noChangeAspect="1" noChangeArrowheads="1"/>
            </p:cNvSpPr>
            <p:nvPr userDrawn="1"/>
          </p:nvSpPr>
          <p:spPr bwMode="auto">
            <a:xfrm>
              <a:off x="1854906" y="3318436"/>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1" name="Oval 850"/>
            <p:cNvSpPr>
              <a:spLocks noChangeAspect="1" noChangeArrowheads="1"/>
            </p:cNvSpPr>
            <p:nvPr userDrawn="1"/>
          </p:nvSpPr>
          <p:spPr bwMode="auto">
            <a:xfrm>
              <a:off x="1967990" y="3318436"/>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2" name="Oval 851"/>
            <p:cNvSpPr>
              <a:spLocks noChangeAspect="1" noChangeArrowheads="1"/>
            </p:cNvSpPr>
            <p:nvPr userDrawn="1"/>
          </p:nvSpPr>
          <p:spPr bwMode="auto">
            <a:xfrm>
              <a:off x="3989928" y="3318436"/>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3" name="Oval 852"/>
            <p:cNvSpPr>
              <a:spLocks noChangeAspect="1" noChangeArrowheads="1"/>
            </p:cNvSpPr>
            <p:nvPr userDrawn="1"/>
          </p:nvSpPr>
          <p:spPr bwMode="auto">
            <a:xfrm>
              <a:off x="4103013" y="3318436"/>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4" name="Oval 853"/>
            <p:cNvSpPr>
              <a:spLocks noChangeAspect="1" noChangeArrowheads="1"/>
            </p:cNvSpPr>
            <p:nvPr userDrawn="1"/>
          </p:nvSpPr>
          <p:spPr bwMode="auto">
            <a:xfrm>
              <a:off x="4214589" y="3318436"/>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5" name="Oval 854"/>
            <p:cNvSpPr>
              <a:spLocks noChangeAspect="1" noChangeArrowheads="1"/>
            </p:cNvSpPr>
            <p:nvPr userDrawn="1"/>
          </p:nvSpPr>
          <p:spPr bwMode="auto">
            <a:xfrm>
              <a:off x="4327672" y="3318436"/>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6" name="Oval 855"/>
            <p:cNvSpPr>
              <a:spLocks noChangeAspect="1" noChangeArrowheads="1"/>
            </p:cNvSpPr>
            <p:nvPr userDrawn="1"/>
          </p:nvSpPr>
          <p:spPr bwMode="auto">
            <a:xfrm>
              <a:off x="4439248" y="3318436"/>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7" name="Oval 856"/>
            <p:cNvSpPr>
              <a:spLocks noChangeAspect="1" noChangeArrowheads="1"/>
            </p:cNvSpPr>
            <p:nvPr userDrawn="1"/>
          </p:nvSpPr>
          <p:spPr bwMode="auto">
            <a:xfrm>
              <a:off x="4552332" y="3318436"/>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8" name="Oval 857"/>
            <p:cNvSpPr>
              <a:spLocks noChangeAspect="1" noChangeArrowheads="1"/>
            </p:cNvSpPr>
            <p:nvPr userDrawn="1"/>
          </p:nvSpPr>
          <p:spPr bwMode="auto">
            <a:xfrm>
              <a:off x="4663908" y="3318436"/>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9" name="Oval 858"/>
            <p:cNvSpPr>
              <a:spLocks noChangeAspect="1" noChangeArrowheads="1"/>
            </p:cNvSpPr>
            <p:nvPr userDrawn="1"/>
          </p:nvSpPr>
          <p:spPr bwMode="auto">
            <a:xfrm>
              <a:off x="4776992" y="3318436"/>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0" name="Oval 859"/>
            <p:cNvSpPr>
              <a:spLocks noChangeAspect="1" noChangeArrowheads="1"/>
            </p:cNvSpPr>
            <p:nvPr userDrawn="1"/>
          </p:nvSpPr>
          <p:spPr bwMode="auto">
            <a:xfrm>
              <a:off x="4888568" y="3318436"/>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1" name="Oval 860"/>
            <p:cNvSpPr>
              <a:spLocks noChangeAspect="1" noChangeArrowheads="1"/>
            </p:cNvSpPr>
            <p:nvPr userDrawn="1"/>
          </p:nvSpPr>
          <p:spPr bwMode="auto">
            <a:xfrm>
              <a:off x="5001652" y="3318436"/>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2" name="Oval 861"/>
            <p:cNvSpPr>
              <a:spLocks noChangeAspect="1" noChangeArrowheads="1"/>
            </p:cNvSpPr>
            <p:nvPr userDrawn="1"/>
          </p:nvSpPr>
          <p:spPr bwMode="auto">
            <a:xfrm>
              <a:off x="5113228" y="3318436"/>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3" name="Oval 862"/>
            <p:cNvSpPr>
              <a:spLocks noChangeAspect="1" noChangeArrowheads="1"/>
            </p:cNvSpPr>
            <p:nvPr userDrawn="1"/>
          </p:nvSpPr>
          <p:spPr bwMode="auto">
            <a:xfrm>
              <a:off x="5226311" y="3318436"/>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4" name="Oval 863"/>
            <p:cNvSpPr>
              <a:spLocks noChangeAspect="1" noChangeArrowheads="1"/>
            </p:cNvSpPr>
            <p:nvPr userDrawn="1"/>
          </p:nvSpPr>
          <p:spPr bwMode="auto">
            <a:xfrm>
              <a:off x="5337887" y="3318436"/>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5" name="Oval 864"/>
            <p:cNvSpPr>
              <a:spLocks noChangeAspect="1" noChangeArrowheads="1"/>
            </p:cNvSpPr>
            <p:nvPr userDrawn="1"/>
          </p:nvSpPr>
          <p:spPr bwMode="auto">
            <a:xfrm>
              <a:off x="5450972" y="3318436"/>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6" name="Oval 865"/>
            <p:cNvSpPr>
              <a:spLocks noChangeAspect="1" noChangeArrowheads="1"/>
            </p:cNvSpPr>
            <p:nvPr userDrawn="1"/>
          </p:nvSpPr>
          <p:spPr bwMode="auto">
            <a:xfrm>
              <a:off x="5562548" y="3318436"/>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7" name="Oval 866"/>
            <p:cNvSpPr>
              <a:spLocks noChangeAspect="1" noChangeArrowheads="1"/>
            </p:cNvSpPr>
            <p:nvPr userDrawn="1"/>
          </p:nvSpPr>
          <p:spPr bwMode="auto">
            <a:xfrm>
              <a:off x="5675631" y="3318436"/>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8" name="Oval 867"/>
            <p:cNvSpPr>
              <a:spLocks noChangeAspect="1" noChangeArrowheads="1"/>
            </p:cNvSpPr>
            <p:nvPr userDrawn="1"/>
          </p:nvSpPr>
          <p:spPr bwMode="auto">
            <a:xfrm>
              <a:off x="5787207" y="3318436"/>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9" name="Oval 868"/>
            <p:cNvSpPr>
              <a:spLocks noChangeAspect="1" noChangeArrowheads="1"/>
            </p:cNvSpPr>
            <p:nvPr userDrawn="1"/>
          </p:nvSpPr>
          <p:spPr bwMode="auto">
            <a:xfrm>
              <a:off x="5900291" y="3318436"/>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0" name="Oval 869"/>
            <p:cNvSpPr>
              <a:spLocks noChangeAspect="1" noChangeArrowheads="1"/>
            </p:cNvSpPr>
            <p:nvPr userDrawn="1"/>
          </p:nvSpPr>
          <p:spPr bwMode="auto">
            <a:xfrm>
              <a:off x="6013375" y="3318436"/>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1" name="Oval 870"/>
            <p:cNvSpPr>
              <a:spLocks noChangeAspect="1" noChangeArrowheads="1"/>
            </p:cNvSpPr>
            <p:nvPr userDrawn="1"/>
          </p:nvSpPr>
          <p:spPr bwMode="auto">
            <a:xfrm>
              <a:off x="6124951" y="3318436"/>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2" name="Oval 871"/>
            <p:cNvSpPr>
              <a:spLocks noChangeAspect="1" noChangeArrowheads="1"/>
            </p:cNvSpPr>
            <p:nvPr userDrawn="1"/>
          </p:nvSpPr>
          <p:spPr bwMode="auto">
            <a:xfrm>
              <a:off x="6238035" y="3318436"/>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3" name="Oval 872"/>
            <p:cNvSpPr>
              <a:spLocks noChangeAspect="1" noChangeArrowheads="1"/>
            </p:cNvSpPr>
            <p:nvPr userDrawn="1"/>
          </p:nvSpPr>
          <p:spPr bwMode="auto">
            <a:xfrm>
              <a:off x="6349611" y="3318436"/>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4" name="Oval 873"/>
            <p:cNvSpPr>
              <a:spLocks noChangeAspect="1" noChangeArrowheads="1"/>
            </p:cNvSpPr>
            <p:nvPr userDrawn="1"/>
          </p:nvSpPr>
          <p:spPr bwMode="auto">
            <a:xfrm>
              <a:off x="6462694" y="3318436"/>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5" name="Oval 874"/>
            <p:cNvSpPr>
              <a:spLocks noChangeAspect="1" noChangeArrowheads="1"/>
            </p:cNvSpPr>
            <p:nvPr userDrawn="1"/>
          </p:nvSpPr>
          <p:spPr bwMode="auto">
            <a:xfrm>
              <a:off x="6574270" y="3318436"/>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6" name="Oval 875"/>
            <p:cNvSpPr>
              <a:spLocks noChangeAspect="1" noChangeArrowheads="1"/>
            </p:cNvSpPr>
            <p:nvPr userDrawn="1"/>
          </p:nvSpPr>
          <p:spPr bwMode="auto">
            <a:xfrm>
              <a:off x="6687355" y="3318436"/>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7" name="Oval 876"/>
            <p:cNvSpPr>
              <a:spLocks noChangeAspect="1" noChangeArrowheads="1"/>
            </p:cNvSpPr>
            <p:nvPr userDrawn="1"/>
          </p:nvSpPr>
          <p:spPr bwMode="auto">
            <a:xfrm>
              <a:off x="6798931" y="3318436"/>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8" name="Oval 877"/>
            <p:cNvSpPr>
              <a:spLocks noChangeAspect="1" noChangeArrowheads="1"/>
            </p:cNvSpPr>
            <p:nvPr userDrawn="1"/>
          </p:nvSpPr>
          <p:spPr bwMode="auto">
            <a:xfrm>
              <a:off x="6912014" y="3318436"/>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9" name="Oval 878"/>
            <p:cNvSpPr>
              <a:spLocks noChangeAspect="1" noChangeArrowheads="1"/>
            </p:cNvSpPr>
            <p:nvPr userDrawn="1"/>
          </p:nvSpPr>
          <p:spPr bwMode="auto">
            <a:xfrm>
              <a:off x="7023590" y="3318436"/>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0" name="Oval 879"/>
            <p:cNvSpPr>
              <a:spLocks noChangeAspect="1" noChangeArrowheads="1"/>
            </p:cNvSpPr>
            <p:nvPr userDrawn="1"/>
          </p:nvSpPr>
          <p:spPr bwMode="auto">
            <a:xfrm>
              <a:off x="7136674" y="3318436"/>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1" name="Oval 880"/>
            <p:cNvSpPr>
              <a:spLocks noChangeAspect="1" noChangeArrowheads="1"/>
            </p:cNvSpPr>
            <p:nvPr userDrawn="1"/>
          </p:nvSpPr>
          <p:spPr bwMode="auto">
            <a:xfrm>
              <a:off x="1854906" y="3422473"/>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2" name="Oval 881"/>
            <p:cNvSpPr>
              <a:spLocks noChangeAspect="1" noChangeArrowheads="1"/>
            </p:cNvSpPr>
            <p:nvPr userDrawn="1"/>
          </p:nvSpPr>
          <p:spPr bwMode="auto">
            <a:xfrm>
              <a:off x="1967990" y="3422473"/>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3" name="Oval 882"/>
            <p:cNvSpPr>
              <a:spLocks noChangeAspect="1" noChangeArrowheads="1"/>
            </p:cNvSpPr>
            <p:nvPr userDrawn="1"/>
          </p:nvSpPr>
          <p:spPr bwMode="auto">
            <a:xfrm>
              <a:off x="2192650" y="3422473"/>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4" name="Oval 883"/>
            <p:cNvSpPr>
              <a:spLocks noChangeAspect="1" noChangeArrowheads="1"/>
            </p:cNvSpPr>
            <p:nvPr userDrawn="1"/>
          </p:nvSpPr>
          <p:spPr bwMode="auto">
            <a:xfrm>
              <a:off x="2417310" y="3422473"/>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5" name="Oval 884"/>
            <p:cNvSpPr>
              <a:spLocks noChangeAspect="1" noChangeArrowheads="1"/>
            </p:cNvSpPr>
            <p:nvPr userDrawn="1"/>
          </p:nvSpPr>
          <p:spPr bwMode="auto">
            <a:xfrm>
              <a:off x="3989928" y="3422473"/>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6" name="Oval 885"/>
            <p:cNvSpPr>
              <a:spLocks noChangeAspect="1" noChangeArrowheads="1"/>
            </p:cNvSpPr>
            <p:nvPr userDrawn="1"/>
          </p:nvSpPr>
          <p:spPr bwMode="auto">
            <a:xfrm>
              <a:off x="4103013" y="3422473"/>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7" name="Oval 886"/>
            <p:cNvSpPr>
              <a:spLocks noChangeAspect="1" noChangeArrowheads="1"/>
            </p:cNvSpPr>
            <p:nvPr userDrawn="1"/>
          </p:nvSpPr>
          <p:spPr bwMode="auto">
            <a:xfrm>
              <a:off x="4214589" y="3422473"/>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8" name="Oval 887"/>
            <p:cNvSpPr>
              <a:spLocks noChangeAspect="1" noChangeArrowheads="1"/>
            </p:cNvSpPr>
            <p:nvPr userDrawn="1"/>
          </p:nvSpPr>
          <p:spPr bwMode="auto">
            <a:xfrm>
              <a:off x="4327672" y="3422473"/>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9" name="Oval 888"/>
            <p:cNvSpPr>
              <a:spLocks noChangeAspect="1" noChangeArrowheads="1"/>
            </p:cNvSpPr>
            <p:nvPr userDrawn="1"/>
          </p:nvSpPr>
          <p:spPr bwMode="auto">
            <a:xfrm>
              <a:off x="4439248" y="3422473"/>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0" name="Oval 889"/>
            <p:cNvSpPr>
              <a:spLocks noChangeAspect="1" noChangeArrowheads="1"/>
            </p:cNvSpPr>
            <p:nvPr userDrawn="1"/>
          </p:nvSpPr>
          <p:spPr bwMode="auto">
            <a:xfrm>
              <a:off x="4552332" y="3422473"/>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1" name="Oval 890"/>
            <p:cNvSpPr>
              <a:spLocks noChangeAspect="1" noChangeArrowheads="1"/>
            </p:cNvSpPr>
            <p:nvPr userDrawn="1"/>
          </p:nvSpPr>
          <p:spPr bwMode="auto">
            <a:xfrm>
              <a:off x="4663908" y="3422473"/>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2" name="Oval 891"/>
            <p:cNvSpPr>
              <a:spLocks noChangeAspect="1" noChangeArrowheads="1"/>
            </p:cNvSpPr>
            <p:nvPr userDrawn="1"/>
          </p:nvSpPr>
          <p:spPr bwMode="auto">
            <a:xfrm>
              <a:off x="4776992" y="3422473"/>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3" name="Oval 892"/>
            <p:cNvSpPr>
              <a:spLocks noChangeAspect="1" noChangeArrowheads="1"/>
            </p:cNvSpPr>
            <p:nvPr userDrawn="1"/>
          </p:nvSpPr>
          <p:spPr bwMode="auto">
            <a:xfrm>
              <a:off x="4888568" y="3422473"/>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4" name="Oval 893"/>
            <p:cNvSpPr>
              <a:spLocks noChangeAspect="1" noChangeArrowheads="1"/>
            </p:cNvSpPr>
            <p:nvPr userDrawn="1"/>
          </p:nvSpPr>
          <p:spPr bwMode="auto">
            <a:xfrm>
              <a:off x="5001652" y="3422473"/>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5" name="Oval 894"/>
            <p:cNvSpPr>
              <a:spLocks noChangeAspect="1" noChangeArrowheads="1"/>
            </p:cNvSpPr>
            <p:nvPr userDrawn="1"/>
          </p:nvSpPr>
          <p:spPr bwMode="auto">
            <a:xfrm>
              <a:off x="5113228" y="3422473"/>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6" name="Oval 895"/>
            <p:cNvSpPr>
              <a:spLocks noChangeAspect="1" noChangeArrowheads="1"/>
            </p:cNvSpPr>
            <p:nvPr userDrawn="1"/>
          </p:nvSpPr>
          <p:spPr bwMode="auto">
            <a:xfrm>
              <a:off x="5337887" y="3422473"/>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7" name="Oval 896"/>
            <p:cNvSpPr>
              <a:spLocks noChangeAspect="1" noChangeArrowheads="1"/>
            </p:cNvSpPr>
            <p:nvPr userDrawn="1"/>
          </p:nvSpPr>
          <p:spPr bwMode="auto">
            <a:xfrm>
              <a:off x="5450972" y="3422473"/>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8" name="Oval 897"/>
            <p:cNvSpPr>
              <a:spLocks noChangeAspect="1" noChangeArrowheads="1"/>
            </p:cNvSpPr>
            <p:nvPr userDrawn="1"/>
          </p:nvSpPr>
          <p:spPr bwMode="auto">
            <a:xfrm>
              <a:off x="5562548" y="3422473"/>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9" name="Oval 898"/>
            <p:cNvSpPr>
              <a:spLocks noChangeAspect="1" noChangeArrowheads="1"/>
            </p:cNvSpPr>
            <p:nvPr userDrawn="1"/>
          </p:nvSpPr>
          <p:spPr bwMode="auto">
            <a:xfrm>
              <a:off x="5675631" y="3422473"/>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0" name="Oval 899"/>
            <p:cNvSpPr>
              <a:spLocks noChangeAspect="1" noChangeArrowheads="1"/>
            </p:cNvSpPr>
            <p:nvPr userDrawn="1"/>
          </p:nvSpPr>
          <p:spPr bwMode="auto">
            <a:xfrm>
              <a:off x="6013375" y="3422473"/>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1" name="Oval 900"/>
            <p:cNvSpPr>
              <a:spLocks noChangeAspect="1" noChangeArrowheads="1"/>
            </p:cNvSpPr>
            <p:nvPr userDrawn="1"/>
          </p:nvSpPr>
          <p:spPr bwMode="auto">
            <a:xfrm>
              <a:off x="6124951" y="3422473"/>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2" name="Oval 901"/>
            <p:cNvSpPr>
              <a:spLocks noChangeAspect="1" noChangeArrowheads="1"/>
            </p:cNvSpPr>
            <p:nvPr userDrawn="1"/>
          </p:nvSpPr>
          <p:spPr bwMode="auto">
            <a:xfrm>
              <a:off x="6238035" y="3422473"/>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3" name="Oval 902"/>
            <p:cNvSpPr>
              <a:spLocks noChangeAspect="1" noChangeArrowheads="1"/>
            </p:cNvSpPr>
            <p:nvPr userDrawn="1"/>
          </p:nvSpPr>
          <p:spPr bwMode="auto">
            <a:xfrm>
              <a:off x="6349611" y="3422473"/>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4" name="Oval 903"/>
            <p:cNvSpPr>
              <a:spLocks noChangeAspect="1" noChangeArrowheads="1"/>
            </p:cNvSpPr>
            <p:nvPr userDrawn="1"/>
          </p:nvSpPr>
          <p:spPr bwMode="auto">
            <a:xfrm>
              <a:off x="6574270" y="3422473"/>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5" name="Oval 904"/>
            <p:cNvSpPr>
              <a:spLocks noChangeAspect="1" noChangeArrowheads="1"/>
            </p:cNvSpPr>
            <p:nvPr userDrawn="1"/>
          </p:nvSpPr>
          <p:spPr bwMode="auto">
            <a:xfrm>
              <a:off x="6687355" y="3422473"/>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6" name="Oval 905"/>
            <p:cNvSpPr>
              <a:spLocks noChangeAspect="1" noChangeArrowheads="1"/>
            </p:cNvSpPr>
            <p:nvPr userDrawn="1"/>
          </p:nvSpPr>
          <p:spPr bwMode="auto">
            <a:xfrm>
              <a:off x="6798931" y="3422473"/>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7" name="Oval 906"/>
            <p:cNvSpPr>
              <a:spLocks noChangeAspect="1" noChangeArrowheads="1"/>
            </p:cNvSpPr>
            <p:nvPr userDrawn="1"/>
          </p:nvSpPr>
          <p:spPr bwMode="auto">
            <a:xfrm>
              <a:off x="1854906" y="3526510"/>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8" name="Oval 907"/>
            <p:cNvSpPr>
              <a:spLocks noChangeAspect="1" noChangeArrowheads="1"/>
            </p:cNvSpPr>
            <p:nvPr userDrawn="1"/>
          </p:nvSpPr>
          <p:spPr bwMode="auto">
            <a:xfrm>
              <a:off x="1967990" y="3526510"/>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9" name="Oval 908"/>
            <p:cNvSpPr>
              <a:spLocks noChangeAspect="1" noChangeArrowheads="1"/>
            </p:cNvSpPr>
            <p:nvPr userDrawn="1"/>
          </p:nvSpPr>
          <p:spPr bwMode="auto">
            <a:xfrm>
              <a:off x="2079566" y="3526510"/>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0" name="Oval 909"/>
            <p:cNvSpPr>
              <a:spLocks noChangeAspect="1" noChangeArrowheads="1"/>
            </p:cNvSpPr>
            <p:nvPr userDrawn="1"/>
          </p:nvSpPr>
          <p:spPr bwMode="auto">
            <a:xfrm>
              <a:off x="2192650" y="3526510"/>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1" name="Oval 910"/>
            <p:cNvSpPr>
              <a:spLocks noChangeAspect="1" noChangeArrowheads="1"/>
            </p:cNvSpPr>
            <p:nvPr userDrawn="1"/>
          </p:nvSpPr>
          <p:spPr bwMode="auto">
            <a:xfrm>
              <a:off x="2641969" y="3526510"/>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2" name="Oval 911"/>
            <p:cNvSpPr>
              <a:spLocks noChangeAspect="1" noChangeArrowheads="1"/>
            </p:cNvSpPr>
            <p:nvPr userDrawn="1"/>
          </p:nvSpPr>
          <p:spPr bwMode="auto">
            <a:xfrm>
              <a:off x="3989928" y="3526510"/>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3" name="Oval 912"/>
            <p:cNvSpPr>
              <a:spLocks noChangeAspect="1" noChangeArrowheads="1"/>
            </p:cNvSpPr>
            <p:nvPr userDrawn="1"/>
          </p:nvSpPr>
          <p:spPr bwMode="auto">
            <a:xfrm>
              <a:off x="4103013" y="3526510"/>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4" name="Oval 913"/>
            <p:cNvSpPr>
              <a:spLocks noChangeAspect="1" noChangeArrowheads="1"/>
            </p:cNvSpPr>
            <p:nvPr userDrawn="1"/>
          </p:nvSpPr>
          <p:spPr bwMode="auto">
            <a:xfrm>
              <a:off x="4214589" y="3526510"/>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5" name="Oval 914"/>
            <p:cNvSpPr>
              <a:spLocks noChangeAspect="1" noChangeArrowheads="1"/>
            </p:cNvSpPr>
            <p:nvPr userDrawn="1"/>
          </p:nvSpPr>
          <p:spPr bwMode="auto">
            <a:xfrm>
              <a:off x="4327672" y="3526510"/>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6" name="Oval 915"/>
            <p:cNvSpPr>
              <a:spLocks noChangeAspect="1" noChangeArrowheads="1"/>
            </p:cNvSpPr>
            <p:nvPr userDrawn="1"/>
          </p:nvSpPr>
          <p:spPr bwMode="auto">
            <a:xfrm>
              <a:off x="4439248" y="3526510"/>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7" name="Oval 916"/>
            <p:cNvSpPr>
              <a:spLocks noChangeAspect="1" noChangeArrowheads="1"/>
            </p:cNvSpPr>
            <p:nvPr userDrawn="1"/>
          </p:nvSpPr>
          <p:spPr bwMode="auto">
            <a:xfrm>
              <a:off x="4552332" y="3526510"/>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8" name="Oval 917"/>
            <p:cNvSpPr>
              <a:spLocks noChangeAspect="1" noChangeArrowheads="1"/>
            </p:cNvSpPr>
            <p:nvPr userDrawn="1"/>
          </p:nvSpPr>
          <p:spPr bwMode="auto">
            <a:xfrm>
              <a:off x="4663908" y="3526510"/>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9" name="Oval 918"/>
            <p:cNvSpPr>
              <a:spLocks noChangeAspect="1" noChangeArrowheads="1"/>
            </p:cNvSpPr>
            <p:nvPr userDrawn="1"/>
          </p:nvSpPr>
          <p:spPr bwMode="auto">
            <a:xfrm>
              <a:off x="4776992" y="3526510"/>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0" name="Oval 919"/>
            <p:cNvSpPr>
              <a:spLocks noChangeAspect="1" noChangeArrowheads="1"/>
            </p:cNvSpPr>
            <p:nvPr userDrawn="1"/>
          </p:nvSpPr>
          <p:spPr bwMode="auto">
            <a:xfrm>
              <a:off x="4888568" y="3526510"/>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1" name="Oval 920"/>
            <p:cNvSpPr>
              <a:spLocks noChangeAspect="1" noChangeArrowheads="1"/>
            </p:cNvSpPr>
            <p:nvPr userDrawn="1"/>
          </p:nvSpPr>
          <p:spPr bwMode="auto">
            <a:xfrm>
              <a:off x="5001652" y="3526510"/>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2" name="Oval 921"/>
            <p:cNvSpPr>
              <a:spLocks noChangeAspect="1" noChangeArrowheads="1"/>
            </p:cNvSpPr>
            <p:nvPr userDrawn="1"/>
          </p:nvSpPr>
          <p:spPr bwMode="auto">
            <a:xfrm>
              <a:off x="5113228" y="3526510"/>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3" name="Oval 922"/>
            <p:cNvSpPr>
              <a:spLocks noChangeAspect="1" noChangeArrowheads="1"/>
            </p:cNvSpPr>
            <p:nvPr userDrawn="1"/>
          </p:nvSpPr>
          <p:spPr bwMode="auto">
            <a:xfrm>
              <a:off x="5337887" y="3526510"/>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4" name="Oval 923"/>
            <p:cNvSpPr>
              <a:spLocks noChangeAspect="1" noChangeArrowheads="1"/>
            </p:cNvSpPr>
            <p:nvPr userDrawn="1"/>
          </p:nvSpPr>
          <p:spPr bwMode="auto">
            <a:xfrm>
              <a:off x="5450972" y="3526510"/>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5" name="Oval 924"/>
            <p:cNvSpPr>
              <a:spLocks noChangeAspect="1" noChangeArrowheads="1"/>
            </p:cNvSpPr>
            <p:nvPr userDrawn="1"/>
          </p:nvSpPr>
          <p:spPr bwMode="auto">
            <a:xfrm>
              <a:off x="5562548" y="3526510"/>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6" name="Oval 925"/>
            <p:cNvSpPr>
              <a:spLocks noChangeAspect="1" noChangeArrowheads="1"/>
            </p:cNvSpPr>
            <p:nvPr userDrawn="1"/>
          </p:nvSpPr>
          <p:spPr bwMode="auto">
            <a:xfrm>
              <a:off x="6124951" y="3526510"/>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7" name="Oval 926"/>
            <p:cNvSpPr>
              <a:spLocks noChangeAspect="1" noChangeArrowheads="1"/>
            </p:cNvSpPr>
            <p:nvPr userDrawn="1"/>
          </p:nvSpPr>
          <p:spPr bwMode="auto">
            <a:xfrm>
              <a:off x="6238035" y="3526510"/>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8" name="Oval 927"/>
            <p:cNvSpPr>
              <a:spLocks noChangeAspect="1" noChangeArrowheads="1"/>
            </p:cNvSpPr>
            <p:nvPr userDrawn="1"/>
          </p:nvSpPr>
          <p:spPr bwMode="auto">
            <a:xfrm>
              <a:off x="6574270" y="3526510"/>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9" name="Oval 928"/>
            <p:cNvSpPr>
              <a:spLocks noChangeAspect="1" noChangeArrowheads="1"/>
            </p:cNvSpPr>
            <p:nvPr userDrawn="1"/>
          </p:nvSpPr>
          <p:spPr bwMode="auto">
            <a:xfrm>
              <a:off x="6687355" y="3526510"/>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0" name="Oval 929"/>
            <p:cNvSpPr>
              <a:spLocks noChangeAspect="1" noChangeArrowheads="1"/>
            </p:cNvSpPr>
            <p:nvPr userDrawn="1"/>
          </p:nvSpPr>
          <p:spPr bwMode="auto">
            <a:xfrm>
              <a:off x="6798931" y="3526510"/>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1" name="Oval 930"/>
            <p:cNvSpPr>
              <a:spLocks noChangeAspect="1" noChangeArrowheads="1"/>
            </p:cNvSpPr>
            <p:nvPr userDrawn="1"/>
          </p:nvSpPr>
          <p:spPr bwMode="auto">
            <a:xfrm>
              <a:off x="6912014" y="3526510"/>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2" name="Oval 931"/>
            <p:cNvSpPr>
              <a:spLocks noChangeAspect="1" noChangeArrowheads="1"/>
            </p:cNvSpPr>
            <p:nvPr userDrawn="1"/>
          </p:nvSpPr>
          <p:spPr bwMode="auto">
            <a:xfrm>
              <a:off x="7136674" y="3526510"/>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3" name="Oval 932"/>
            <p:cNvSpPr>
              <a:spLocks noChangeAspect="1" noChangeArrowheads="1"/>
            </p:cNvSpPr>
            <p:nvPr userDrawn="1"/>
          </p:nvSpPr>
          <p:spPr bwMode="auto">
            <a:xfrm>
              <a:off x="7248250" y="3526510"/>
              <a:ext cx="85943"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164" name="Oval 933"/>
            <p:cNvSpPr>
              <a:spLocks noChangeAspect="1" noChangeArrowheads="1"/>
            </p:cNvSpPr>
            <p:nvPr userDrawn="1"/>
          </p:nvSpPr>
          <p:spPr bwMode="auto">
            <a:xfrm>
              <a:off x="2192650" y="3630548"/>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5" name="Oval 934"/>
            <p:cNvSpPr>
              <a:spLocks noChangeAspect="1" noChangeArrowheads="1"/>
            </p:cNvSpPr>
            <p:nvPr userDrawn="1"/>
          </p:nvSpPr>
          <p:spPr bwMode="auto">
            <a:xfrm>
              <a:off x="2304226" y="3630548"/>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6" name="Oval 935"/>
            <p:cNvSpPr>
              <a:spLocks noChangeAspect="1" noChangeArrowheads="1"/>
            </p:cNvSpPr>
            <p:nvPr userDrawn="1"/>
          </p:nvSpPr>
          <p:spPr bwMode="auto">
            <a:xfrm>
              <a:off x="3989928" y="3630548"/>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7" name="Oval 936"/>
            <p:cNvSpPr>
              <a:spLocks noChangeAspect="1" noChangeArrowheads="1"/>
            </p:cNvSpPr>
            <p:nvPr userDrawn="1"/>
          </p:nvSpPr>
          <p:spPr bwMode="auto">
            <a:xfrm>
              <a:off x="4103013" y="3630548"/>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8" name="Oval 937"/>
            <p:cNvSpPr>
              <a:spLocks noChangeAspect="1" noChangeArrowheads="1"/>
            </p:cNvSpPr>
            <p:nvPr userDrawn="1"/>
          </p:nvSpPr>
          <p:spPr bwMode="auto">
            <a:xfrm>
              <a:off x="4214589" y="3630548"/>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9" name="Oval 938"/>
            <p:cNvSpPr>
              <a:spLocks noChangeAspect="1" noChangeArrowheads="1"/>
            </p:cNvSpPr>
            <p:nvPr userDrawn="1"/>
          </p:nvSpPr>
          <p:spPr bwMode="auto">
            <a:xfrm>
              <a:off x="4327672" y="3630548"/>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0" name="Oval 939"/>
            <p:cNvSpPr>
              <a:spLocks noChangeAspect="1" noChangeArrowheads="1"/>
            </p:cNvSpPr>
            <p:nvPr userDrawn="1"/>
          </p:nvSpPr>
          <p:spPr bwMode="auto">
            <a:xfrm>
              <a:off x="4439248" y="3630548"/>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1" name="Oval 940"/>
            <p:cNvSpPr>
              <a:spLocks noChangeAspect="1" noChangeArrowheads="1"/>
            </p:cNvSpPr>
            <p:nvPr userDrawn="1"/>
          </p:nvSpPr>
          <p:spPr bwMode="auto">
            <a:xfrm>
              <a:off x="4552332" y="3630548"/>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2" name="Oval 941"/>
            <p:cNvSpPr>
              <a:spLocks noChangeAspect="1" noChangeArrowheads="1"/>
            </p:cNvSpPr>
            <p:nvPr userDrawn="1"/>
          </p:nvSpPr>
          <p:spPr bwMode="auto">
            <a:xfrm>
              <a:off x="4663908" y="3630548"/>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3" name="Oval 942"/>
            <p:cNvSpPr>
              <a:spLocks noChangeAspect="1" noChangeArrowheads="1"/>
            </p:cNvSpPr>
            <p:nvPr userDrawn="1"/>
          </p:nvSpPr>
          <p:spPr bwMode="auto">
            <a:xfrm>
              <a:off x="4776992" y="3630548"/>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4" name="Oval 943"/>
            <p:cNvSpPr>
              <a:spLocks noChangeAspect="1" noChangeArrowheads="1"/>
            </p:cNvSpPr>
            <p:nvPr userDrawn="1"/>
          </p:nvSpPr>
          <p:spPr bwMode="auto">
            <a:xfrm>
              <a:off x="4888568" y="3630548"/>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5" name="Oval 944"/>
            <p:cNvSpPr>
              <a:spLocks noChangeAspect="1" noChangeArrowheads="1"/>
            </p:cNvSpPr>
            <p:nvPr userDrawn="1"/>
          </p:nvSpPr>
          <p:spPr bwMode="auto">
            <a:xfrm>
              <a:off x="5001652" y="3630548"/>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6" name="Oval 945"/>
            <p:cNvSpPr>
              <a:spLocks noChangeAspect="1" noChangeArrowheads="1"/>
            </p:cNvSpPr>
            <p:nvPr userDrawn="1"/>
          </p:nvSpPr>
          <p:spPr bwMode="auto">
            <a:xfrm>
              <a:off x="5113228" y="3630548"/>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7" name="Oval 946"/>
            <p:cNvSpPr>
              <a:spLocks noChangeAspect="1" noChangeArrowheads="1"/>
            </p:cNvSpPr>
            <p:nvPr userDrawn="1"/>
          </p:nvSpPr>
          <p:spPr bwMode="auto">
            <a:xfrm>
              <a:off x="5226311" y="3630548"/>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8" name="Oval 947"/>
            <p:cNvSpPr>
              <a:spLocks noChangeAspect="1" noChangeArrowheads="1"/>
            </p:cNvSpPr>
            <p:nvPr userDrawn="1"/>
          </p:nvSpPr>
          <p:spPr bwMode="auto">
            <a:xfrm>
              <a:off x="6124951" y="3630548"/>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9" name="Oval 948"/>
            <p:cNvSpPr>
              <a:spLocks noChangeAspect="1" noChangeArrowheads="1"/>
            </p:cNvSpPr>
            <p:nvPr userDrawn="1"/>
          </p:nvSpPr>
          <p:spPr bwMode="auto">
            <a:xfrm>
              <a:off x="6238035" y="3630548"/>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0" name="Oval 949"/>
            <p:cNvSpPr>
              <a:spLocks noChangeAspect="1" noChangeArrowheads="1"/>
            </p:cNvSpPr>
            <p:nvPr userDrawn="1"/>
          </p:nvSpPr>
          <p:spPr bwMode="auto">
            <a:xfrm>
              <a:off x="6687355" y="3630548"/>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1" name="Oval 950"/>
            <p:cNvSpPr>
              <a:spLocks noChangeAspect="1" noChangeArrowheads="1"/>
            </p:cNvSpPr>
            <p:nvPr userDrawn="1"/>
          </p:nvSpPr>
          <p:spPr bwMode="auto">
            <a:xfrm>
              <a:off x="6798931" y="3630548"/>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2" name="Oval 951"/>
            <p:cNvSpPr>
              <a:spLocks noChangeAspect="1" noChangeArrowheads="1"/>
            </p:cNvSpPr>
            <p:nvPr userDrawn="1"/>
          </p:nvSpPr>
          <p:spPr bwMode="auto">
            <a:xfrm>
              <a:off x="7248250" y="3630548"/>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3" name="Oval 952"/>
            <p:cNvSpPr>
              <a:spLocks noChangeAspect="1" noChangeArrowheads="1"/>
            </p:cNvSpPr>
            <p:nvPr userDrawn="1"/>
          </p:nvSpPr>
          <p:spPr bwMode="auto">
            <a:xfrm>
              <a:off x="2304226" y="3734584"/>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4" name="Oval 953"/>
            <p:cNvSpPr>
              <a:spLocks noChangeAspect="1" noChangeArrowheads="1"/>
            </p:cNvSpPr>
            <p:nvPr userDrawn="1"/>
          </p:nvSpPr>
          <p:spPr bwMode="auto">
            <a:xfrm>
              <a:off x="2417310" y="3734584"/>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5" name="Oval 954"/>
            <p:cNvSpPr>
              <a:spLocks noChangeAspect="1" noChangeArrowheads="1"/>
            </p:cNvSpPr>
            <p:nvPr userDrawn="1"/>
          </p:nvSpPr>
          <p:spPr bwMode="auto">
            <a:xfrm>
              <a:off x="2528886" y="3734584"/>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6" name="Oval 955"/>
            <p:cNvSpPr>
              <a:spLocks noChangeAspect="1" noChangeArrowheads="1"/>
            </p:cNvSpPr>
            <p:nvPr userDrawn="1"/>
          </p:nvSpPr>
          <p:spPr bwMode="auto">
            <a:xfrm>
              <a:off x="2641969" y="3734584"/>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7" name="Oval 956"/>
            <p:cNvSpPr>
              <a:spLocks noChangeAspect="1" noChangeArrowheads="1"/>
            </p:cNvSpPr>
            <p:nvPr userDrawn="1"/>
          </p:nvSpPr>
          <p:spPr bwMode="auto">
            <a:xfrm>
              <a:off x="2753545" y="3734584"/>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8" name="Oval 957"/>
            <p:cNvSpPr>
              <a:spLocks noChangeAspect="1" noChangeArrowheads="1"/>
            </p:cNvSpPr>
            <p:nvPr userDrawn="1"/>
          </p:nvSpPr>
          <p:spPr bwMode="auto">
            <a:xfrm>
              <a:off x="3989928" y="3734584"/>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9" name="Oval 958"/>
            <p:cNvSpPr>
              <a:spLocks noChangeAspect="1" noChangeArrowheads="1"/>
            </p:cNvSpPr>
            <p:nvPr userDrawn="1"/>
          </p:nvSpPr>
          <p:spPr bwMode="auto">
            <a:xfrm>
              <a:off x="4103013" y="3734584"/>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0" name="Oval 959"/>
            <p:cNvSpPr>
              <a:spLocks noChangeAspect="1" noChangeArrowheads="1"/>
            </p:cNvSpPr>
            <p:nvPr userDrawn="1"/>
          </p:nvSpPr>
          <p:spPr bwMode="auto">
            <a:xfrm>
              <a:off x="4214589" y="3734584"/>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1" name="Oval 960"/>
            <p:cNvSpPr>
              <a:spLocks noChangeAspect="1" noChangeArrowheads="1"/>
            </p:cNvSpPr>
            <p:nvPr userDrawn="1"/>
          </p:nvSpPr>
          <p:spPr bwMode="auto">
            <a:xfrm>
              <a:off x="4327672" y="3734584"/>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2" name="Oval 961"/>
            <p:cNvSpPr>
              <a:spLocks noChangeAspect="1" noChangeArrowheads="1"/>
            </p:cNvSpPr>
            <p:nvPr userDrawn="1"/>
          </p:nvSpPr>
          <p:spPr bwMode="auto">
            <a:xfrm>
              <a:off x="4439248" y="3734584"/>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3" name="Oval 962"/>
            <p:cNvSpPr>
              <a:spLocks noChangeAspect="1" noChangeArrowheads="1"/>
            </p:cNvSpPr>
            <p:nvPr userDrawn="1"/>
          </p:nvSpPr>
          <p:spPr bwMode="auto">
            <a:xfrm>
              <a:off x="4552332" y="3734584"/>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4" name="Oval 963"/>
            <p:cNvSpPr>
              <a:spLocks noChangeAspect="1" noChangeArrowheads="1"/>
            </p:cNvSpPr>
            <p:nvPr userDrawn="1"/>
          </p:nvSpPr>
          <p:spPr bwMode="auto">
            <a:xfrm>
              <a:off x="4663908" y="3734584"/>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5" name="Oval 964"/>
            <p:cNvSpPr>
              <a:spLocks noChangeAspect="1" noChangeArrowheads="1"/>
            </p:cNvSpPr>
            <p:nvPr userDrawn="1"/>
          </p:nvSpPr>
          <p:spPr bwMode="auto">
            <a:xfrm>
              <a:off x="4776992" y="3734584"/>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6" name="Oval 965"/>
            <p:cNvSpPr>
              <a:spLocks noChangeAspect="1" noChangeArrowheads="1"/>
            </p:cNvSpPr>
            <p:nvPr userDrawn="1"/>
          </p:nvSpPr>
          <p:spPr bwMode="auto">
            <a:xfrm>
              <a:off x="4888568" y="3734584"/>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7" name="Oval 966"/>
            <p:cNvSpPr>
              <a:spLocks noChangeAspect="1" noChangeArrowheads="1"/>
            </p:cNvSpPr>
            <p:nvPr userDrawn="1"/>
          </p:nvSpPr>
          <p:spPr bwMode="auto">
            <a:xfrm>
              <a:off x="5001652" y="3734584"/>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8" name="Oval 967"/>
            <p:cNvSpPr>
              <a:spLocks noChangeAspect="1" noChangeArrowheads="1"/>
            </p:cNvSpPr>
            <p:nvPr userDrawn="1"/>
          </p:nvSpPr>
          <p:spPr bwMode="auto">
            <a:xfrm>
              <a:off x="5113228" y="3734584"/>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9" name="Oval 968"/>
            <p:cNvSpPr>
              <a:spLocks noChangeAspect="1" noChangeArrowheads="1"/>
            </p:cNvSpPr>
            <p:nvPr userDrawn="1"/>
          </p:nvSpPr>
          <p:spPr bwMode="auto">
            <a:xfrm>
              <a:off x="5226311" y="3734584"/>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0" name="Oval 969"/>
            <p:cNvSpPr>
              <a:spLocks noChangeAspect="1" noChangeArrowheads="1"/>
            </p:cNvSpPr>
            <p:nvPr userDrawn="1"/>
          </p:nvSpPr>
          <p:spPr bwMode="auto">
            <a:xfrm>
              <a:off x="5337887" y="3734584"/>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1" name="Oval 970"/>
            <p:cNvSpPr>
              <a:spLocks noChangeAspect="1" noChangeArrowheads="1"/>
            </p:cNvSpPr>
            <p:nvPr userDrawn="1"/>
          </p:nvSpPr>
          <p:spPr bwMode="auto">
            <a:xfrm>
              <a:off x="5450972" y="3734584"/>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2" name="Oval 971"/>
            <p:cNvSpPr>
              <a:spLocks noChangeAspect="1" noChangeArrowheads="1"/>
            </p:cNvSpPr>
            <p:nvPr userDrawn="1"/>
          </p:nvSpPr>
          <p:spPr bwMode="auto">
            <a:xfrm>
              <a:off x="5562548" y="3734584"/>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3" name="Oval 972"/>
            <p:cNvSpPr>
              <a:spLocks noChangeAspect="1" noChangeArrowheads="1"/>
            </p:cNvSpPr>
            <p:nvPr userDrawn="1"/>
          </p:nvSpPr>
          <p:spPr bwMode="auto">
            <a:xfrm>
              <a:off x="6124951" y="3734584"/>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4" name="Oval 973"/>
            <p:cNvSpPr>
              <a:spLocks noChangeAspect="1" noChangeArrowheads="1"/>
            </p:cNvSpPr>
            <p:nvPr userDrawn="1"/>
          </p:nvSpPr>
          <p:spPr bwMode="auto">
            <a:xfrm>
              <a:off x="6687355" y="3734584"/>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5" name="Oval 974"/>
            <p:cNvSpPr>
              <a:spLocks noChangeAspect="1" noChangeArrowheads="1"/>
            </p:cNvSpPr>
            <p:nvPr userDrawn="1"/>
          </p:nvSpPr>
          <p:spPr bwMode="auto">
            <a:xfrm>
              <a:off x="6798931" y="3734584"/>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6" name="Oval 975"/>
            <p:cNvSpPr>
              <a:spLocks noChangeAspect="1" noChangeArrowheads="1"/>
            </p:cNvSpPr>
            <p:nvPr userDrawn="1"/>
          </p:nvSpPr>
          <p:spPr bwMode="auto">
            <a:xfrm>
              <a:off x="7248250" y="3734584"/>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7" name="Oval 976"/>
            <p:cNvSpPr>
              <a:spLocks noChangeAspect="1" noChangeArrowheads="1"/>
            </p:cNvSpPr>
            <p:nvPr userDrawn="1"/>
          </p:nvSpPr>
          <p:spPr bwMode="auto">
            <a:xfrm>
              <a:off x="2528886" y="3837114"/>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8" name="Oval 977"/>
            <p:cNvSpPr>
              <a:spLocks noChangeAspect="1" noChangeArrowheads="1"/>
            </p:cNvSpPr>
            <p:nvPr userDrawn="1"/>
          </p:nvSpPr>
          <p:spPr bwMode="auto">
            <a:xfrm>
              <a:off x="2641969" y="3837114"/>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9" name="Oval 978"/>
            <p:cNvSpPr>
              <a:spLocks noChangeAspect="1" noChangeArrowheads="1"/>
            </p:cNvSpPr>
            <p:nvPr userDrawn="1"/>
          </p:nvSpPr>
          <p:spPr bwMode="auto">
            <a:xfrm>
              <a:off x="2753545" y="3837114"/>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0" name="Oval 979"/>
            <p:cNvSpPr>
              <a:spLocks noChangeAspect="1" noChangeArrowheads="1"/>
            </p:cNvSpPr>
            <p:nvPr userDrawn="1"/>
          </p:nvSpPr>
          <p:spPr bwMode="auto">
            <a:xfrm>
              <a:off x="2866630" y="3837114"/>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1" name="Oval 980"/>
            <p:cNvSpPr>
              <a:spLocks noChangeAspect="1" noChangeArrowheads="1"/>
            </p:cNvSpPr>
            <p:nvPr userDrawn="1"/>
          </p:nvSpPr>
          <p:spPr bwMode="auto">
            <a:xfrm>
              <a:off x="4103013" y="3837114"/>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2" name="Oval 981"/>
            <p:cNvSpPr>
              <a:spLocks noChangeAspect="1" noChangeArrowheads="1"/>
            </p:cNvSpPr>
            <p:nvPr userDrawn="1"/>
          </p:nvSpPr>
          <p:spPr bwMode="auto">
            <a:xfrm>
              <a:off x="4214589" y="3837114"/>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3" name="Oval 982"/>
            <p:cNvSpPr>
              <a:spLocks noChangeAspect="1" noChangeArrowheads="1"/>
            </p:cNvSpPr>
            <p:nvPr userDrawn="1"/>
          </p:nvSpPr>
          <p:spPr bwMode="auto">
            <a:xfrm>
              <a:off x="4327672" y="3837114"/>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4" name="Oval 983"/>
            <p:cNvSpPr>
              <a:spLocks noChangeAspect="1" noChangeArrowheads="1"/>
            </p:cNvSpPr>
            <p:nvPr userDrawn="1"/>
          </p:nvSpPr>
          <p:spPr bwMode="auto">
            <a:xfrm>
              <a:off x="4439248" y="3837114"/>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5" name="Oval 984"/>
            <p:cNvSpPr>
              <a:spLocks noChangeAspect="1" noChangeArrowheads="1"/>
            </p:cNvSpPr>
            <p:nvPr userDrawn="1"/>
          </p:nvSpPr>
          <p:spPr bwMode="auto">
            <a:xfrm>
              <a:off x="4552332" y="3837114"/>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6" name="Oval 985"/>
            <p:cNvSpPr>
              <a:spLocks noChangeAspect="1" noChangeArrowheads="1"/>
            </p:cNvSpPr>
            <p:nvPr userDrawn="1"/>
          </p:nvSpPr>
          <p:spPr bwMode="auto">
            <a:xfrm>
              <a:off x="4663908" y="3837114"/>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7" name="Oval 986"/>
            <p:cNvSpPr>
              <a:spLocks noChangeAspect="1" noChangeArrowheads="1"/>
            </p:cNvSpPr>
            <p:nvPr userDrawn="1"/>
          </p:nvSpPr>
          <p:spPr bwMode="auto">
            <a:xfrm>
              <a:off x="4776992" y="3837114"/>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8" name="Oval 987"/>
            <p:cNvSpPr>
              <a:spLocks noChangeAspect="1" noChangeArrowheads="1"/>
            </p:cNvSpPr>
            <p:nvPr userDrawn="1"/>
          </p:nvSpPr>
          <p:spPr bwMode="auto">
            <a:xfrm>
              <a:off x="4888568" y="3837114"/>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9" name="Oval 988"/>
            <p:cNvSpPr>
              <a:spLocks noChangeAspect="1" noChangeArrowheads="1"/>
            </p:cNvSpPr>
            <p:nvPr userDrawn="1"/>
          </p:nvSpPr>
          <p:spPr bwMode="auto">
            <a:xfrm>
              <a:off x="5001652" y="3837114"/>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0" name="Oval 989"/>
            <p:cNvSpPr>
              <a:spLocks noChangeAspect="1" noChangeArrowheads="1"/>
            </p:cNvSpPr>
            <p:nvPr userDrawn="1"/>
          </p:nvSpPr>
          <p:spPr bwMode="auto">
            <a:xfrm>
              <a:off x="5113228" y="3837114"/>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1" name="Oval 990"/>
            <p:cNvSpPr>
              <a:spLocks noChangeAspect="1" noChangeArrowheads="1"/>
            </p:cNvSpPr>
            <p:nvPr userDrawn="1"/>
          </p:nvSpPr>
          <p:spPr bwMode="auto">
            <a:xfrm>
              <a:off x="5226311" y="3837114"/>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2" name="Oval 991"/>
            <p:cNvSpPr>
              <a:spLocks noChangeAspect="1" noChangeArrowheads="1"/>
            </p:cNvSpPr>
            <p:nvPr userDrawn="1"/>
          </p:nvSpPr>
          <p:spPr bwMode="auto">
            <a:xfrm>
              <a:off x="5337887" y="3837114"/>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3" name="Oval 992"/>
            <p:cNvSpPr>
              <a:spLocks noChangeAspect="1" noChangeArrowheads="1"/>
            </p:cNvSpPr>
            <p:nvPr userDrawn="1"/>
          </p:nvSpPr>
          <p:spPr bwMode="auto">
            <a:xfrm>
              <a:off x="5450972" y="3837114"/>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4" name="Oval 993"/>
            <p:cNvSpPr>
              <a:spLocks noChangeAspect="1" noChangeArrowheads="1"/>
            </p:cNvSpPr>
            <p:nvPr userDrawn="1"/>
          </p:nvSpPr>
          <p:spPr bwMode="auto">
            <a:xfrm>
              <a:off x="6238035" y="3837114"/>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5" name="Oval 994"/>
            <p:cNvSpPr>
              <a:spLocks noChangeAspect="1" noChangeArrowheads="1"/>
            </p:cNvSpPr>
            <p:nvPr userDrawn="1"/>
          </p:nvSpPr>
          <p:spPr bwMode="auto">
            <a:xfrm>
              <a:off x="6687355" y="3837114"/>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6" name="Oval 995"/>
            <p:cNvSpPr>
              <a:spLocks noChangeAspect="1" noChangeArrowheads="1"/>
            </p:cNvSpPr>
            <p:nvPr userDrawn="1"/>
          </p:nvSpPr>
          <p:spPr bwMode="auto">
            <a:xfrm>
              <a:off x="7248250" y="3837114"/>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7" name="Oval 996"/>
            <p:cNvSpPr>
              <a:spLocks noChangeAspect="1" noChangeArrowheads="1"/>
            </p:cNvSpPr>
            <p:nvPr userDrawn="1"/>
          </p:nvSpPr>
          <p:spPr bwMode="auto">
            <a:xfrm>
              <a:off x="2528886" y="3941151"/>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8" name="Oval 997"/>
            <p:cNvSpPr>
              <a:spLocks noChangeAspect="1" noChangeArrowheads="1"/>
            </p:cNvSpPr>
            <p:nvPr userDrawn="1"/>
          </p:nvSpPr>
          <p:spPr bwMode="auto">
            <a:xfrm>
              <a:off x="2641969" y="3941151"/>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9" name="Oval 998"/>
            <p:cNvSpPr>
              <a:spLocks noChangeAspect="1" noChangeArrowheads="1"/>
            </p:cNvSpPr>
            <p:nvPr userDrawn="1"/>
          </p:nvSpPr>
          <p:spPr bwMode="auto">
            <a:xfrm>
              <a:off x="2753545" y="3941151"/>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0" name="Oval 999"/>
            <p:cNvSpPr>
              <a:spLocks noChangeAspect="1" noChangeArrowheads="1"/>
            </p:cNvSpPr>
            <p:nvPr userDrawn="1"/>
          </p:nvSpPr>
          <p:spPr bwMode="auto">
            <a:xfrm>
              <a:off x="2866630" y="3941151"/>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1" name="Oval 1000"/>
            <p:cNvSpPr>
              <a:spLocks noChangeAspect="1" noChangeArrowheads="1"/>
            </p:cNvSpPr>
            <p:nvPr userDrawn="1"/>
          </p:nvSpPr>
          <p:spPr bwMode="auto">
            <a:xfrm>
              <a:off x="2978206" y="3941151"/>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2" name="Oval 1001"/>
            <p:cNvSpPr>
              <a:spLocks noChangeAspect="1" noChangeArrowheads="1"/>
            </p:cNvSpPr>
            <p:nvPr userDrawn="1"/>
          </p:nvSpPr>
          <p:spPr bwMode="auto">
            <a:xfrm>
              <a:off x="3091289" y="3941151"/>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3" name="Oval 1002"/>
            <p:cNvSpPr>
              <a:spLocks noChangeAspect="1" noChangeArrowheads="1"/>
            </p:cNvSpPr>
            <p:nvPr userDrawn="1"/>
          </p:nvSpPr>
          <p:spPr bwMode="auto">
            <a:xfrm>
              <a:off x="4552332" y="3941151"/>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4" name="Oval 1003"/>
            <p:cNvSpPr>
              <a:spLocks noChangeAspect="1" noChangeArrowheads="1"/>
            </p:cNvSpPr>
            <p:nvPr userDrawn="1"/>
          </p:nvSpPr>
          <p:spPr bwMode="auto">
            <a:xfrm>
              <a:off x="4663908" y="3941151"/>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5" name="Oval 1004"/>
            <p:cNvSpPr>
              <a:spLocks noChangeAspect="1" noChangeArrowheads="1"/>
            </p:cNvSpPr>
            <p:nvPr userDrawn="1"/>
          </p:nvSpPr>
          <p:spPr bwMode="auto">
            <a:xfrm>
              <a:off x="4776992" y="3941151"/>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6" name="Oval 1005"/>
            <p:cNvSpPr>
              <a:spLocks noChangeAspect="1" noChangeArrowheads="1"/>
            </p:cNvSpPr>
            <p:nvPr userDrawn="1"/>
          </p:nvSpPr>
          <p:spPr bwMode="auto">
            <a:xfrm>
              <a:off x="4888568" y="3941151"/>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7" name="Oval 1006"/>
            <p:cNvSpPr>
              <a:spLocks noChangeAspect="1" noChangeArrowheads="1"/>
            </p:cNvSpPr>
            <p:nvPr userDrawn="1"/>
          </p:nvSpPr>
          <p:spPr bwMode="auto">
            <a:xfrm>
              <a:off x="5001652" y="3941151"/>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8" name="Oval 1007"/>
            <p:cNvSpPr>
              <a:spLocks noChangeAspect="1" noChangeArrowheads="1"/>
            </p:cNvSpPr>
            <p:nvPr userDrawn="1"/>
          </p:nvSpPr>
          <p:spPr bwMode="auto">
            <a:xfrm>
              <a:off x="5113228" y="3941151"/>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9" name="Oval 1008"/>
            <p:cNvSpPr>
              <a:spLocks noChangeAspect="1" noChangeArrowheads="1"/>
            </p:cNvSpPr>
            <p:nvPr userDrawn="1"/>
          </p:nvSpPr>
          <p:spPr bwMode="auto">
            <a:xfrm>
              <a:off x="5226311" y="3941151"/>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0" name="Oval 1009"/>
            <p:cNvSpPr>
              <a:spLocks noChangeAspect="1" noChangeArrowheads="1"/>
            </p:cNvSpPr>
            <p:nvPr userDrawn="1"/>
          </p:nvSpPr>
          <p:spPr bwMode="auto">
            <a:xfrm>
              <a:off x="5337887" y="3941151"/>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1" name="Oval 1010"/>
            <p:cNvSpPr>
              <a:spLocks noChangeAspect="1" noChangeArrowheads="1"/>
            </p:cNvSpPr>
            <p:nvPr userDrawn="1"/>
          </p:nvSpPr>
          <p:spPr bwMode="auto">
            <a:xfrm>
              <a:off x="5450972" y="3941151"/>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2" name="Oval 1011"/>
            <p:cNvSpPr>
              <a:spLocks noChangeAspect="1" noChangeArrowheads="1"/>
            </p:cNvSpPr>
            <p:nvPr userDrawn="1"/>
          </p:nvSpPr>
          <p:spPr bwMode="auto">
            <a:xfrm>
              <a:off x="6687355" y="3941151"/>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3" name="Oval 1012"/>
            <p:cNvSpPr>
              <a:spLocks noChangeAspect="1" noChangeArrowheads="1"/>
            </p:cNvSpPr>
            <p:nvPr userDrawn="1"/>
          </p:nvSpPr>
          <p:spPr bwMode="auto">
            <a:xfrm>
              <a:off x="7023590" y="3941151"/>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244" name="Oval 1013"/>
            <p:cNvSpPr>
              <a:spLocks noChangeAspect="1" noChangeArrowheads="1"/>
            </p:cNvSpPr>
            <p:nvPr userDrawn="1"/>
          </p:nvSpPr>
          <p:spPr bwMode="auto">
            <a:xfrm>
              <a:off x="2417310" y="4045188"/>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5" name="Oval 1014"/>
            <p:cNvSpPr>
              <a:spLocks noChangeAspect="1" noChangeArrowheads="1"/>
            </p:cNvSpPr>
            <p:nvPr userDrawn="1"/>
          </p:nvSpPr>
          <p:spPr bwMode="auto">
            <a:xfrm>
              <a:off x="2528886" y="4045188"/>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6" name="Oval 1015"/>
            <p:cNvSpPr>
              <a:spLocks noChangeAspect="1" noChangeArrowheads="1"/>
            </p:cNvSpPr>
            <p:nvPr userDrawn="1"/>
          </p:nvSpPr>
          <p:spPr bwMode="auto">
            <a:xfrm>
              <a:off x="2641969" y="4045188"/>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7" name="Oval 1016"/>
            <p:cNvSpPr>
              <a:spLocks noChangeAspect="1" noChangeArrowheads="1"/>
            </p:cNvSpPr>
            <p:nvPr userDrawn="1"/>
          </p:nvSpPr>
          <p:spPr bwMode="auto">
            <a:xfrm>
              <a:off x="2753545" y="4045188"/>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8" name="Oval 1017"/>
            <p:cNvSpPr>
              <a:spLocks noChangeAspect="1" noChangeArrowheads="1"/>
            </p:cNvSpPr>
            <p:nvPr userDrawn="1"/>
          </p:nvSpPr>
          <p:spPr bwMode="auto">
            <a:xfrm>
              <a:off x="2866630" y="4045188"/>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9" name="Oval 1018"/>
            <p:cNvSpPr>
              <a:spLocks noChangeAspect="1" noChangeArrowheads="1"/>
            </p:cNvSpPr>
            <p:nvPr userDrawn="1"/>
          </p:nvSpPr>
          <p:spPr bwMode="auto">
            <a:xfrm>
              <a:off x="2978206" y="4045188"/>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0" name="Oval 1019"/>
            <p:cNvSpPr>
              <a:spLocks noChangeAspect="1" noChangeArrowheads="1"/>
            </p:cNvSpPr>
            <p:nvPr userDrawn="1"/>
          </p:nvSpPr>
          <p:spPr bwMode="auto">
            <a:xfrm>
              <a:off x="3091289" y="4045188"/>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1" name="Oval 1020"/>
            <p:cNvSpPr>
              <a:spLocks noChangeAspect="1" noChangeArrowheads="1"/>
            </p:cNvSpPr>
            <p:nvPr userDrawn="1"/>
          </p:nvSpPr>
          <p:spPr bwMode="auto">
            <a:xfrm>
              <a:off x="3204373" y="4045188"/>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2" name="Oval 1021"/>
            <p:cNvSpPr>
              <a:spLocks noChangeAspect="1" noChangeArrowheads="1"/>
            </p:cNvSpPr>
            <p:nvPr userDrawn="1"/>
          </p:nvSpPr>
          <p:spPr bwMode="auto">
            <a:xfrm>
              <a:off x="4552332" y="4045188"/>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3" name="Oval 1022"/>
            <p:cNvSpPr>
              <a:spLocks noChangeAspect="1" noChangeArrowheads="1"/>
            </p:cNvSpPr>
            <p:nvPr userDrawn="1"/>
          </p:nvSpPr>
          <p:spPr bwMode="auto">
            <a:xfrm>
              <a:off x="4663908" y="4045188"/>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4" name="Oval 1023"/>
            <p:cNvSpPr>
              <a:spLocks noChangeAspect="1" noChangeArrowheads="1"/>
            </p:cNvSpPr>
            <p:nvPr userDrawn="1"/>
          </p:nvSpPr>
          <p:spPr bwMode="auto">
            <a:xfrm>
              <a:off x="4776992" y="4045188"/>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5" name="Oval 1024"/>
            <p:cNvSpPr>
              <a:spLocks noChangeAspect="1" noChangeArrowheads="1"/>
            </p:cNvSpPr>
            <p:nvPr userDrawn="1"/>
          </p:nvSpPr>
          <p:spPr bwMode="auto">
            <a:xfrm>
              <a:off x="4888568" y="4045188"/>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6" name="Oval 1025"/>
            <p:cNvSpPr>
              <a:spLocks noChangeAspect="1" noChangeArrowheads="1"/>
            </p:cNvSpPr>
            <p:nvPr userDrawn="1"/>
          </p:nvSpPr>
          <p:spPr bwMode="auto">
            <a:xfrm>
              <a:off x="5001652" y="4045188"/>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7" name="Oval 1026"/>
            <p:cNvSpPr>
              <a:spLocks noChangeAspect="1" noChangeArrowheads="1"/>
            </p:cNvSpPr>
            <p:nvPr userDrawn="1"/>
          </p:nvSpPr>
          <p:spPr bwMode="auto">
            <a:xfrm>
              <a:off x="5113228" y="4045188"/>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8" name="Oval 1027"/>
            <p:cNvSpPr>
              <a:spLocks noChangeAspect="1" noChangeArrowheads="1"/>
            </p:cNvSpPr>
            <p:nvPr userDrawn="1"/>
          </p:nvSpPr>
          <p:spPr bwMode="auto">
            <a:xfrm>
              <a:off x="5226311" y="4045188"/>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9" name="Oval 1028"/>
            <p:cNvSpPr>
              <a:spLocks noChangeAspect="1" noChangeArrowheads="1"/>
            </p:cNvSpPr>
            <p:nvPr userDrawn="1"/>
          </p:nvSpPr>
          <p:spPr bwMode="auto">
            <a:xfrm>
              <a:off x="5337887" y="4045188"/>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0" name="Oval 1029"/>
            <p:cNvSpPr>
              <a:spLocks noChangeAspect="1" noChangeArrowheads="1"/>
            </p:cNvSpPr>
            <p:nvPr userDrawn="1"/>
          </p:nvSpPr>
          <p:spPr bwMode="auto">
            <a:xfrm>
              <a:off x="6687355" y="4045188"/>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1" name="Oval 1030"/>
            <p:cNvSpPr>
              <a:spLocks noChangeAspect="1" noChangeArrowheads="1"/>
            </p:cNvSpPr>
            <p:nvPr userDrawn="1"/>
          </p:nvSpPr>
          <p:spPr bwMode="auto">
            <a:xfrm>
              <a:off x="6912014" y="4045188"/>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2" name="Oval 1031"/>
            <p:cNvSpPr>
              <a:spLocks noChangeAspect="1" noChangeArrowheads="1"/>
            </p:cNvSpPr>
            <p:nvPr userDrawn="1"/>
          </p:nvSpPr>
          <p:spPr bwMode="auto">
            <a:xfrm>
              <a:off x="7023590" y="4045188"/>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3" name="Oval 1032"/>
            <p:cNvSpPr>
              <a:spLocks noChangeAspect="1" noChangeArrowheads="1"/>
            </p:cNvSpPr>
            <p:nvPr userDrawn="1"/>
          </p:nvSpPr>
          <p:spPr bwMode="auto">
            <a:xfrm>
              <a:off x="7136674" y="4045188"/>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4" name="Oval 1033"/>
            <p:cNvSpPr>
              <a:spLocks noChangeAspect="1" noChangeArrowheads="1"/>
            </p:cNvSpPr>
            <p:nvPr userDrawn="1"/>
          </p:nvSpPr>
          <p:spPr bwMode="auto">
            <a:xfrm>
              <a:off x="2417310" y="4149225"/>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5" name="Oval 1034"/>
            <p:cNvSpPr>
              <a:spLocks noChangeAspect="1" noChangeArrowheads="1"/>
            </p:cNvSpPr>
            <p:nvPr userDrawn="1"/>
          </p:nvSpPr>
          <p:spPr bwMode="auto">
            <a:xfrm>
              <a:off x="2528886" y="4149225"/>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6" name="Oval 1035"/>
            <p:cNvSpPr>
              <a:spLocks noChangeAspect="1" noChangeArrowheads="1"/>
            </p:cNvSpPr>
            <p:nvPr userDrawn="1"/>
          </p:nvSpPr>
          <p:spPr bwMode="auto">
            <a:xfrm>
              <a:off x="2641969" y="4149225"/>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7" name="Oval 1036"/>
            <p:cNvSpPr>
              <a:spLocks noChangeAspect="1" noChangeArrowheads="1"/>
            </p:cNvSpPr>
            <p:nvPr userDrawn="1"/>
          </p:nvSpPr>
          <p:spPr bwMode="auto">
            <a:xfrm>
              <a:off x="2753545" y="4149225"/>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8" name="Oval 1037"/>
            <p:cNvSpPr>
              <a:spLocks noChangeAspect="1" noChangeArrowheads="1"/>
            </p:cNvSpPr>
            <p:nvPr userDrawn="1"/>
          </p:nvSpPr>
          <p:spPr bwMode="auto">
            <a:xfrm>
              <a:off x="2866630" y="4149225"/>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9" name="Oval 1038"/>
            <p:cNvSpPr>
              <a:spLocks noChangeAspect="1" noChangeArrowheads="1"/>
            </p:cNvSpPr>
            <p:nvPr userDrawn="1"/>
          </p:nvSpPr>
          <p:spPr bwMode="auto">
            <a:xfrm>
              <a:off x="2978206" y="4149225"/>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0" name="Oval 1039"/>
            <p:cNvSpPr>
              <a:spLocks noChangeAspect="1" noChangeArrowheads="1"/>
            </p:cNvSpPr>
            <p:nvPr userDrawn="1"/>
          </p:nvSpPr>
          <p:spPr bwMode="auto">
            <a:xfrm>
              <a:off x="3091289" y="4149225"/>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1" name="Oval 1040"/>
            <p:cNvSpPr>
              <a:spLocks noChangeAspect="1" noChangeArrowheads="1"/>
            </p:cNvSpPr>
            <p:nvPr userDrawn="1"/>
          </p:nvSpPr>
          <p:spPr bwMode="auto">
            <a:xfrm>
              <a:off x="3204373" y="4149225"/>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2" name="Oval 1041"/>
            <p:cNvSpPr>
              <a:spLocks noChangeAspect="1" noChangeArrowheads="1"/>
            </p:cNvSpPr>
            <p:nvPr userDrawn="1"/>
          </p:nvSpPr>
          <p:spPr bwMode="auto">
            <a:xfrm>
              <a:off x="3315949" y="4149225"/>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3" name="Oval 1042"/>
            <p:cNvSpPr>
              <a:spLocks noChangeAspect="1" noChangeArrowheads="1"/>
            </p:cNvSpPr>
            <p:nvPr userDrawn="1"/>
          </p:nvSpPr>
          <p:spPr bwMode="auto">
            <a:xfrm>
              <a:off x="3429033" y="4149225"/>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4" name="Oval 1043"/>
            <p:cNvSpPr>
              <a:spLocks noChangeAspect="1" noChangeArrowheads="1"/>
            </p:cNvSpPr>
            <p:nvPr userDrawn="1"/>
          </p:nvSpPr>
          <p:spPr bwMode="auto">
            <a:xfrm>
              <a:off x="4663908" y="4149225"/>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5" name="Oval 1044"/>
            <p:cNvSpPr>
              <a:spLocks noChangeAspect="1" noChangeArrowheads="1"/>
            </p:cNvSpPr>
            <p:nvPr userDrawn="1"/>
          </p:nvSpPr>
          <p:spPr bwMode="auto">
            <a:xfrm>
              <a:off x="4776992" y="4149225"/>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6" name="Oval 1045"/>
            <p:cNvSpPr>
              <a:spLocks noChangeAspect="1" noChangeArrowheads="1"/>
            </p:cNvSpPr>
            <p:nvPr userDrawn="1"/>
          </p:nvSpPr>
          <p:spPr bwMode="auto">
            <a:xfrm>
              <a:off x="4888568" y="4149225"/>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7" name="Oval 1046"/>
            <p:cNvSpPr>
              <a:spLocks noChangeAspect="1" noChangeArrowheads="1"/>
            </p:cNvSpPr>
            <p:nvPr userDrawn="1"/>
          </p:nvSpPr>
          <p:spPr bwMode="auto">
            <a:xfrm>
              <a:off x="5001652" y="4149225"/>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8" name="Oval 1047"/>
            <p:cNvSpPr>
              <a:spLocks noChangeAspect="1" noChangeArrowheads="1"/>
            </p:cNvSpPr>
            <p:nvPr userDrawn="1"/>
          </p:nvSpPr>
          <p:spPr bwMode="auto">
            <a:xfrm>
              <a:off x="5113228" y="4149225"/>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9" name="Oval 1048"/>
            <p:cNvSpPr>
              <a:spLocks noChangeAspect="1" noChangeArrowheads="1"/>
            </p:cNvSpPr>
            <p:nvPr userDrawn="1"/>
          </p:nvSpPr>
          <p:spPr bwMode="auto">
            <a:xfrm>
              <a:off x="5226311" y="4149225"/>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0" name="Oval 1049"/>
            <p:cNvSpPr>
              <a:spLocks noChangeAspect="1" noChangeArrowheads="1"/>
            </p:cNvSpPr>
            <p:nvPr userDrawn="1"/>
          </p:nvSpPr>
          <p:spPr bwMode="auto">
            <a:xfrm>
              <a:off x="6798931" y="4149225"/>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1" name="Oval 1050"/>
            <p:cNvSpPr>
              <a:spLocks noChangeAspect="1" noChangeArrowheads="1"/>
            </p:cNvSpPr>
            <p:nvPr userDrawn="1"/>
          </p:nvSpPr>
          <p:spPr bwMode="auto">
            <a:xfrm>
              <a:off x="7136674" y="4149225"/>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2" name="Oval 1051"/>
            <p:cNvSpPr>
              <a:spLocks noChangeAspect="1" noChangeArrowheads="1"/>
            </p:cNvSpPr>
            <p:nvPr userDrawn="1"/>
          </p:nvSpPr>
          <p:spPr bwMode="auto">
            <a:xfrm>
              <a:off x="7472910" y="4149225"/>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3" name="Oval 1052"/>
            <p:cNvSpPr>
              <a:spLocks noChangeAspect="1" noChangeArrowheads="1"/>
            </p:cNvSpPr>
            <p:nvPr userDrawn="1"/>
          </p:nvSpPr>
          <p:spPr bwMode="auto">
            <a:xfrm>
              <a:off x="7585994" y="4149225"/>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4" name="Oval 1053"/>
            <p:cNvSpPr>
              <a:spLocks noChangeAspect="1" noChangeArrowheads="1"/>
            </p:cNvSpPr>
            <p:nvPr userDrawn="1"/>
          </p:nvSpPr>
          <p:spPr bwMode="auto">
            <a:xfrm>
              <a:off x="7697570" y="4149225"/>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5" name="Oval 1054"/>
            <p:cNvSpPr>
              <a:spLocks noChangeAspect="1" noChangeArrowheads="1"/>
            </p:cNvSpPr>
            <p:nvPr userDrawn="1"/>
          </p:nvSpPr>
          <p:spPr bwMode="auto">
            <a:xfrm>
              <a:off x="2528886" y="4253262"/>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6" name="Oval 1055"/>
            <p:cNvSpPr>
              <a:spLocks noChangeAspect="1" noChangeArrowheads="1"/>
            </p:cNvSpPr>
            <p:nvPr userDrawn="1"/>
          </p:nvSpPr>
          <p:spPr bwMode="auto">
            <a:xfrm>
              <a:off x="2641969" y="4253262"/>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7" name="Oval 1056"/>
            <p:cNvSpPr>
              <a:spLocks noChangeAspect="1" noChangeArrowheads="1"/>
            </p:cNvSpPr>
            <p:nvPr userDrawn="1"/>
          </p:nvSpPr>
          <p:spPr bwMode="auto">
            <a:xfrm>
              <a:off x="2753545" y="4253262"/>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8" name="Oval 1057"/>
            <p:cNvSpPr>
              <a:spLocks noChangeAspect="1" noChangeArrowheads="1"/>
            </p:cNvSpPr>
            <p:nvPr userDrawn="1"/>
          </p:nvSpPr>
          <p:spPr bwMode="auto">
            <a:xfrm>
              <a:off x="2866630" y="4253262"/>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9" name="Oval 1058"/>
            <p:cNvSpPr>
              <a:spLocks noChangeAspect="1" noChangeArrowheads="1"/>
            </p:cNvSpPr>
            <p:nvPr userDrawn="1"/>
          </p:nvSpPr>
          <p:spPr bwMode="auto">
            <a:xfrm>
              <a:off x="2978206" y="4253262"/>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0" name="Oval 1059"/>
            <p:cNvSpPr>
              <a:spLocks noChangeAspect="1" noChangeArrowheads="1"/>
            </p:cNvSpPr>
            <p:nvPr userDrawn="1"/>
          </p:nvSpPr>
          <p:spPr bwMode="auto">
            <a:xfrm>
              <a:off x="3091289" y="4253262"/>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1" name="Oval 1060"/>
            <p:cNvSpPr>
              <a:spLocks noChangeAspect="1" noChangeArrowheads="1"/>
            </p:cNvSpPr>
            <p:nvPr userDrawn="1"/>
          </p:nvSpPr>
          <p:spPr bwMode="auto">
            <a:xfrm>
              <a:off x="3204373" y="4253262"/>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2" name="Oval 1061"/>
            <p:cNvSpPr>
              <a:spLocks noChangeAspect="1" noChangeArrowheads="1"/>
            </p:cNvSpPr>
            <p:nvPr userDrawn="1"/>
          </p:nvSpPr>
          <p:spPr bwMode="auto">
            <a:xfrm>
              <a:off x="3315949" y="4253262"/>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3" name="Oval 1062"/>
            <p:cNvSpPr>
              <a:spLocks noChangeAspect="1" noChangeArrowheads="1"/>
            </p:cNvSpPr>
            <p:nvPr userDrawn="1"/>
          </p:nvSpPr>
          <p:spPr bwMode="auto">
            <a:xfrm>
              <a:off x="3429033" y="4253262"/>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4" name="Oval 1063"/>
            <p:cNvSpPr>
              <a:spLocks noChangeAspect="1" noChangeArrowheads="1"/>
            </p:cNvSpPr>
            <p:nvPr userDrawn="1"/>
          </p:nvSpPr>
          <p:spPr bwMode="auto">
            <a:xfrm>
              <a:off x="4663908" y="4253262"/>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5" name="Oval 1064"/>
            <p:cNvSpPr>
              <a:spLocks noChangeAspect="1" noChangeArrowheads="1"/>
            </p:cNvSpPr>
            <p:nvPr userDrawn="1"/>
          </p:nvSpPr>
          <p:spPr bwMode="auto">
            <a:xfrm>
              <a:off x="4776992" y="4253262"/>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6" name="Oval 1065"/>
            <p:cNvSpPr>
              <a:spLocks noChangeAspect="1" noChangeArrowheads="1"/>
            </p:cNvSpPr>
            <p:nvPr userDrawn="1"/>
          </p:nvSpPr>
          <p:spPr bwMode="auto">
            <a:xfrm>
              <a:off x="4888568" y="4253262"/>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7" name="Oval 1066"/>
            <p:cNvSpPr>
              <a:spLocks noChangeAspect="1" noChangeArrowheads="1"/>
            </p:cNvSpPr>
            <p:nvPr userDrawn="1"/>
          </p:nvSpPr>
          <p:spPr bwMode="auto">
            <a:xfrm>
              <a:off x="5001652" y="4253262"/>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8" name="Oval 1067"/>
            <p:cNvSpPr>
              <a:spLocks noChangeAspect="1" noChangeArrowheads="1"/>
            </p:cNvSpPr>
            <p:nvPr userDrawn="1"/>
          </p:nvSpPr>
          <p:spPr bwMode="auto">
            <a:xfrm>
              <a:off x="5113228" y="4253262"/>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9" name="Oval 1068"/>
            <p:cNvSpPr>
              <a:spLocks noChangeAspect="1" noChangeArrowheads="1"/>
            </p:cNvSpPr>
            <p:nvPr userDrawn="1"/>
          </p:nvSpPr>
          <p:spPr bwMode="auto">
            <a:xfrm>
              <a:off x="5226311" y="4253262"/>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0" name="Oval 1069"/>
            <p:cNvSpPr>
              <a:spLocks noChangeAspect="1" noChangeArrowheads="1"/>
            </p:cNvSpPr>
            <p:nvPr userDrawn="1"/>
          </p:nvSpPr>
          <p:spPr bwMode="auto">
            <a:xfrm>
              <a:off x="6912014" y="4253262"/>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1" name="Oval 1070"/>
            <p:cNvSpPr>
              <a:spLocks noChangeAspect="1" noChangeArrowheads="1"/>
            </p:cNvSpPr>
            <p:nvPr userDrawn="1"/>
          </p:nvSpPr>
          <p:spPr bwMode="auto">
            <a:xfrm>
              <a:off x="7023590" y="4253262"/>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2" name="Oval 1071"/>
            <p:cNvSpPr>
              <a:spLocks noChangeAspect="1" noChangeArrowheads="1"/>
            </p:cNvSpPr>
            <p:nvPr userDrawn="1"/>
          </p:nvSpPr>
          <p:spPr bwMode="auto">
            <a:xfrm>
              <a:off x="7697570" y="4253262"/>
              <a:ext cx="85943"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303" name="Oval 1072"/>
            <p:cNvSpPr>
              <a:spLocks noChangeAspect="1" noChangeArrowheads="1"/>
            </p:cNvSpPr>
            <p:nvPr userDrawn="1"/>
          </p:nvSpPr>
          <p:spPr bwMode="auto">
            <a:xfrm>
              <a:off x="2528886" y="4357300"/>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4" name="Oval 1073"/>
            <p:cNvSpPr>
              <a:spLocks noChangeAspect="1" noChangeArrowheads="1"/>
            </p:cNvSpPr>
            <p:nvPr userDrawn="1"/>
          </p:nvSpPr>
          <p:spPr bwMode="auto">
            <a:xfrm>
              <a:off x="2641969" y="4357300"/>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5" name="Oval 1074"/>
            <p:cNvSpPr>
              <a:spLocks noChangeAspect="1" noChangeArrowheads="1"/>
            </p:cNvSpPr>
            <p:nvPr userDrawn="1"/>
          </p:nvSpPr>
          <p:spPr bwMode="auto">
            <a:xfrm>
              <a:off x="2753545" y="4357300"/>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6" name="Oval 1075"/>
            <p:cNvSpPr>
              <a:spLocks noChangeAspect="1" noChangeArrowheads="1"/>
            </p:cNvSpPr>
            <p:nvPr userDrawn="1"/>
          </p:nvSpPr>
          <p:spPr bwMode="auto">
            <a:xfrm>
              <a:off x="2866630" y="4357300"/>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7" name="Oval 1076"/>
            <p:cNvSpPr>
              <a:spLocks noChangeAspect="1" noChangeArrowheads="1"/>
            </p:cNvSpPr>
            <p:nvPr userDrawn="1"/>
          </p:nvSpPr>
          <p:spPr bwMode="auto">
            <a:xfrm>
              <a:off x="2978206" y="4357300"/>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8" name="Oval 1077"/>
            <p:cNvSpPr>
              <a:spLocks noChangeAspect="1" noChangeArrowheads="1"/>
            </p:cNvSpPr>
            <p:nvPr userDrawn="1"/>
          </p:nvSpPr>
          <p:spPr bwMode="auto">
            <a:xfrm>
              <a:off x="3091289" y="4357300"/>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9" name="Oval 1078"/>
            <p:cNvSpPr>
              <a:spLocks noChangeAspect="1" noChangeArrowheads="1"/>
            </p:cNvSpPr>
            <p:nvPr userDrawn="1"/>
          </p:nvSpPr>
          <p:spPr bwMode="auto">
            <a:xfrm>
              <a:off x="3204373" y="4357300"/>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0" name="Oval 1079"/>
            <p:cNvSpPr>
              <a:spLocks noChangeAspect="1" noChangeArrowheads="1"/>
            </p:cNvSpPr>
            <p:nvPr userDrawn="1"/>
          </p:nvSpPr>
          <p:spPr bwMode="auto">
            <a:xfrm>
              <a:off x="3315949" y="4357300"/>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1" name="Oval 1080"/>
            <p:cNvSpPr>
              <a:spLocks noChangeAspect="1" noChangeArrowheads="1"/>
            </p:cNvSpPr>
            <p:nvPr userDrawn="1"/>
          </p:nvSpPr>
          <p:spPr bwMode="auto">
            <a:xfrm>
              <a:off x="3429033" y="4357300"/>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2" name="Oval 1081"/>
            <p:cNvSpPr>
              <a:spLocks noChangeAspect="1" noChangeArrowheads="1"/>
            </p:cNvSpPr>
            <p:nvPr userDrawn="1"/>
          </p:nvSpPr>
          <p:spPr bwMode="auto">
            <a:xfrm>
              <a:off x="4663908" y="4357300"/>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3" name="Oval 1082"/>
            <p:cNvSpPr>
              <a:spLocks noChangeAspect="1" noChangeArrowheads="1"/>
            </p:cNvSpPr>
            <p:nvPr userDrawn="1"/>
          </p:nvSpPr>
          <p:spPr bwMode="auto">
            <a:xfrm>
              <a:off x="4776992" y="4357300"/>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4" name="Oval 1083"/>
            <p:cNvSpPr>
              <a:spLocks noChangeAspect="1" noChangeArrowheads="1"/>
            </p:cNvSpPr>
            <p:nvPr userDrawn="1"/>
          </p:nvSpPr>
          <p:spPr bwMode="auto">
            <a:xfrm>
              <a:off x="4888568" y="4357300"/>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5" name="Oval 1084"/>
            <p:cNvSpPr>
              <a:spLocks noChangeAspect="1" noChangeArrowheads="1"/>
            </p:cNvSpPr>
            <p:nvPr userDrawn="1"/>
          </p:nvSpPr>
          <p:spPr bwMode="auto">
            <a:xfrm>
              <a:off x="5001652" y="4357300"/>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6" name="Oval 1085"/>
            <p:cNvSpPr>
              <a:spLocks noChangeAspect="1" noChangeArrowheads="1"/>
            </p:cNvSpPr>
            <p:nvPr userDrawn="1"/>
          </p:nvSpPr>
          <p:spPr bwMode="auto">
            <a:xfrm>
              <a:off x="5113228" y="4357300"/>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7" name="Oval 1086"/>
            <p:cNvSpPr>
              <a:spLocks noChangeAspect="1" noChangeArrowheads="1"/>
            </p:cNvSpPr>
            <p:nvPr userDrawn="1"/>
          </p:nvSpPr>
          <p:spPr bwMode="auto">
            <a:xfrm>
              <a:off x="5226311" y="4357300"/>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8" name="Oval 1087"/>
            <p:cNvSpPr>
              <a:spLocks noChangeAspect="1" noChangeArrowheads="1"/>
            </p:cNvSpPr>
            <p:nvPr userDrawn="1"/>
          </p:nvSpPr>
          <p:spPr bwMode="auto">
            <a:xfrm>
              <a:off x="7472910" y="4357300"/>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9" name="Oval 1088"/>
            <p:cNvSpPr>
              <a:spLocks noChangeAspect="1" noChangeArrowheads="1"/>
            </p:cNvSpPr>
            <p:nvPr userDrawn="1"/>
          </p:nvSpPr>
          <p:spPr bwMode="auto">
            <a:xfrm>
              <a:off x="2641969" y="4459829"/>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0" name="Oval 1089"/>
            <p:cNvSpPr>
              <a:spLocks noChangeAspect="1" noChangeArrowheads="1"/>
            </p:cNvSpPr>
            <p:nvPr userDrawn="1"/>
          </p:nvSpPr>
          <p:spPr bwMode="auto">
            <a:xfrm>
              <a:off x="2753545" y="4459829"/>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1" name="Oval 1090"/>
            <p:cNvSpPr>
              <a:spLocks noChangeAspect="1" noChangeArrowheads="1"/>
            </p:cNvSpPr>
            <p:nvPr userDrawn="1"/>
          </p:nvSpPr>
          <p:spPr bwMode="auto">
            <a:xfrm>
              <a:off x="2866630" y="4459829"/>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2" name="Oval 1091"/>
            <p:cNvSpPr>
              <a:spLocks noChangeAspect="1" noChangeArrowheads="1"/>
            </p:cNvSpPr>
            <p:nvPr userDrawn="1"/>
          </p:nvSpPr>
          <p:spPr bwMode="auto">
            <a:xfrm>
              <a:off x="2978206" y="4459829"/>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3" name="Oval 1092"/>
            <p:cNvSpPr>
              <a:spLocks noChangeAspect="1" noChangeArrowheads="1"/>
            </p:cNvSpPr>
            <p:nvPr userDrawn="1"/>
          </p:nvSpPr>
          <p:spPr bwMode="auto">
            <a:xfrm>
              <a:off x="3091289" y="4459829"/>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4" name="Oval 1093"/>
            <p:cNvSpPr>
              <a:spLocks noChangeAspect="1" noChangeArrowheads="1"/>
            </p:cNvSpPr>
            <p:nvPr userDrawn="1"/>
          </p:nvSpPr>
          <p:spPr bwMode="auto">
            <a:xfrm>
              <a:off x="3204373" y="4459829"/>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5" name="Oval 1094"/>
            <p:cNvSpPr>
              <a:spLocks noChangeAspect="1" noChangeArrowheads="1"/>
            </p:cNvSpPr>
            <p:nvPr userDrawn="1"/>
          </p:nvSpPr>
          <p:spPr bwMode="auto">
            <a:xfrm>
              <a:off x="3315949" y="4459829"/>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6" name="Oval 1095"/>
            <p:cNvSpPr>
              <a:spLocks noChangeAspect="1" noChangeArrowheads="1"/>
            </p:cNvSpPr>
            <p:nvPr userDrawn="1"/>
          </p:nvSpPr>
          <p:spPr bwMode="auto">
            <a:xfrm>
              <a:off x="4663908" y="4459829"/>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7" name="Oval 1096"/>
            <p:cNvSpPr>
              <a:spLocks noChangeAspect="1" noChangeArrowheads="1"/>
            </p:cNvSpPr>
            <p:nvPr userDrawn="1"/>
          </p:nvSpPr>
          <p:spPr bwMode="auto">
            <a:xfrm>
              <a:off x="4776992" y="4459829"/>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8" name="Oval 1097"/>
            <p:cNvSpPr>
              <a:spLocks noChangeAspect="1" noChangeArrowheads="1"/>
            </p:cNvSpPr>
            <p:nvPr userDrawn="1"/>
          </p:nvSpPr>
          <p:spPr bwMode="auto">
            <a:xfrm>
              <a:off x="4888568" y="4459829"/>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9" name="Oval 1098"/>
            <p:cNvSpPr>
              <a:spLocks noChangeAspect="1" noChangeArrowheads="1"/>
            </p:cNvSpPr>
            <p:nvPr userDrawn="1"/>
          </p:nvSpPr>
          <p:spPr bwMode="auto">
            <a:xfrm>
              <a:off x="5001652" y="4459829"/>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0" name="Oval 1099"/>
            <p:cNvSpPr>
              <a:spLocks noChangeAspect="1" noChangeArrowheads="1"/>
            </p:cNvSpPr>
            <p:nvPr userDrawn="1"/>
          </p:nvSpPr>
          <p:spPr bwMode="auto">
            <a:xfrm>
              <a:off x="5113228" y="4459829"/>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1" name="Oval 1100"/>
            <p:cNvSpPr>
              <a:spLocks noChangeAspect="1" noChangeArrowheads="1"/>
            </p:cNvSpPr>
            <p:nvPr userDrawn="1"/>
          </p:nvSpPr>
          <p:spPr bwMode="auto">
            <a:xfrm>
              <a:off x="5226311" y="4459829"/>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2" name="Oval 1101"/>
            <p:cNvSpPr>
              <a:spLocks noChangeAspect="1" noChangeArrowheads="1"/>
            </p:cNvSpPr>
            <p:nvPr userDrawn="1"/>
          </p:nvSpPr>
          <p:spPr bwMode="auto">
            <a:xfrm>
              <a:off x="5450972" y="4459829"/>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3" name="Oval 1102"/>
            <p:cNvSpPr>
              <a:spLocks noChangeAspect="1" noChangeArrowheads="1"/>
            </p:cNvSpPr>
            <p:nvPr userDrawn="1"/>
          </p:nvSpPr>
          <p:spPr bwMode="auto">
            <a:xfrm>
              <a:off x="7361334" y="4459829"/>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4" name="Oval 1103"/>
            <p:cNvSpPr>
              <a:spLocks noChangeAspect="1" noChangeArrowheads="1"/>
            </p:cNvSpPr>
            <p:nvPr userDrawn="1"/>
          </p:nvSpPr>
          <p:spPr bwMode="auto">
            <a:xfrm>
              <a:off x="7472910" y="4459829"/>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5" name="Oval 1104"/>
            <p:cNvSpPr>
              <a:spLocks noChangeAspect="1" noChangeArrowheads="1"/>
            </p:cNvSpPr>
            <p:nvPr userDrawn="1"/>
          </p:nvSpPr>
          <p:spPr bwMode="auto">
            <a:xfrm>
              <a:off x="7697570" y="4459829"/>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6" name="Oval 1105"/>
            <p:cNvSpPr>
              <a:spLocks noChangeAspect="1" noChangeArrowheads="1"/>
            </p:cNvSpPr>
            <p:nvPr userDrawn="1"/>
          </p:nvSpPr>
          <p:spPr bwMode="auto">
            <a:xfrm>
              <a:off x="2753545" y="4563866"/>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7" name="Oval 1106"/>
            <p:cNvSpPr>
              <a:spLocks noChangeAspect="1" noChangeArrowheads="1"/>
            </p:cNvSpPr>
            <p:nvPr userDrawn="1"/>
          </p:nvSpPr>
          <p:spPr bwMode="auto">
            <a:xfrm>
              <a:off x="2866630" y="4563866"/>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8" name="Oval 1107"/>
            <p:cNvSpPr>
              <a:spLocks noChangeAspect="1" noChangeArrowheads="1"/>
            </p:cNvSpPr>
            <p:nvPr userDrawn="1"/>
          </p:nvSpPr>
          <p:spPr bwMode="auto">
            <a:xfrm>
              <a:off x="2978206" y="4563866"/>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9" name="Oval 1108"/>
            <p:cNvSpPr>
              <a:spLocks noChangeAspect="1" noChangeArrowheads="1"/>
            </p:cNvSpPr>
            <p:nvPr userDrawn="1"/>
          </p:nvSpPr>
          <p:spPr bwMode="auto">
            <a:xfrm>
              <a:off x="3091289" y="4563866"/>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0" name="Oval 1109"/>
            <p:cNvSpPr>
              <a:spLocks noChangeAspect="1" noChangeArrowheads="1"/>
            </p:cNvSpPr>
            <p:nvPr userDrawn="1"/>
          </p:nvSpPr>
          <p:spPr bwMode="auto">
            <a:xfrm>
              <a:off x="3204373" y="4563866"/>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1" name="Oval 1110"/>
            <p:cNvSpPr>
              <a:spLocks noChangeAspect="1" noChangeArrowheads="1"/>
            </p:cNvSpPr>
            <p:nvPr userDrawn="1"/>
          </p:nvSpPr>
          <p:spPr bwMode="auto">
            <a:xfrm>
              <a:off x="3315949" y="4563866"/>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2" name="Oval 1111"/>
            <p:cNvSpPr>
              <a:spLocks noChangeAspect="1" noChangeArrowheads="1"/>
            </p:cNvSpPr>
            <p:nvPr userDrawn="1"/>
          </p:nvSpPr>
          <p:spPr bwMode="auto">
            <a:xfrm>
              <a:off x="4663908" y="4563866"/>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3" name="Oval 1112"/>
            <p:cNvSpPr>
              <a:spLocks noChangeAspect="1" noChangeArrowheads="1"/>
            </p:cNvSpPr>
            <p:nvPr userDrawn="1"/>
          </p:nvSpPr>
          <p:spPr bwMode="auto">
            <a:xfrm>
              <a:off x="4776992" y="4563866"/>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4" name="Oval 1113"/>
            <p:cNvSpPr>
              <a:spLocks noChangeAspect="1" noChangeArrowheads="1"/>
            </p:cNvSpPr>
            <p:nvPr userDrawn="1"/>
          </p:nvSpPr>
          <p:spPr bwMode="auto">
            <a:xfrm>
              <a:off x="4888568" y="4563866"/>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5" name="Oval 1114"/>
            <p:cNvSpPr>
              <a:spLocks noChangeAspect="1" noChangeArrowheads="1"/>
            </p:cNvSpPr>
            <p:nvPr userDrawn="1"/>
          </p:nvSpPr>
          <p:spPr bwMode="auto">
            <a:xfrm>
              <a:off x="5001652" y="4563866"/>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6" name="Oval 1115"/>
            <p:cNvSpPr>
              <a:spLocks noChangeAspect="1" noChangeArrowheads="1"/>
            </p:cNvSpPr>
            <p:nvPr userDrawn="1"/>
          </p:nvSpPr>
          <p:spPr bwMode="auto">
            <a:xfrm>
              <a:off x="5113228" y="4563866"/>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7" name="Oval 1116"/>
            <p:cNvSpPr>
              <a:spLocks noChangeAspect="1" noChangeArrowheads="1"/>
            </p:cNvSpPr>
            <p:nvPr userDrawn="1"/>
          </p:nvSpPr>
          <p:spPr bwMode="auto">
            <a:xfrm>
              <a:off x="5226311" y="4563866"/>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8" name="Oval 1117"/>
            <p:cNvSpPr>
              <a:spLocks noChangeAspect="1" noChangeArrowheads="1"/>
            </p:cNvSpPr>
            <p:nvPr userDrawn="1"/>
          </p:nvSpPr>
          <p:spPr bwMode="auto">
            <a:xfrm>
              <a:off x="5450972" y="4563866"/>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9" name="Oval 1118"/>
            <p:cNvSpPr>
              <a:spLocks noChangeAspect="1" noChangeArrowheads="1"/>
            </p:cNvSpPr>
            <p:nvPr userDrawn="1"/>
          </p:nvSpPr>
          <p:spPr bwMode="auto">
            <a:xfrm>
              <a:off x="7248250" y="4563866"/>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0" name="Oval 1119"/>
            <p:cNvSpPr>
              <a:spLocks noChangeAspect="1" noChangeArrowheads="1"/>
            </p:cNvSpPr>
            <p:nvPr userDrawn="1"/>
          </p:nvSpPr>
          <p:spPr bwMode="auto">
            <a:xfrm>
              <a:off x="7361334" y="4563866"/>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1" name="Oval 1120"/>
            <p:cNvSpPr>
              <a:spLocks noChangeAspect="1" noChangeArrowheads="1"/>
            </p:cNvSpPr>
            <p:nvPr userDrawn="1"/>
          </p:nvSpPr>
          <p:spPr bwMode="auto">
            <a:xfrm>
              <a:off x="7472910" y="4563866"/>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2" name="Oval 1121"/>
            <p:cNvSpPr>
              <a:spLocks noChangeAspect="1" noChangeArrowheads="1"/>
            </p:cNvSpPr>
            <p:nvPr userDrawn="1"/>
          </p:nvSpPr>
          <p:spPr bwMode="auto">
            <a:xfrm>
              <a:off x="7585994" y="4563866"/>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3" name="Oval 1122"/>
            <p:cNvSpPr>
              <a:spLocks noChangeAspect="1" noChangeArrowheads="1"/>
            </p:cNvSpPr>
            <p:nvPr userDrawn="1"/>
          </p:nvSpPr>
          <p:spPr bwMode="auto">
            <a:xfrm>
              <a:off x="7697570" y="4563866"/>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4" name="Oval 1123"/>
            <p:cNvSpPr>
              <a:spLocks noChangeAspect="1" noChangeArrowheads="1"/>
            </p:cNvSpPr>
            <p:nvPr userDrawn="1"/>
          </p:nvSpPr>
          <p:spPr bwMode="auto">
            <a:xfrm>
              <a:off x="2753545" y="4667903"/>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5" name="Oval 1124"/>
            <p:cNvSpPr>
              <a:spLocks noChangeAspect="1" noChangeArrowheads="1"/>
            </p:cNvSpPr>
            <p:nvPr userDrawn="1"/>
          </p:nvSpPr>
          <p:spPr bwMode="auto">
            <a:xfrm>
              <a:off x="2866630" y="4667903"/>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6" name="Oval 1125"/>
            <p:cNvSpPr>
              <a:spLocks noChangeAspect="1" noChangeArrowheads="1"/>
            </p:cNvSpPr>
            <p:nvPr userDrawn="1"/>
          </p:nvSpPr>
          <p:spPr bwMode="auto">
            <a:xfrm>
              <a:off x="2978206" y="4667903"/>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7" name="Oval 1126"/>
            <p:cNvSpPr>
              <a:spLocks noChangeAspect="1" noChangeArrowheads="1"/>
            </p:cNvSpPr>
            <p:nvPr userDrawn="1"/>
          </p:nvSpPr>
          <p:spPr bwMode="auto">
            <a:xfrm>
              <a:off x="3091289" y="4667903"/>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8" name="Oval 1127"/>
            <p:cNvSpPr>
              <a:spLocks noChangeAspect="1" noChangeArrowheads="1"/>
            </p:cNvSpPr>
            <p:nvPr userDrawn="1"/>
          </p:nvSpPr>
          <p:spPr bwMode="auto">
            <a:xfrm>
              <a:off x="3204373" y="4667903"/>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9" name="Oval 1128"/>
            <p:cNvSpPr>
              <a:spLocks noChangeAspect="1" noChangeArrowheads="1"/>
            </p:cNvSpPr>
            <p:nvPr userDrawn="1"/>
          </p:nvSpPr>
          <p:spPr bwMode="auto">
            <a:xfrm>
              <a:off x="3315949" y="4667903"/>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0" name="Oval 1129"/>
            <p:cNvSpPr>
              <a:spLocks noChangeAspect="1" noChangeArrowheads="1"/>
            </p:cNvSpPr>
            <p:nvPr userDrawn="1"/>
          </p:nvSpPr>
          <p:spPr bwMode="auto">
            <a:xfrm>
              <a:off x="4663908" y="4667903"/>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1" name="Oval 1130"/>
            <p:cNvSpPr>
              <a:spLocks noChangeAspect="1" noChangeArrowheads="1"/>
            </p:cNvSpPr>
            <p:nvPr userDrawn="1"/>
          </p:nvSpPr>
          <p:spPr bwMode="auto">
            <a:xfrm>
              <a:off x="4776992" y="4667903"/>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2" name="Oval 1131"/>
            <p:cNvSpPr>
              <a:spLocks noChangeAspect="1" noChangeArrowheads="1"/>
            </p:cNvSpPr>
            <p:nvPr userDrawn="1"/>
          </p:nvSpPr>
          <p:spPr bwMode="auto">
            <a:xfrm>
              <a:off x="4888568" y="4667903"/>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3" name="Oval 1132"/>
            <p:cNvSpPr>
              <a:spLocks noChangeAspect="1" noChangeArrowheads="1"/>
            </p:cNvSpPr>
            <p:nvPr userDrawn="1"/>
          </p:nvSpPr>
          <p:spPr bwMode="auto">
            <a:xfrm>
              <a:off x="5001652" y="4667903"/>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4" name="Oval 1133"/>
            <p:cNvSpPr>
              <a:spLocks noChangeAspect="1" noChangeArrowheads="1"/>
            </p:cNvSpPr>
            <p:nvPr userDrawn="1"/>
          </p:nvSpPr>
          <p:spPr bwMode="auto">
            <a:xfrm>
              <a:off x="5113228" y="4667903"/>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5" name="Oval 1134"/>
            <p:cNvSpPr>
              <a:spLocks noChangeAspect="1" noChangeArrowheads="1"/>
            </p:cNvSpPr>
            <p:nvPr userDrawn="1"/>
          </p:nvSpPr>
          <p:spPr bwMode="auto">
            <a:xfrm>
              <a:off x="5450972" y="4667903"/>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6" name="Oval 1135"/>
            <p:cNvSpPr>
              <a:spLocks noChangeAspect="1" noChangeArrowheads="1"/>
            </p:cNvSpPr>
            <p:nvPr userDrawn="1"/>
          </p:nvSpPr>
          <p:spPr bwMode="auto">
            <a:xfrm>
              <a:off x="7136674" y="4667903"/>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7" name="Oval 1136"/>
            <p:cNvSpPr>
              <a:spLocks noChangeAspect="1" noChangeArrowheads="1"/>
            </p:cNvSpPr>
            <p:nvPr userDrawn="1"/>
          </p:nvSpPr>
          <p:spPr bwMode="auto">
            <a:xfrm>
              <a:off x="7248250" y="4667903"/>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8" name="Oval 1137"/>
            <p:cNvSpPr>
              <a:spLocks noChangeAspect="1" noChangeArrowheads="1"/>
            </p:cNvSpPr>
            <p:nvPr userDrawn="1"/>
          </p:nvSpPr>
          <p:spPr bwMode="auto">
            <a:xfrm>
              <a:off x="7361334" y="4667903"/>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9" name="Oval 1138"/>
            <p:cNvSpPr>
              <a:spLocks noChangeAspect="1" noChangeArrowheads="1"/>
            </p:cNvSpPr>
            <p:nvPr userDrawn="1"/>
          </p:nvSpPr>
          <p:spPr bwMode="auto">
            <a:xfrm>
              <a:off x="7472910" y="4667903"/>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0" name="Oval 1139"/>
            <p:cNvSpPr>
              <a:spLocks noChangeAspect="1" noChangeArrowheads="1"/>
            </p:cNvSpPr>
            <p:nvPr userDrawn="1"/>
          </p:nvSpPr>
          <p:spPr bwMode="auto">
            <a:xfrm>
              <a:off x="7585994" y="4667903"/>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1" name="Oval 1140"/>
            <p:cNvSpPr>
              <a:spLocks noChangeAspect="1" noChangeArrowheads="1"/>
            </p:cNvSpPr>
            <p:nvPr userDrawn="1"/>
          </p:nvSpPr>
          <p:spPr bwMode="auto">
            <a:xfrm>
              <a:off x="7697570" y="4667903"/>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2" name="Oval 1141"/>
            <p:cNvSpPr>
              <a:spLocks noChangeAspect="1" noChangeArrowheads="1"/>
            </p:cNvSpPr>
            <p:nvPr userDrawn="1"/>
          </p:nvSpPr>
          <p:spPr bwMode="auto">
            <a:xfrm>
              <a:off x="7810653" y="4667903"/>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3" name="Oval 1142"/>
            <p:cNvSpPr>
              <a:spLocks noChangeAspect="1" noChangeArrowheads="1"/>
            </p:cNvSpPr>
            <p:nvPr userDrawn="1"/>
          </p:nvSpPr>
          <p:spPr bwMode="auto">
            <a:xfrm>
              <a:off x="2641969" y="4771940"/>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4" name="Oval 1143"/>
            <p:cNvSpPr>
              <a:spLocks noChangeAspect="1" noChangeArrowheads="1"/>
            </p:cNvSpPr>
            <p:nvPr userDrawn="1"/>
          </p:nvSpPr>
          <p:spPr bwMode="auto">
            <a:xfrm>
              <a:off x="2753545" y="4771940"/>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5" name="Oval 1144"/>
            <p:cNvSpPr>
              <a:spLocks noChangeAspect="1" noChangeArrowheads="1"/>
            </p:cNvSpPr>
            <p:nvPr userDrawn="1"/>
          </p:nvSpPr>
          <p:spPr bwMode="auto">
            <a:xfrm>
              <a:off x="2866630" y="4771940"/>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6" name="Oval 1145"/>
            <p:cNvSpPr>
              <a:spLocks noChangeAspect="1" noChangeArrowheads="1"/>
            </p:cNvSpPr>
            <p:nvPr userDrawn="1"/>
          </p:nvSpPr>
          <p:spPr bwMode="auto">
            <a:xfrm>
              <a:off x="2978206" y="4771940"/>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7" name="Oval 1146"/>
            <p:cNvSpPr>
              <a:spLocks noChangeAspect="1" noChangeArrowheads="1"/>
            </p:cNvSpPr>
            <p:nvPr userDrawn="1"/>
          </p:nvSpPr>
          <p:spPr bwMode="auto">
            <a:xfrm>
              <a:off x="3091289" y="4771940"/>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8" name="Oval 1147"/>
            <p:cNvSpPr>
              <a:spLocks noChangeAspect="1" noChangeArrowheads="1"/>
            </p:cNvSpPr>
            <p:nvPr userDrawn="1"/>
          </p:nvSpPr>
          <p:spPr bwMode="auto">
            <a:xfrm>
              <a:off x="3204373" y="4771940"/>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9" name="Oval 1148"/>
            <p:cNvSpPr>
              <a:spLocks noChangeAspect="1" noChangeArrowheads="1"/>
            </p:cNvSpPr>
            <p:nvPr userDrawn="1"/>
          </p:nvSpPr>
          <p:spPr bwMode="auto">
            <a:xfrm>
              <a:off x="4663908" y="4771940"/>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0" name="Oval 1149"/>
            <p:cNvSpPr>
              <a:spLocks noChangeAspect="1" noChangeArrowheads="1"/>
            </p:cNvSpPr>
            <p:nvPr userDrawn="1"/>
          </p:nvSpPr>
          <p:spPr bwMode="auto">
            <a:xfrm>
              <a:off x="4776992" y="4771940"/>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1" name="Oval 1150"/>
            <p:cNvSpPr>
              <a:spLocks noChangeAspect="1" noChangeArrowheads="1"/>
            </p:cNvSpPr>
            <p:nvPr userDrawn="1"/>
          </p:nvSpPr>
          <p:spPr bwMode="auto">
            <a:xfrm>
              <a:off x="4888568" y="4771940"/>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2" name="Oval 1151"/>
            <p:cNvSpPr>
              <a:spLocks noChangeAspect="1" noChangeArrowheads="1"/>
            </p:cNvSpPr>
            <p:nvPr userDrawn="1"/>
          </p:nvSpPr>
          <p:spPr bwMode="auto">
            <a:xfrm>
              <a:off x="5001652" y="4771940"/>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3" name="Oval 1152"/>
            <p:cNvSpPr>
              <a:spLocks noChangeAspect="1" noChangeArrowheads="1"/>
            </p:cNvSpPr>
            <p:nvPr userDrawn="1"/>
          </p:nvSpPr>
          <p:spPr bwMode="auto">
            <a:xfrm>
              <a:off x="5113228" y="4771940"/>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4" name="Oval 1153"/>
            <p:cNvSpPr>
              <a:spLocks noChangeAspect="1" noChangeArrowheads="1"/>
            </p:cNvSpPr>
            <p:nvPr userDrawn="1"/>
          </p:nvSpPr>
          <p:spPr bwMode="auto">
            <a:xfrm>
              <a:off x="5450972" y="4771940"/>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5" name="Oval 1154"/>
            <p:cNvSpPr>
              <a:spLocks noChangeAspect="1" noChangeArrowheads="1"/>
            </p:cNvSpPr>
            <p:nvPr userDrawn="1"/>
          </p:nvSpPr>
          <p:spPr bwMode="auto">
            <a:xfrm>
              <a:off x="7023590" y="4771940"/>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6" name="Oval 1155"/>
            <p:cNvSpPr>
              <a:spLocks noChangeAspect="1" noChangeArrowheads="1"/>
            </p:cNvSpPr>
            <p:nvPr userDrawn="1"/>
          </p:nvSpPr>
          <p:spPr bwMode="auto">
            <a:xfrm>
              <a:off x="7136674" y="4771940"/>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7" name="Oval 1156"/>
            <p:cNvSpPr>
              <a:spLocks noChangeAspect="1" noChangeArrowheads="1"/>
            </p:cNvSpPr>
            <p:nvPr userDrawn="1"/>
          </p:nvSpPr>
          <p:spPr bwMode="auto">
            <a:xfrm>
              <a:off x="7248250" y="4771940"/>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8" name="Oval 1157"/>
            <p:cNvSpPr>
              <a:spLocks noChangeAspect="1" noChangeArrowheads="1"/>
            </p:cNvSpPr>
            <p:nvPr userDrawn="1"/>
          </p:nvSpPr>
          <p:spPr bwMode="auto">
            <a:xfrm>
              <a:off x="7361334" y="4771940"/>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9" name="Oval 1158"/>
            <p:cNvSpPr>
              <a:spLocks noChangeAspect="1" noChangeArrowheads="1"/>
            </p:cNvSpPr>
            <p:nvPr userDrawn="1"/>
          </p:nvSpPr>
          <p:spPr bwMode="auto">
            <a:xfrm>
              <a:off x="7472910" y="4771940"/>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0" name="Oval 1159"/>
            <p:cNvSpPr>
              <a:spLocks noChangeAspect="1" noChangeArrowheads="1"/>
            </p:cNvSpPr>
            <p:nvPr userDrawn="1"/>
          </p:nvSpPr>
          <p:spPr bwMode="auto">
            <a:xfrm>
              <a:off x="7585994" y="4771940"/>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1" name="Oval 1160"/>
            <p:cNvSpPr>
              <a:spLocks noChangeAspect="1" noChangeArrowheads="1"/>
            </p:cNvSpPr>
            <p:nvPr userDrawn="1"/>
          </p:nvSpPr>
          <p:spPr bwMode="auto">
            <a:xfrm>
              <a:off x="7697570" y="4771940"/>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2" name="Oval 1161"/>
            <p:cNvSpPr>
              <a:spLocks noChangeAspect="1" noChangeArrowheads="1"/>
            </p:cNvSpPr>
            <p:nvPr userDrawn="1"/>
          </p:nvSpPr>
          <p:spPr bwMode="auto">
            <a:xfrm>
              <a:off x="7810653" y="4771940"/>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3" name="Oval 1162"/>
            <p:cNvSpPr>
              <a:spLocks noChangeAspect="1" noChangeArrowheads="1"/>
            </p:cNvSpPr>
            <p:nvPr userDrawn="1"/>
          </p:nvSpPr>
          <p:spPr bwMode="auto">
            <a:xfrm>
              <a:off x="7922229" y="4771940"/>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4" name="Oval 1163"/>
            <p:cNvSpPr>
              <a:spLocks noChangeAspect="1" noChangeArrowheads="1"/>
            </p:cNvSpPr>
            <p:nvPr userDrawn="1"/>
          </p:nvSpPr>
          <p:spPr bwMode="auto">
            <a:xfrm>
              <a:off x="2641969" y="4875977"/>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5" name="Oval 1164"/>
            <p:cNvSpPr>
              <a:spLocks noChangeAspect="1" noChangeArrowheads="1"/>
            </p:cNvSpPr>
            <p:nvPr userDrawn="1"/>
          </p:nvSpPr>
          <p:spPr bwMode="auto">
            <a:xfrm>
              <a:off x="2753545" y="4875977"/>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6" name="Oval 1165"/>
            <p:cNvSpPr>
              <a:spLocks noChangeAspect="1" noChangeArrowheads="1"/>
            </p:cNvSpPr>
            <p:nvPr userDrawn="1"/>
          </p:nvSpPr>
          <p:spPr bwMode="auto">
            <a:xfrm>
              <a:off x="2866630" y="4875977"/>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7" name="Oval 1166"/>
            <p:cNvSpPr>
              <a:spLocks noChangeAspect="1" noChangeArrowheads="1"/>
            </p:cNvSpPr>
            <p:nvPr userDrawn="1"/>
          </p:nvSpPr>
          <p:spPr bwMode="auto">
            <a:xfrm>
              <a:off x="2978206" y="4875977"/>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8" name="Oval 1167"/>
            <p:cNvSpPr>
              <a:spLocks noChangeAspect="1" noChangeArrowheads="1"/>
            </p:cNvSpPr>
            <p:nvPr userDrawn="1"/>
          </p:nvSpPr>
          <p:spPr bwMode="auto">
            <a:xfrm>
              <a:off x="3091289" y="4875977"/>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9" name="Oval 1168"/>
            <p:cNvSpPr>
              <a:spLocks noChangeAspect="1" noChangeArrowheads="1"/>
            </p:cNvSpPr>
            <p:nvPr userDrawn="1"/>
          </p:nvSpPr>
          <p:spPr bwMode="auto">
            <a:xfrm>
              <a:off x="4663908" y="4875977"/>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0" name="Oval 1169"/>
            <p:cNvSpPr>
              <a:spLocks noChangeAspect="1" noChangeArrowheads="1"/>
            </p:cNvSpPr>
            <p:nvPr userDrawn="1"/>
          </p:nvSpPr>
          <p:spPr bwMode="auto">
            <a:xfrm>
              <a:off x="4776992" y="4875977"/>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1" name="Oval 1170"/>
            <p:cNvSpPr>
              <a:spLocks noChangeAspect="1" noChangeArrowheads="1"/>
            </p:cNvSpPr>
            <p:nvPr userDrawn="1"/>
          </p:nvSpPr>
          <p:spPr bwMode="auto">
            <a:xfrm>
              <a:off x="4888568" y="4875977"/>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2" name="Oval 1171"/>
            <p:cNvSpPr>
              <a:spLocks noChangeAspect="1" noChangeArrowheads="1"/>
            </p:cNvSpPr>
            <p:nvPr userDrawn="1"/>
          </p:nvSpPr>
          <p:spPr bwMode="auto">
            <a:xfrm>
              <a:off x="5001652" y="4875977"/>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3" name="Oval 1172"/>
            <p:cNvSpPr>
              <a:spLocks noChangeAspect="1" noChangeArrowheads="1"/>
            </p:cNvSpPr>
            <p:nvPr userDrawn="1"/>
          </p:nvSpPr>
          <p:spPr bwMode="auto">
            <a:xfrm>
              <a:off x="7023590" y="4875977"/>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4" name="Oval 1173"/>
            <p:cNvSpPr>
              <a:spLocks noChangeAspect="1" noChangeArrowheads="1"/>
            </p:cNvSpPr>
            <p:nvPr userDrawn="1"/>
          </p:nvSpPr>
          <p:spPr bwMode="auto">
            <a:xfrm>
              <a:off x="7136674" y="4875977"/>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5" name="Oval 1174"/>
            <p:cNvSpPr>
              <a:spLocks noChangeAspect="1" noChangeArrowheads="1"/>
            </p:cNvSpPr>
            <p:nvPr userDrawn="1"/>
          </p:nvSpPr>
          <p:spPr bwMode="auto">
            <a:xfrm>
              <a:off x="7248250" y="4875977"/>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6" name="Oval 1175"/>
            <p:cNvSpPr>
              <a:spLocks noChangeAspect="1" noChangeArrowheads="1"/>
            </p:cNvSpPr>
            <p:nvPr userDrawn="1"/>
          </p:nvSpPr>
          <p:spPr bwMode="auto">
            <a:xfrm>
              <a:off x="7361334" y="4875977"/>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7" name="Oval 1176"/>
            <p:cNvSpPr>
              <a:spLocks noChangeAspect="1" noChangeArrowheads="1"/>
            </p:cNvSpPr>
            <p:nvPr userDrawn="1"/>
          </p:nvSpPr>
          <p:spPr bwMode="auto">
            <a:xfrm>
              <a:off x="7472910" y="4875977"/>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8" name="Oval 1177"/>
            <p:cNvSpPr>
              <a:spLocks noChangeAspect="1" noChangeArrowheads="1"/>
            </p:cNvSpPr>
            <p:nvPr userDrawn="1"/>
          </p:nvSpPr>
          <p:spPr bwMode="auto">
            <a:xfrm>
              <a:off x="7585994" y="4875977"/>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9" name="Oval 1178"/>
            <p:cNvSpPr>
              <a:spLocks noChangeAspect="1" noChangeArrowheads="1"/>
            </p:cNvSpPr>
            <p:nvPr userDrawn="1"/>
          </p:nvSpPr>
          <p:spPr bwMode="auto">
            <a:xfrm>
              <a:off x="7697570" y="4875977"/>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0" name="Oval 1179"/>
            <p:cNvSpPr>
              <a:spLocks noChangeAspect="1" noChangeArrowheads="1"/>
            </p:cNvSpPr>
            <p:nvPr userDrawn="1"/>
          </p:nvSpPr>
          <p:spPr bwMode="auto">
            <a:xfrm>
              <a:off x="7810653" y="4875977"/>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1" name="Oval 1180"/>
            <p:cNvSpPr>
              <a:spLocks noChangeAspect="1" noChangeArrowheads="1"/>
            </p:cNvSpPr>
            <p:nvPr userDrawn="1"/>
          </p:nvSpPr>
          <p:spPr bwMode="auto">
            <a:xfrm>
              <a:off x="7922229" y="4875977"/>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412" name="Oval 1181"/>
            <p:cNvSpPr>
              <a:spLocks noChangeAspect="1" noChangeArrowheads="1"/>
            </p:cNvSpPr>
            <p:nvPr userDrawn="1"/>
          </p:nvSpPr>
          <p:spPr bwMode="auto">
            <a:xfrm>
              <a:off x="2641969" y="4978507"/>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3" name="Oval 1182"/>
            <p:cNvSpPr>
              <a:spLocks noChangeAspect="1" noChangeArrowheads="1"/>
            </p:cNvSpPr>
            <p:nvPr userDrawn="1"/>
          </p:nvSpPr>
          <p:spPr bwMode="auto">
            <a:xfrm>
              <a:off x="2753545" y="4978507"/>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4" name="Oval 1183"/>
            <p:cNvSpPr>
              <a:spLocks noChangeAspect="1" noChangeArrowheads="1"/>
            </p:cNvSpPr>
            <p:nvPr userDrawn="1"/>
          </p:nvSpPr>
          <p:spPr bwMode="auto">
            <a:xfrm>
              <a:off x="2866630" y="4978507"/>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5" name="Oval 1184"/>
            <p:cNvSpPr>
              <a:spLocks noChangeAspect="1" noChangeArrowheads="1"/>
            </p:cNvSpPr>
            <p:nvPr userDrawn="1"/>
          </p:nvSpPr>
          <p:spPr bwMode="auto">
            <a:xfrm>
              <a:off x="2978206" y="4978507"/>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6" name="Oval 1185"/>
            <p:cNvSpPr>
              <a:spLocks noChangeAspect="1" noChangeArrowheads="1"/>
            </p:cNvSpPr>
            <p:nvPr userDrawn="1"/>
          </p:nvSpPr>
          <p:spPr bwMode="auto">
            <a:xfrm>
              <a:off x="3091289" y="4978507"/>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7" name="Oval 1186"/>
            <p:cNvSpPr>
              <a:spLocks noChangeAspect="1" noChangeArrowheads="1"/>
            </p:cNvSpPr>
            <p:nvPr userDrawn="1"/>
          </p:nvSpPr>
          <p:spPr bwMode="auto">
            <a:xfrm>
              <a:off x="4776992" y="4978507"/>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8" name="Oval 1187"/>
            <p:cNvSpPr>
              <a:spLocks noChangeAspect="1" noChangeArrowheads="1"/>
            </p:cNvSpPr>
            <p:nvPr userDrawn="1"/>
          </p:nvSpPr>
          <p:spPr bwMode="auto">
            <a:xfrm>
              <a:off x="4888568" y="4978507"/>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9" name="Oval 1188"/>
            <p:cNvSpPr>
              <a:spLocks noChangeAspect="1" noChangeArrowheads="1"/>
            </p:cNvSpPr>
            <p:nvPr userDrawn="1"/>
          </p:nvSpPr>
          <p:spPr bwMode="auto">
            <a:xfrm>
              <a:off x="5001652" y="4978507"/>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0" name="Oval 1189"/>
            <p:cNvSpPr>
              <a:spLocks noChangeAspect="1" noChangeArrowheads="1"/>
            </p:cNvSpPr>
            <p:nvPr userDrawn="1"/>
          </p:nvSpPr>
          <p:spPr bwMode="auto">
            <a:xfrm>
              <a:off x="7023590" y="4978507"/>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1" name="Oval 1190"/>
            <p:cNvSpPr>
              <a:spLocks noChangeAspect="1" noChangeArrowheads="1"/>
            </p:cNvSpPr>
            <p:nvPr userDrawn="1"/>
          </p:nvSpPr>
          <p:spPr bwMode="auto">
            <a:xfrm>
              <a:off x="7136674" y="4978507"/>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2" name="Oval 1191"/>
            <p:cNvSpPr>
              <a:spLocks noChangeAspect="1" noChangeArrowheads="1"/>
            </p:cNvSpPr>
            <p:nvPr userDrawn="1"/>
          </p:nvSpPr>
          <p:spPr bwMode="auto">
            <a:xfrm>
              <a:off x="7472910" y="4978507"/>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3" name="Oval 1192"/>
            <p:cNvSpPr>
              <a:spLocks noChangeAspect="1" noChangeArrowheads="1"/>
            </p:cNvSpPr>
            <p:nvPr userDrawn="1"/>
          </p:nvSpPr>
          <p:spPr bwMode="auto">
            <a:xfrm>
              <a:off x="7585994" y="4978507"/>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4" name="Oval 1193"/>
            <p:cNvSpPr>
              <a:spLocks noChangeAspect="1" noChangeArrowheads="1"/>
            </p:cNvSpPr>
            <p:nvPr userDrawn="1"/>
          </p:nvSpPr>
          <p:spPr bwMode="auto">
            <a:xfrm>
              <a:off x="7697570" y="4978507"/>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5" name="Oval 1194"/>
            <p:cNvSpPr>
              <a:spLocks noChangeAspect="1" noChangeArrowheads="1"/>
            </p:cNvSpPr>
            <p:nvPr userDrawn="1"/>
          </p:nvSpPr>
          <p:spPr bwMode="auto">
            <a:xfrm>
              <a:off x="7810653" y="4978507"/>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6" name="Oval 1195"/>
            <p:cNvSpPr>
              <a:spLocks noChangeAspect="1" noChangeArrowheads="1"/>
            </p:cNvSpPr>
            <p:nvPr userDrawn="1"/>
          </p:nvSpPr>
          <p:spPr bwMode="auto">
            <a:xfrm>
              <a:off x="2641969" y="5082543"/>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7" name="Oval 1196"/>
            <p:cNvSpPr>
              <a:spLocks noChangeAspect="1" noChangeArrowheads="1"/>
            </p:cNvSpPr>
            <p:nvPr userDrawn="1"/>
          </p:nvSpPr>
          <p:spPr bwMode="auto">
            <a:xfrm>
              <a:off x="2753545" y="5082543"/>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8" name="Oval 1197"/>
            <p:cNvSpPr>
              <a:spLocks noChangeAspect="1" noChangeArrowheads="1"/>
            </p:cNvSpPr>
            <p:nvPr userDrawn="1"/>
          </p:nvSpPr>
          <p:spPr bwMode="auto">
            <a:xfrm>
              <a:off x="2866630" y="5082543"/>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9" name="Oval 1198"/>
            <p:cNvSpPr>
              <a:spLocks noChangeAspect="1" noChangeArrowheads="1"/>
            </p:cNvSpPr>
            <p:nvPr userDrawn="1"/>
          </p:nvSpPr>
          <p:spPr bwMode="auto">
            <a:xfrm>
              <a:off x="2978206" y="5082543"/>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0" name="Oval 1199"/>
            <p:cNvSpPr>
              <a:spLocks noChangeAspect="1" noChangeArrowheads="1"/>
            </p:cNvSpPr>
            <p:nvPr userDrawn="1"/>
          </p:nvSpPr>
          <p:spPr bwMode="auto">
            <a:xfrm>
              <a:off x="4776992" y="5082543"/>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1" name="Oval 1200"/>
            <p:cNvSpPr>
              <a:spLocks noChangeAspect="1" noChangeArrowheads="1"/>
            </p:cNvSpPr>
            <p:nvPr userDrawn="1"/>
          </p:nvSpPr>
          <p:spPr bwMode="auto">
            <a:xfrm>
              <a:off x="7585994" y="5082543"/>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2" name="Oval 1201"/>
            <p:cNvSpPr>
              <a:spLocks noChangeAspect="1" noChangeArrowheads="1"/>
            </p:cNvSpPr>
            <p:nvPr userDrawn="1"/>
          </p:nvSpPr>
          <p:spPr bwMode="auto">
            <a:xfrm>
              <a:off x="7697570" y="5082543"/>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3" name="Oval 1202"/>
            <p:cNvSpPr>
              <a:spLocks noChangeAspect="1" noChangeArrowheads="1"/>
            </p:cNvSpPr>
            <p:nvPr userDrawn="1"/>
          </p:nvSpPr>
          <p:spPr bwMode="auto">
            <a:xfrm>
              <a:off x="7810653" y="5082543"/>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4" name="Oval 1203"/>
            <p:cNvSpPr>
              <a:spLocks noChangeAspect="1" noChangeArrowheads="1"/>
            </p:cNvSpPr>
            <p:nvPr userDrawn="1"/>
          </p:nvSpPr>
          <p:spPr bwMode="auto">
            <a:xfrm>
              <a:off x="8484633" y="5082543"/>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5" name="Oval 1204"/>
            <p:cNvSpPr>
              <a:spLocks noChangeAspect="1" noChangeArrowheads="1"/>
            </p:cNvSpPr>
            <p:nvPr userDrawn="1"/>
          </p:nvSpPr>
          <p:spPr bwMode="auto">
            <a:xfrm>
              <a:off x="2641969" y="5186581"/>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6" name="Oval 1205"/>
            <p:cNvSpPr>
              <a:spLocks noChangeAspect="1" noChangeArrowheads="1"/>
            </p:cNvSpPr>
            <p:nvPr userDrawn="1"/>
          </p:nvSpPr>
          <p:spPr bwMode="auto">
            <a:xfrm>
              <a:off x="2753545" y="5186581"/>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7" name="Oval 1206"/>
            <p:cNvSpPr>
              <a:spLocks noChangeAspect="1" noChangeArrowheads="1"/>
            </p:cNvSpPr>
            <p:nvPr userDrawn="1"/>
          </p:nvSpPr>
          <p:spPr bwMode="auto">
            <a:xfrm>
              <a:off x="2866630" y="5186581"/>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8" name="Oval 1207"/>
            <p:cNvSpPr>
              <a:spLocks noChangeAspect="1" noChangeArrowheads="1"/>
            </p:cNvSpPr>
            <p:nvPr userDrawn="1"/>
          </p:nvSpPr>
          <p:spPr bwMode="auto">
            <a:xfrm>
              <a:off x="7697570" y="5186581"/>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9" name="Oval 1208"/>
            <p:cNvSpPr>
              <a:spLocks noChangeAspect="1" noChangeArrowheads="1"/>
            </p:cNvSpPr>
            <p:nvPr userDrawn="1"/>
          </p:nvSpPr>
          <p:spPr bwMode="auto">
            <a:xfrm>
              <a:off x="7810653" y="5186581"/>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0" name="Oval 1209"/>
            <p:cNvSpPr>
              <a:spLocks noChangeAspect="1" noChangeArrowheads="1"/>
            </p:cNvSpPr>
            <p:nvPr userDrawn="1"/>
          </p:nvSpPr>
          <p:spPr bwMode="auto">
            <a:xfrm>
              <a:off x="8484633" y="5186581"/>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1" name="Oval 1210"/>
            <p:cNvSpPr>
              <a:spLocks noChangeAspect="1" noChangeArrowheads="1"/>
            </p:cNvSpPr>
            <p:nvPr userDrawn="1"/>
          </p:nvSpPr>
          <p:spPr bwMode="auto">
            <a:xfrm>
              <a:off x="2641969" y="5290618"/>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2" name="Oval 1211"/>
            <p:cNvSpPr>
              <a:spLocks noChangeAspect="1" noChangeArrowheads="1"/>
            </p:cNvSpPr>
            <p:nvPr userDrawn="1"/>
          </p:nvSpPr>
          <p:spPr bwMode="auto">
            <a:xfrm>
              <a:off x="2753545" y="5290618"/>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3" name="Oval 1212"/>
            <p:cNvSpPr>
              <a:spLocks noChangeAspect="1" noChangeArrowheads="1"/>
            </p:cNvSpPr>
            <p:nvPr userDrawn="1"/>
          </p:nvSpPr>
          <p:spPr bwMode="auto">
            <a:xfrm>
              <a:off x="7810653" y="5290618"/>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4" name="Oval 1213"/>
            <p:cNvSpPr>
              <a:spLocks noChangeAspect="1" noChangeArrowheads="1"/>
            </p:cNvSpPr>
            <p:nvPr userDrawn="1"/>
          </p:nvSpPr>
          <p:spPr bwMode="auto">
            <a:xfrm>
              <a:off x="8371549" y="5290618"/>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5" name="Oval 1214"/>
            <p:cNvSpPr>
              <a:spLocks noChangeAspect="1" noChangeArrowheads="1"/>
            </p:cNvSpPr>
            <p:nvPr userDrawn="1"/>
          </p:nvSpPr>
          <p:spPr bwMode="auto">
            <a:xfrm>
              <a:off x="2641969" y="5394655"/>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6" name="Oval 1215"/>
            <p:cNvSpPr>
              <a:spLocks noChangeAspect="1" noChangeArrowheads="1"/>
            </p:cNvSpPr>
            <p:nvPr userDrawn="1"/>
          </p:nvSpPr>
          <p:spPr bwMode="auto">
            <a:xfrm>
              <a:off x="2753545" y="5394655"/>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7" name="Oval 1216"/>
            <p:cNvSpPr>
              <a:spLocks noChangeAspect="1" noChangeArrowheads="1"/>
            </p:cNvSpPr>
            <p:nvPr userDrawn="1"/>
          </p:nvSpPr>
          <p:spPr bwMode="auto">
            <a:xfrm>
              <a:off x="8259973" y="5394655"/>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8" name="Oval 1217"/>
            <p:cNvSpPr>
              <a:spLocks noChangeAspect="1" noChangeArrowheads="1"/>
            </p:cNvSpPr>
            <p:nvPr userDrawn="1"/>
          </p:nvSpPr>
          <p:spPr bwMode="auto">
            <a:xfrm>
              <a:off x="2641969" y="5497185"/>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9" name="Oval 1218"/>
            <p:cNvSpPr>
              <a:spLocks noChangeAspect="1" noChangeArrowheads="1"/>
            </p:cNvSpPr>
            <p:nvPr userDrawn="1"/>
          </p:nvSpPr>
          <p:spPr bwMode="auto">
            <a:xfrm>
              <a:off x="2753545" y="5497185"/>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0" name="Oval 1219"/>
            <p:cNvSpPr>
              <a:spLocks noChangeAspect="1" noChangeArrowheads="1"/>
            </p:cNvSpPr>
            <p:nvPr userDrawn="1"/>
          </p:nvSpPr>
          <p:spPr bwMode="auto">
            <a:xfrm>
              <a:off x="2641969" y="5601221"/>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1" name="Oval 1220"/>
            <p:cNvSpPr>
              <a:spLocks noChangeAspect="1" noChangeArrowheads="1"/>
            </p:cNvSpPr>
            <p:nvPr userDrawn="1"/>
          </p:nvSpPr>
          <p:spPr bwMode="auto">
            <a:xfrm>
              <a:off x="2641969" y="5705259"/>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2" name="Oval 1221"/>
            <p:cNvSpPr>
              <a:spLocks noChangeAspect="1" noChangeArrowheads="1"/>
            </p:cNvSpPr>
            <p:nvPr userDrawn="1"/>
          </p:nvSpPr>
          <p:spPr bwMode="auto">
            <a:xfrm>
              <a:off x="2753545" y="5705259"/>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3" name="Oval 1222"/>
            <p:cNvSpPr>
              <a:spLocks noChangeAspect="1" noChangeArrowheads="1"/>
            </p:cNvSpPr>
            <p:nvPr userDrawn="1"/>
          </p:nvSpPr>
          <p:spPr bwMode="auto">
            <a:xfrm>
              <a:off x="4103013" y="2697229"/>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4" name="Oval 1223"/>
            <p:cNvSpPr>
              <a:spLocks noChangeAspect="1" noChangeArrowheads="1"/>
            </p:cNvSpPr>
            <p:nvPr userDrawn="1"/>
          </p:nvSpPr>
          <p:spPr bwMode="auto">
            <a:xfrm>
              <a:off x="4214589" y="2697229"/>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grpSp>
      <p:sp>
        <p:nvSpPr>
          <p:cNvPr id="2456" name="Oval 2455"/>
          <p:cNvSpPr/>
          <p:nvPr/>
        </p:nvSpPr>
        <p:spPr bwMode="auto">
          <a:xfrm>
            <a:off x="1757041" y="2236500"/>
            <a:ext cx="432484" cy="435401"/>
          </a:xfrm>
          <a:prstGeom prst="ellipse">
            <a:avLst/>
          </a:prstGeom>
          <a:solidFill>
            <a:srgbClr val="92D050">
              <a:alpha val="80000"/>
            </a:srgbClr>
          </a:solidFill>
          <a:ln w="3175" cap="flat" cmpd="sng" algn="ctr">
            <a:solidFill>
              <a:schemeClr val="tx1">
                <a:alpha val="60000"/>
              </a:schemeClr>
            </a:solid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57" name="Oval 2456"/>
          <p:cNvSpPr/>
          <p:nvPr/>
        </p:nvSpPr>
        <p:spPr bwMode="auto">
          <a:xfrm>
            <a:off x="2924972" y="1908690"/>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58" name="Oval 2457"/>
          <p:cNvSpPr/>
          <p:nvPr/>
        </p:nvSpPr>
        <p:spPr bwMode="auto">
          <a:xfrm>
            <a:off x="2301339" y="2691529"/>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59" name="Oval 2458"/>
          <p:cNvSpPr/>
          <p:nvPr/>
        </p:nvSpPr>
        <p:spPr bwMode="auto">
          <a:xfrm>
            <a:off x="5804842" y="1736825"/>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60" name="Oval 2459"/>
          <p:cNvSpPr/>
          <p:nvPr/>
        </p:nvSpPr>
        <p:spPr bwMode="auto">
          <a:xfrm>
            <a:off x="5343095" y="1704506"/>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61" name="Oval 2460"/>
          <p:cNvSpPr/>
          <p:nvPr/>
        </p:nvSpPr>
        <p:spPr bwMode="auto">
          <a:xfrm>
            <a:off x="9357542" y="2967256"/>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2" name="Oval 2461"/>
          <p:cNvSpPr/>
          <p:nvPr/>
        </p:nvSpPr>
        <p:spPr bwMode="auto">
          <a:xfrm>
            <a:off x="8788859" y="3926617"/>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3" name="Oval 2462"/>
          <p:cNvSpPr/>
          <p:nvPr/>
        </p:nvSpPr>
        <p:spPr bwMode="auto">
          <a:xfrm>
            <a:off x="10033036" y="4780224"/>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4" name="Oval 2463"/>
          <p:cNvSpPr/>
          <p:nvPr/>
        </p:nvSpPr>
        <p:spPr bwMode="auto">
          <a:xfrm>
            <a:off x="10211897" y="5403979"/>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5" name="Oval 2464"/>
          <p:cNvSpPr/>
          <p:nvPr/>
        </p:nvSpPr>
        <p:spPr bwMode="auto">
          <a:xfrm>
            <a:off x="9995654" y="2504739"/>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6" name="Oval 2465"/>
          <p:cNvSpPr/>
          <p:nvPr/>
        </p:nvSpPr>
        <p:spPr bwMode="auto">
          <a:xfrm>
            <a:off x="9995654" y="2213594"/>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7" name="Oval 2466"/>
          <p:cNvSpPr/>
          <p:nvPr/>
        </p:nvSpPr>
        <p:spPr bwMode="auto">
          <a:xfrm>
            <a:off x="9219254" y="1941206"/>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8" name="Oval 2467"/>
          <p:cNvSpPr/>
          <p:nvPr/>
        </p:nvSpPr>
        <p:spPr bwMode="auto">
          <a:xfrm>
            <a:off x="8934845" y="2722440"/>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9" name="Oval 2468"/>
          <p:cNvSpPr/>
          <p:nvPr/>
        </p:nvSpPr>
        <p:spPr bwMode="auto">
          <a:xfrm>
            <a:off x="2831743" y="2369941"/>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70" name="Oval 2469"/>
          <p:cNvSpPr/>
          <p:nvPr/>
        </p:nvSpPr>
        <p:spPr bwMode="auto">
          <a:xfrm>
            <a:off x="3391900" y="2213594"/>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71" name="Oval 2470"/>
          <p:cNvSpPr/>
          <p:nvPr/>
        </p:nvSpPr>
        <p:spPr bwMode="auto">
          <a:xfrm>
            <a:off x="4266085" y="4507506"/>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 name="TextBox 1"/>
          <p:cNvSpPr txBox="1"/>
          <p:nvPr/>
        </p:nvSpPr>
        <p:spPr>
          <a:xfrm>
            <a:off x="-17888" y="0"/>
            <a:ext cx="12209888" cy="954493"/>
          </a:xfrm>
          <a:prstGeom prst="rect">
            <a:avLst/>
          </a:prstGeom>
          <a:solidFill>
            <a:srgbClr val="19396C">
              <a:alpha val="76863"/>
            </a:srgbClr>
          </a:solidFill>
        </p:spPr>
        <p:txBody>
          <a:bodyPr wrap="square" rtlCol="0" anchor="ctr">
            <a:noAutofit/>
          </a:bodyPr>
          <a:lstStyle/>
          <a:p>
            <a:pPr algn="ctr"/>
            <a:r>
              <a:rPr lang="en-US" sz="3600" dirty="0" smtClean="0">
                <a:solidFill>
                  <a:srgbClr val="92D050"/>
                </a:solidFill>
              </a:rPr>
              <a:t>16 regions worldwide in 2014</a:t>
            </a:r>
            <a:endParaRPr lang="en-US" sz="3600" dirty="0">
              <a:solidFill>
                <a:srgbClr val="92D050"/>
              </a:solidFill>
            </a:endParaRPr>
          </a:p>
        </p:txBody>
      </p:sp>
    </p:spTree>
    <p:extLst>
      <p:ext uri="{BB962C8B-B14F-4D97-AF65-F5344CB8AC3E}">
        <p14:creationId xmlns:p14="http://schemas.microsoft.com/office/powerpoint/2010/main" val="2486604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
                                  </p:stCondLst>
                                  <p:childTnLst>
                                    <p:set>
                                      <p:cBhvr>
                                        <p:cTn id="6" dur="1" fill="hold">
                                          <p:stCondLst>
                                            <p:cond delay="0"/>
                                          </p:stCondLst>
                                        </p:cTn>
                                        <p:tgtEl>
                                          <p:spTgt spid="2456"/>
                                        </p:tgtEl>
                                        <p:attrNameLst>
                                          <p:attrName>style.visibility</p:attrName>
                                        </p:attrNameLst>
                                      </p:cBhvr>
                                      <p:to>
                                        <p:strVal val="visible"/>
                                      </p:to>
                                    </p:set>
                                    <p:animEffect transition="in" filter="fade">
                                      <p:cBhvr>
                                        <p:cTn id="7" dur="250"/>
                                        <p:tgtEl>
                                          <p:spTgt spid="2456"/>
                                        </p:tgtEl>
                                      </p:cBhvr>
                                    </p:animEffect>
                                  </p:childTnLst>
                                </p:cTn>
                              </p:par>
                              <p:par>
                                <p:cTn id="8" presetID="10" presetClass="entr" presetSubtype="0" fill="hold" grpId="0" nodeType="withEffect">
                                  <p:stCondLst>
                                    <p:cond delay="150"/>
                                  </p:stCondLst>
                                  <p:childTnLst>
                                    <p:set>
                                      <p:cBhvr>
                                        <p:cTn id="9" dur="1" fill="hold">
                                          <p:stCondLst>
                                            <p:cond delay="0"/>
                                          </p:stCondLst>
                                        </p:cTn>
                                        <p:tgtEl>
                                          <p:spTgt spid="2457"/>
                                        </p:tgtEl>
                                        <p:attrNameLst>
                                          <p:attrName>style.visibility</p:attrName>
                                        </p:attrNameLst>
                                      </p:cBhvr>
                                      <p:to>
                                        <p:strVal val="visible"/>
                                      </p:to>
                                    </p:set>
                                    <p:animEffect transition="in" filter="fade">
                                      <p:cBhvr>
                                        <p:cTn id="10" dur="250"/>
                                        <p:tgtEl>
                                          <p:spTgt spid="2457"/>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2458"/>
                                        </p:tgtEl>
                                        <p:attrNameLst>
                                          <p:attrName>style.visibility</p:attrName>
                                        </p:attrNameLst>
                                      </p:cBhvr>
                                      <p:to>
                                        <p:strVal val="visible"/>
                                      </p:to>
                                    </p:set>
                                    <p:animEffect transition="in" filter="fade">
                                      <p:cBhvr>
                                        <p:cTn id="13" dur="250"/>
                                        <p:tgtEl>
                                          <p:spTgt spid="2458"/>
                                        </p:tgtEl>
                                      </p:cBhvr>
                                    </p:animEffect>
                                  </p:childTnLst>
                                </p:cTn>
                              </p:par>
                              <p:par>
                                <p:cTn id="14" presetID="10" presetClass="entr" presetSubtype="0" fill="hold" grpId="0" nodeType="withEffect">
                                  <p:stCondLst>
                                    <p:cond delay="250"/>
                                  </p:stCondLst>
                                  <p:childTnLst>
                                    <p:set>
                                      <p:cBhvr>
                                        <p:cTn id="15" dur="1" fill="hold">
                                          <p:stCondLst>
                                            <p:cond delay="0"/>
                                          </p:stCondLst>
                                        </p:cTn>
                                        <p:tgtEl>
                                          <p:spTgt spid="2459"/>
                                        </p:tgtEl>
                                        <p:attrNameLst>
                                          <p:attrName>style.visibility</p:attrName>
                                        </p:attrNameLst>
                                      </p:cBhvr>
                                      <p:to>
                                        <p:strVal val="visible"/>
                                      </p:to>
                                    </p:set>
                                    <p:animEffect transition="in" filter="fade">
                                      <p:cBhvr>
                                        <p:cTn id="16" dur="250"/>
                                        <p:tgtEl>
                                          <p:spTgt spid="2459"/>
                                        </p:tgtEl>
                                      </p:cBhvr>
                                    </p:animEffect>
                                  </p:childTnLst>
                                </p:cTn>
                              </p:par>
                              <p:par>
                                <p:cTn id="17" presetID="10" presetClass="entr" presetSubtype="0" fill="hold" grpId="0" nodeType="withEffect">
                                  <p:stCondLst>
                                    <p:cond delay="300"/>
                                  </p:stCondLst>
                                  <p:childTnLst>
                                    <p:set>
                                      <p:cBhvr>
                                        <p:cTn id="18" dur="1" fill="hold">
                                          <p:stCondLst>
                                            <p:cond delay="0"/>
                                          </p:stCondLst>
                                        </p:cTn>
                                        <p:tgtEl>
                                          <p:spTgt spid="2460"/>
                                        </p:tgtEl>
                                        <p:attrNameLst>
                                          <p:attrName>style.visibility</p:attrName>
                                        </p:attrNameLst>
                                      </p:cBhvr>
                                      <p:to>
                                        <p:strVal val="visible"/>
                                      </p:to>
                                    </p:set>
                                    <p:animEffect transition="in" filter="fade">
                                      <p:cBhvr>
                                        <p:cTn id="19" dur="250"/>
                                        <p:tgtEl>
                                          <p:spTgt spid="2460"/>
                                        </p:tgtEl>
                                      </p:cBhvr>
                                    </p:animEffect>
                                  </p:childTnLst>
                                </p:cTn>
                              </p:par>
                              <p:par>
                                <p:cTn id="20" presetID="10" presetClass="entr" presetSubtype="0" fill="hold" grpId="0" nodeType="withEffect">
                                  <p:stCondLst>
                                    <p:cond delay="350"/>
                                  </p:stCondLst>
                                  <p:childTnLst>
                                    <p:set>
                                      <p:cBhvr>
                                        <p:cTn id="21" dur="1" fill="hold">
                                          <p:stCondLst>
                                            <p:cond delay="0"/>
                                          </p:stCondLst>
                                        </p:cTn>
                                        <p:tgtEl>
                                          <p:spTgt spid="2461"/>
                                        </p:tgtEl>
                                        <p:attrNameLst>
                                          <p:attrName>style.visibility</p:attrName>
                                        </p:attrNameLst>
                                      </p:cBhvr>
                                      <p:to>
                                        <p:strVal val="visible"/>
                                      </p:to>
                                    </p:set>
                                    <p:animEffect transition="in" filter="fade">
                                      <p:cBhvr>
                                        <p:cTn id="22" dur="250"/>
                                        <p:tgtEl>
                                          <p:spTgt spid="2461"/>
                                        </p:tgtEl>
                                      </p:cBhvr>
                                    </p:animEffect>
                                  </p:childTnLst>
                                </p:cTn>
                              </p:par>
                              <p:par>
                                <p:cTn id="23" presetID="10" presetClass="entr" presetSubtype="0" fill="hold" grpId="0" nodeType="withEffect">
                                  <p:stCondLst>
                                    <p:cond delay="400"/>
                                  </p:stCondLst>
                                  <p:childTnLst>
                                    <p:set>
                                      <p:cBhvr>
                                        <p:cTn id="24" dur="1" fill="hold">
                                          <p:stCondLst>
                                            <p:cond delay="0"/>
                                          </p:stCondLst>
                                        </p:cTn>
                                        <p:tgtEl>
                                          <p:spTgt spid="2462"/>
                                        </p:tgtEl>
                                        <p:attrNameLst>
                                          <p:attrName>style.visibility</p:attrName>
                                        </p:attrNameLst>
                                      </p:cBhvr>
                                      <p:to>
                                        <p:strVal val="visible"/>
                                      </p:to>
                                    </p:set>
                                    <p:animEffect transition="in" filter="fade">
                                      <p:cBhvr>
                                        <p:cTn id="25" dur="250"/>
                                        <p:tgtEl>
                                          <p:spTgt spid="2462"/>
                                        </p:tgtEl>
                                      </p:cBhvr>
                                    </p:animEffect>
                                  </p:childTnLst>
                                </p:cTn>
                              </p:par>
                              <p:par>
                                <p:cTn id="26" presetID="10" presetClass="entr" presetSubtype="0" fill="hold" grpId="0" nodeType="withEffect">
                                  <p:stCondLst>
                                    <p:cond delay="500"/>
                                  </p:stCondLst>
                                  <p:childTnLst>
                                    <p:set>
                                      <p:cBhvr>
                                        <p:cTn id="27" dur="1" fill="hold">
                                          <p:stCondLst>
                                            <p:cond delay="0"/>
                                          </p:stCondLst>
                                        </p:cTn>
                                        <p:tgtEl>
                                          <p:spTgt spid="2463"/>
                                        </p:tgtEl>
                                        <p:attrNameLst>
                                          <p:attrName>style.visibility</p:attrName>
                                        </p:attrNameLst>
                                      </p:cBhvr>
                                      <p:to>
                                        <p:strVal val="visible"/>
                                      </p:to>
                                    </p:set>
                                    <p:animEffect transition="in" filter="fade">
                                      <p:cBhvr>
                                        <p:cTn id="28" dur="250"/>
                                        <p:tgtEl>
                                          <p:spTgt spid="2463"/>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2464"/>
                                        </p:tgtEl>
                                        <p:attrNameLst>
                                          <p:attrName>style.visibility</p:attrName>
                                        </p:attrNameLst>
                                      </p:cBhvr>
                                      <p:to>
                                        <p:strVal val="visible"/>
                                      </p:to>
                                    </p:set>
                                    <p:animEffect transition="in" filter="fade">
                                      <p:cBhvr>
                                        <p:cTn id="31" dur="250"/>
                                        <p:tgtEl>
                                          <p:spTgt spid="2464"/>
                                        </p:tgtEl>
                                      </p:cBhvr>
                                    </p:animEffect>
                                  </p:childTnLst>
                                </p:cTn>
                              </p:par>
                              <p:par>
                                <p:cTn id="32" presetID="10" presetClass="entr" presetSubtype="0" fill="hold" grpId="0" nodeType="withEffect">
                                  <p:stCondLst>
                                    <p:cond delay="500"/>
                                  </p:stCondLst>
                                  <p:childTnLst>
                                    <p:set>
                                      <p:cBhvr>
                                        <p:cTn id="33" dur="1" fill="hold">
                                          <p:stCondLst>
                                            <p:cond delay="0"/>
                                          </p:stCondLst>
                                        </p:cTn>
                                        <p:tgtEl>
                                          <p:spTgt spid="2465"/>
                                        </p:tgtEl>
                                        <p:attrNameLst>
                                          <p:attrName>style.visibility</p:attrName>
                                        </p:attrNameLst>
                                      </p:cBhvr>
                                      <p:to>
                                        <p:strVal val="visible"/>
                                      </p:to>
                                    </p:set>
                                    <p:animEffect transition="in" filter="fade">
                                      <p:cBhvr>
                                        <p:cTn id="34" dur="250"/>
                                        <p:tgtEl>
                                          <p:spTgt spid="2465"/>
                                        </p:tgtEl>
                                      </p:cBhvr>
                                    </p:animEffect>
                                  </p:childTnLst>
                                </p:cTn>
                              </p:par>
                              <p:par>
                                <p:cTn id="35" presetID="10" presetClass="entr" presetSubtype="0" fill="hold" grpId="0" nodeType="withEffect">
                                  <p:stCondLst>
                                    <p:cond delay="500"/>
                                  </p:stCondLst>
                                  <p:childTnLst>
                                    <p:set>
                                      <p:cBhvr>
                                        <p:cTn id="36" dur="1" fill="hold">
                                          <p:stCondLst>
                                            <p:cond delay="0"/>
                                          </p:stCondLst>
                                        </p:cTn>
                                        <p:tgtEl>
                                          <p:spTgt spid="2466"/>
                                        </p:tgtEl>
                                        <p:attrNameLst>
                                          <p:attrName>style.visibility</p:attrName>
                                        </p:attrNameLst>
                                      </p:cBhvr>
                                      <p:to>
                                        <p:strVal val="visible"/>
                                      </p:to>
                                    </p:set>
                                    <p:animEffect transition="in" filter="fade">
                                      <p:cBhvr>
                                        <p:cTn id="37" dur="250"/>
                                        <p:tgtEl>
                                          <p:spTgt spid="2466"/>
                                        </p:tgtEl>
                                      </p:cBhvr>
                                    </p:animEffect>
                                  </p:childTnLst>
                                </p:cTn>
                              </p:par>
                              <p:par>
                                <p:cTn id="38" presetID="10" presetClass="entr" presetSubtype="0" fill="hold" grpId="0" nodeType="withEffect">
                                  <p:stCondLst>
                                    <p:cond delay="500"/>
                                  </p:stCondLst>
                                  <p:childTnLst>
                                    <p:set>
                                      <p:cBhvr>
                                        <p:cTn id="39" dur="1" fill="hold">
                                          <p:stCondLst>
                                            <p:cond delay="0"/>
                                          </p:stCondLst>
                                        </p:cTn>
                                        <p:tgtEl>
                                          <p:spTgt spid="2467"/>
                                        </p:tgtEl>
                                        <p:attrNameLst>
                                          <p:attrName>style.visibility</p:attrName>
                                        </p:attrNameLst>
                                      </p:cBhvr>
                                      <p:to>
                                        <p:strVal val="visible"/>
                                      </p:to>
                                    </p:set>
                                    <p:animEffect transition="in" filter="fade">
                                      <p:cBhvr>
                                        <p:cTn id="40" dur="250"/>
                                        <p:tgtEl>
                                          <p:spTgt spid="2467"/>
                                        </p:tgtEl>
                                      </p:cBhvr>
                                    </p:animEffect>
                                  </p:childTnLst>
                                </p:cTn>
                              </p:par>
                              <p:par>
                                <p:cTn id="41" presetID="10" presetClass="entr" presetSubtype="0" fill="hold" grpId="0" nodeType="withEffect">
                                  <p:stCondLst>
                                    <p:cond delay="500"/>
                                  </p:stCondLst>
                                  <p:childTnLst>
                                    <p:set>
                                      <p:cBhvr>
                                        <p:cTn id="42" dur="1" fill="hold">
                                          <p:stCondLst>
                                            <p:cond delay="0"/>
                                          </p:stCondLst>
                                        </p:cTn>
                                        <p:tgtEl>
                                          <p:spTgt spid="2468"/>
                                        </p:tgtEl>
                                        <p:attrNameLst>
                                          <p:attrName>style.visibility</p:attrName>
                                        </p:attrNameLst>
                                      </p:cBhvr>
                                      <p:to>
                                        <p:strVal val="visible"/>
                                      </p:to>
                                    </p:set>
                                    <p:animEffect transition="in" filter="fade">
                                      <p:cBhvr>
                                        <p:cTn id="43" dur="250"/>
                                        <p:tgtEl>
                                          <p:spTgt spid="2468"/>
                                        </p:tgtEl>
                                      </p:cBhvr>
                                    </p:animEffect>
                                  </p:childTnLst>
                                </p:cTn>
                              </p:par>
                              <p:par>
                                <p:cTn id="44" presetID="10" presetClass="entr" presetSubtype="0" fill="hold" grpId="0" nodeType="withEffect">
                                  <p:stCondLst>
                                    <p:cond delay="500"/>
                                  </p:stCondLst>
                                  <p:childTnLst>
                                    <p:set>
                                      <p:cBhvr>
                                        <p:cTn id="45" dur="1" fill="hold">
                                          <p:stCondLst>
                                            <p:cond delay="0"/>
                                          </p:stCondLst>
                                        </p:cTn>
                                        <p:tgtEl>
                                          <p:spTgt spid="2469"/>
                                        </p:tgtEl>
                                        <p:attrNameLst>
                                          <p:attrName>style.visibility</p:attrName>
                                        </p:attrNameLst>
                                      </p:cBhvr>
                                      <p:to>
                                        <p:strVal val="visible"/>
                                      </p:to>
                                    </p:set>
                                    <p:animEffect transition="in" filter="fade">
                                      <p:cBhvr>
                                        <p:cTn id="46" dur="250"/>
                                        <p:tgtEl>
                                          <p:spTgt spid="2469"/>
                                        </p:tgtEl>
                                      </p:cBhvr>
                                    </p:animEffect>
                                  </p:childTnLst>
                                </p:cTn>
                              </p:par>
                              <p:par>
                                <p:cTn id="47" presetID="10" presetClass="entr" presetSubtype="0" fill="hold" grpId="0" nodeType="withEffect">
                                  <p:stCondLst>
                                    <p:cond delay="500"/>
                                  </p:stCondLst>
                                  <p:childTnLst>
                                    <p:set>
                                      <p:cBhvr>
                                        <p:cTn id="48" dur="1" fill="hold">
                                          <p:stCondLst>
                                            <p:cond delay="0"/>
                                          </p:stCondLst>
                                        </p:cTn>
                                        <p:tgtEl>
                                          <p:spTgt spid="2470"/>
                                        </p:tgtEl>
                                        <p:attrNameLst>
                                          <p:attrName>style.visibility</p:attrName>
                                        </p:attrNameLst>
                                      </p:cBhvr>
                                      <p:to>
                                        <p:strVal val="visible"/>
                                      </p:to>
                                    </p:set>
                                    <p:animEffect transition="in" filter="fade">
                                      <p:cBhvr>
                                        <p:cTn id="49" dur="250"/>
                                        <p:tgtEl>
                                          <p:spTgt spid="2470"/>
                                        </p:tgtEl>
                                      </p:cBhvr>
                                    </p:animEffect>
                                  </p:childTnLst>
                                </p:cTn>
                              </p:par>
                              <p:par>
                                <p:cTn id="50" presetID="10" presetClass="entr" presetSubtype="0" fill="hold" grpId="0" nodeType="withEffect">
                                  <p:stCondLst>
                                    <p:cond delay="500"/>
                                  </p:stCondLst>
                                  <p:childTnLst>
                                    <p:set>
                                      <p:cBhvr>
                                        <p:cTn id="51" dur="1" fill="hold">
                                          <p:stCondLst>
                                            <p:cond delay="0"/>
                                          </p:stCondLst>
                                        </p:cTn>
                                        <p:tgtEl>
                                          <p:spTgt spid="2471"/>
                                        </p:tgtEl>
                                        <p:attrNameLst>
                                          <p:attrName>style.visibility</p:attrName>
                                        </p:attrNameLst>
                                      </p:cBhvr>
                                      <p:to>
                                        <p:strVal val="visible"/>
                                      </p:to>
                                    </p:set>
                                    <p:animEffect transition="in" filter="fade">
                                      <p:cBhvr>
                                        <p:cTn id="52" dur="250"/>
                                        <p:tgtEl>
                                          <p:spTgt spid="2471"/>
                                        </p:tgtEl>
                                      </p:cBhvr>
                                    </p:animEffect>
                                  </p:childTnLst>
                                </p:cTn>
                              </p:par>
                            </p:childTnLst>
                          </p:cTn>
                        </p:par>
                        <p:par>
                          <p:cTn id="53" fill="hold">
                            <p:stCondLst>
                              <p:cond delay="750"/>
                            </p:stCondLst>
                            <p:childTnLst>
                              <p:par>
                                <p:cTn id="54" presetID="12" presetClass="entr" presetSubtype="1" fill="hold" grpId="0" nodeType="afterEffect">
                                  <p:stCondLst>
                                    <p:cond delay="0"/>
                                  </p:stCondLst>
                                  <p:childTnLst>
                                    <p:set>
                                      <p:cBhvr>
                                        <p:cTn id="55" dur="1" fill="hold">
                                          <p:stCondLst>
                                            <p:cond delay="0"/>
                                          </p:stCondLst>
                                        </p:cTn>
                                        <p:tgtEl>
                                          <p:spTgt spid="2"/>
                                        </p:tgtEl>
                                        <p:attrNameLst>
                                          <p:attrName>style.visibility</p:attrName>
                                        </p:attrNameLst>
                                      </p:cBhvr>
                                      <p:to>
                                        <p:strVal val="visible"/>
                                      </p:to>
                                    </p:set>
                                    <p:anim calcmode="lin" valueType="num">
                                      <p:cBhvr additive="base">
                                        <p:cTn id="56" dur="500"/>
                                        <p:tgtEl>
                                          <p:spTgt spid="2"/>
                                        </p:tgtEl>
                                        <p:attrNameLst>
                                          <p:attrName>ppt_y</p:attrName>
                                        </p:attrNameLst>
                                      </p:cBhvr>
                                      <p:tavLst>
                                        <p:tav tm="0">
                                          <p:val>
                                            <p:strVal val="#ppt_y-#ppt_h*1.125000"/>
                                          </p:val>
                                        </p:tav>
                                        <p:tav tm="100000">
                                          <p:val>
                                            <p:strVal val="#ppt_y"/>
                                          </p:val>
                                        </p:tav>
                                      </p:tavLst>
                                    </p:anim>
                                    <p:animEffect transition="in" filter="wipe(down)">
                                      <p:cBhvr>
                                        <p:cTn id="5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6" grpId="0" animBg="1"/>
      <p:bldP spid="2457" grpId="0" animBg="1"/>
      <p:bldP spid="2458" grpId="0" animBg="1"/>
      <p:bldP spid="2459" grpId="0" animBg="1"/>
      <p:bldP spid="2460" grpId="0" animBg="1"/>
      <p:bldP spid="2461" grpId="0" animBg="1"/>
      <p:bldP spid="2462" grpId="0" animBg="1"/>
      <p:bldP spid="2463" grpId="0" animBg="1"/>
      <p:bldP spid="2464" grpId="0" animBg="1"/>
      <p:bldP spid="2465" grpId="0" animBg="1"/>
      <p:bldP spid="2466" grpId="0" animBg="1"/>
      <p:bldP spid="2467" grpId="0" animBg="1"/>
      <p:bldP spid="2468" grpId="0" animBg="1"/>
      <p:bldP spid="2469" grpId="0" animBg="1"/>
      <p:bldP spid="2470" grpId="0" animBg="1"/>
      <p:bldP spid="2471" grpId="0" animBg="1"/>
      <p:bldP spid="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69453" y="707084"/>
            <a:ext cx="3783977" cy="2400603"/>
            <a:chOff x="69453" y="707084"/>
            <a:chExt cx="3783977" cy="2400603"/>
          </a:xfrm>
        </p:grpSpPr>
        <p:sp>
          <p:nvSpPr>
            <p:cNvPr id="13" name="TextBox 12"/>
            <p:cNvSpPr txBox="1"/>
            <p:nvPr/>
          </p:nvSpPr>
          <p:spPr>
            <a:xfrm>
              <a:off x="339183" y="2707577"/>
              <a:ext cx="3514247" cy="400110"/>
            </a:xfrm>
            <a:prstGeom prst="rect">
              <a:avLst/>
            </a:prstGeom>
            <a:noFill/>
          </p:spPr>
          <p:txBody>
            <a:bodyPr wrap="square" rtlCol="0">
              <a:spAutoFit/>
            </a:bodyPr>
            <a:lstStyle/>
            <a:p>
              <a:pPr algn="ctr"/>
              <a:r>
                <a:rPr lang="en-US" sz="2000" dirty="0" smtClean="0">
                  <a:solidFill>
                    <a:srgbClr val="FFFFFF"/>
                  </a:solidFill>
                  <a:latin typeface="+mj-lt"/>
                  <a:cs typeface="Segoe UI Light" panose="020B0502040204020203" pitchFamily="34" charset="0"/>
                </a:rPr>
                <a:t>Fortune 500 using Azure</a:t>
              </a:r>
              <a:endParaRPr lang="en-US" sz="2000" dirty="0">
                <a:solidFill>
                  <a:srgbClr val="FFFFFF"/>
                </a:solidFill>
                <a:latin typeface="+mj-lt"/>
              </a:endParaRPr>
            </a:p>
          </p:txBody>
        </p:sp>
        <p:sp>
          <p:nvSpPr>
            <p:cNvPr id="39" name="Rectangle 38"/>
            <p:cNvSpPr/>
            <p:nvPr/>
          </p:nvSpPr>
          <p:spPr>
            <a:xfrm>
              <a:off x="69453" y="707084"/>
              <a:ext cx="3679529" cy="2068338"/>
            </a:xfrm>
            <a:prstGeom prst="rect">
              <a:avLst/>
            </a:prstGeom>
          </p:spPr>
          <p:txBody>
            <a:bodyPr wrap="square" anchor="ctr">
              <a:spAutoFit/>
            </a:bodyPr>
            <a:lstStyle/>
            <a:p>
              <a:pPr algn="ctr">
                <a:lnSpc>
                  <a:spcPct val="95000"/>
                </a:lnSpc>
                <a:buSzPct val="90000"/>
              </a:pPr>
              <a:r>
                <a:rPr lang="en-US" sz="13528" dirty="0">
                  <a:solidFill>
                    <a:srgbClr val="11C1FF"/>
                  </a:solidFill>
                  <a:latin typeface="Segoe UI Light" panose="020B0502040204020203" pitchFamily="34" charset="0"/>
                  <a:cs typeface="Segoe UI Light" panose="020B0502040204020203" pitchFamily="34" charset="0"/>
                </a:rPr>
                <a:t>&gt;</a:t>
              </a:r>
              <a:r>
                <a:rPr lang="en-US" sz="13528" dirty="0" smtClean="0">
                  <a:solidFill>
                    <a:schemeClr val="bg1"/>
                  </a:solidFill>
                  <a:latin typeface="Segoe UI Light" panose="020B0502040204020203" pitchFamily="34" charset="0"/>
                  <a:cs typeface="Segoe UI Light" panose="020B0502040204020203" pitchFamily="34" charset="0"/>
                </a:rPr>
                <a:t>57</a:t>
              </a:r>
              <a:r>
                <a:rPr lang="en-US" sz="5882" dirty="0" smtClean="0">
                  <a:latin typeface="Segoe UI Light" panose="020B0502040204020203" pitchFamily="34" charset="0"/>
                  <a:cs typeface="Segoe UI Light" panose="020B0502040204020203" pitchFamily="34" charset="0"/>
                </a:rPr>
                <a:t>%</a:t>
              </a:r>
              <a:endParaRPr lang="en-US" sz="13528" dirty="0">
                <a:latin typeface="Segoe UI Light" panose="020B0502040204020203" pitchFamily="34" charset="0"/>
                <a:cs typeface="Segoe UI Light" panose="020B0502040204020203" pitchFamily="34" charset="0"/>
              </a:endParaRPr>
            </a:p>
          </p:txBody>
        </p:sp>
      </p:grpSp>
      <p:grpSp>
        <p:nvGrpSpPr>
          <p:cNvPr id="28" name="Group 27"/>
          <p:cNvGrpSpPr/>
          <p:nvPr/>
        </p:nvGrpSpPr>
        <p:grpSpPr>
          <a:xfrm>
            <a:off x="4275147" y="845521"/>
            <a:ext cx="4517112" cy="2309892"/>
            <a:chOff x="8249299" y="845521"/>
            <a:chExt cx="4517112" cy="2309892"/>
          </a:xfrm>
        </p:grpSpPr>
        <p:sp>
          <p:nvSpPr>
            <p:cNvPr id="51" name="Rectangle 50"/>
            <p:cNvSpPr/>
            <p:nvPr/>
          </p:nvSpPr>
          <p:spPr>
            <a:xfrm>
              <a:off x="8249299" y="845521"/>
              <a:ext cx="4517112" cy="1773562"/>
            </a:xfrm>
            <a:prstGeom prst="rect">
              <a:avLst/>
            </a:prstGeom>
          </p:spPr>
          <p:txBody>
            <a:bodyPr wrap="square" anchor="ctr">
              <a:spAutoFit/>
            </a:bodyPr>
            <a:lstStyle/>
            <a:p>
              <a:pPr>
                <a:lnSpc>
                  <a:spcPct val="95000"/>
                </a:lnSpc>
                <a:buSzPct val="90000"/>
              </a:pPr>
              <a:r>
                <a:rPr lang="en-US" sz="11500" dirty="0" smtClean="0">
                  <a:solidFill>
                    <a:srgbClr val="00B0F0"/>
                  </a:solidFill>
                  <a:latin typeface="Segoe UI Light" panose="020B0502040204020203" pitchFamily="34" charset="0"/>
                  <a:cs typeface="Segoe UI Light" panose="020B0502040204020203" pitchFamily="34" charset="0"/>
                </a:rPr>
                <a:t>&gt;</a:t>
              </a:r>
              <a:r>
                <a:rPr lang="en-US" sz="9600" dirty="0" smtClean="0">
                  <a:solidFill>
                    <a:schemeClr val="bg1"/>
                  </a:solidFill>
                  <a:latin typeface="Segoe UI Light" panose="020B0502040204020203" pitchFamily="34" charset="0"/>
                  <a:cs typeface="Segoe UI Light" panose="020B0502040204020203" pitchFamily="34" charset="0"/>
                </a:rPr>
                <a:t>250</a:t>
              </a:r>
              <a:r>
                <a:rPr lang="en-US" sz="8000" dirty="0" smtClean="0">
                  <a:solidFill>
                    <a:schemeClr val="bg1"/>
                  </a:solidFill>
                  <a:latin typeface="Segoe UI Light" panose="020B0502040204020203" pitchFamily="34" charset="0"/>
                  <a:cs typeface="Segoe UI Light" panose="020B0502040204020203" pitchFamily="34" charset="0"/>
                </a:rPr>
                <a:t>k</a:t>
              </a:r>
              <a:endParaRPr lang="en-US" sz="9600" dirty="0">
                <a:solidFill>
                  <a:schemeClr val="bg1"/>
                </a:solidFill>
                <a:latin typeface="Segoe UI Light" panose="020B0502040204020203" pitchFamily="34" charset="0"/>
                <a:cs typeface="Segoe UI Light" panose="020B0502040204020203" pitchFamily="34" charset="0"/>
              </a:endParaRPr>
            </a:p>
          </p:txBody>
        </p:sp>
        <p:sp>
          <p:nvSpPr>
            <p:cNvPr id="52" name="Rectangle 51"/>
            <p:cNvSpPr/>
            <p:nvPr/>
          </p:nvSpPr>
          <p:spPr>
            <a:xfrm>
              <a:off x="8957492" y="2770692"/>
              <a:ext cx="2458322" cy="384721"/>
            </a:xfrm>
            <a:prstGeom prst="rect">
              <a:avLst/>
            </a:prstGeom>
          </p:spPr>
          <p:txBody>
            <a:bodyPr wrap="square" anchor="ctr">
              <a:spAutoFit/>
            </a:bodyPr>
            <a:lstStyle/>
            <a:p>
              <a:pPr algn="ctr">
                <a:lnSpc>
                  <a:spcPct val="95000"/>
                </a:lnSpc>
                <a:buSzPct val="90000"/>
              </a:pPr>
              <a:r>
                <a:rPr lang="en-US" sz="2000" dirty="0" smtClean="0">
                  <a:solidFill>
                    <a:srgbClr val="FFFFFF"/>
                  </a:solidFill>
                  <a:latin typeface="+mj-lt"/>
                  <a:cs typeface="Segoe UI Light" panose="020B0502040204020203" pitchFamily="34" charset="0"/>
                </a:rPr>
                <a:t>Active websites</a:t>
              </a:r>
              <a:endParaRPr lang="en-US" sz="3200" dirty="0">
                <a:solidFill>
                  <a:srgbClr val="FFFFFF"/>
                </a:solidFill>
                <a:latin typeface="+mj-lt"/>
                <a:cs typeface="Segoe UI Light" panose="020B0502040204020203" pitchFamily="34" charset="0"/>
              </a:endParaRPr>
            </a:p>
          </p:txBody>
        </p:sp>
      </p:grpSp>
      <p:cxnSp>
        <p:nvCxnSpPr>
          <p:cNvPr id="27" name="Straight Connector 26"/>
          <p:cNvCxnSpPr/>
          <p:nvPr/>
        </p:nvCxnSpPr>
        <p:spPr>
          <a:xfrm>
            <a:off x="4064288" y="487"/>
            <a:ext cx="0" cy="6857027"/>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097236" y="487"/>
            <a:ext cx="0" cy="6857027"/>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65" y="3443453"/>
            <a:ext cx="12190271" cy="0"/>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grpSp>
        <p:nvGrpSpPr>
          <p:cNvPr id="61" name="Group 60"/>
          <p:cNvGrpSpPr/>
          <p:nvPr/>
        </p:nvGrpSpPr>
        <p:grpSpPr>
          <a:xfrm>
            <a:off x="8294329" y="756425"/>
            <a:ext cx="3624997" cy="2387036"/>
            <a:chOff x="228133" y="2745825"/>
            <a:chExt cx="3624997" cy="2701148"/>
          </a:xfrm>
        </p:grpSpPr>
        <p:sp>
          <p:nvSpPr>
            <p:cNvPr id="20" name="Rectangle 19"/>
            <p:cNvSpPr/>
            <p:nvPr/>
          </p:nvSpPr>
          <p:spPr>
            <a:xfrm>
              <a:off x="228133" y="2745825"/>
              <a:ext cx="3624997" cy="1957317"/>
            </a:xfrm>
            <a:prstGeom prst="rect">
              <a:avLst/>
            </a:prstGeom>
          </p:spPr>
          <p:txBody>
            <a:bodyPr wrap="square" anchor="b">
              <a:spAutoFit/>
            </a:bodyPr>
            <a:lstStyle/>
            <a:p>
              <a:pPr algn="ctr">
                <a:lnSpc>
                  <a:spcPct val="95000"/>
                </a:lnSpc>
                <a:buSzPct val="90000"/>
              </a:pPr>
              <a:r>
                <a:rPr lang="en-US" sz="4000" spc="-200" dirty="0" smtClean="0">
                  <a:solidFill>
                    <a:srgbClr val="00B0F0"/>
                  </a:solidFill>
                  <a:latin typeface="Segoe UI Light" panose="020B0502040204020203" pitchFamily="34" charset="0"/>
                  <a:cs typeface="Segoe UI Light" panose="020B0502040204020203" pitchFamily="34" charset="0"/>
                </a:rPr>
                <a:t>Greater than</a:t>
              </a:r>
            </a:p>
            <a:p>
              <a:pPr algn="ctr">
                <a:lnSpc>
                  <a:spcPct val="95000"/>
                </a:lnSpc>
                <a:buSzPct val="90000"/>
              </a:pPr>
              <a:r>
                <a:rPr lang="en-US" sz="7200" spc="-294" dirty="0" smtClean="0">
                  <a:solidFill>
                    <a:schemeClr val="bg1"/>
                  </a:solidFill>
                  <a:latin typeface="Segoe UI Light" panose="020B0502040204020203" pitchFamily="34" charset="0"/>
                  <a:cs typeface="Segoe UI Light" panose="020B0502040204020203" pitchFamily="34" charset="0"/>
                </a:rPr>
                <a:t>1,000,000</a:t>
              </a:r>
              <a:endParaRPr lang="en-US" sz="4800" spc="-294" dirty="0">
                <a:solidFill>
                  <a:schemeClr val="bg1"/>
                </a:solidFill>
                <a:latin typeface="Segoe UI Light" panose="020B0502040204020203" pitchFamily="34" charset="0"/>
                <a:cs typeface="Segoe UI Light" panose="020B0502040204020203" pitchFamily="34" charset="0"/>
              </a:endParaRPr>
            </a:p>
          </p:txBody>
        </p:sp>
        <p:sp>
          <p:nvSpPr>
            <p:cNvPr id="30" name="TextBox 29"/>
            <p:cNvSpPr txBox="1"/>
            <p:nvPr/>
          </p:nvSpPr>
          <p:spPr>
            <a:xfrm>
              <a:off x="383396" y="4994211"/>
              <a:ext cx="3295372" cy="452762"/>
            </a:xfrm>
            <a:prstGeom prst="rect">
              <a:avLst/>
            </a:prstGeom>
            <a:noFill/>
          </p:spPr>
          <p:txBody>
            <a:bodyPr wrap="square" rtlCol="0">
              <a:spAutoFit/>
            </a:bodyPr>
            <a:lstStyle/>
            <a:p>
              <a:pPr algn="ctr"/>
              <a:r>
                <a:rPr lang="en-US" sz="2000" dirty="0" smtClean="0">
                  <a:solidFill>
                    <a:srgbClr val="FFFFFF"/>
                  </a:solidFill>
                  <a:latin typeface="+mj-lt"/>
                </a:rPr>
                <a:t>SQL Databases in Azure</a:t>
              </a:r>
              <a:endParaRPr lang="en-US" sz="2000" dirty="0">
                <a:solidFill>
                  <a:srgbClr val="FFFFFF"/>
                </a:solidFill>
                <a:latin typeface="+mj-lt"/>
              </a:endParaRPr>
            </a:p>
          </p:txBody>
        </p:sp>
      </p:grpSp>
      <p:grpSp>
        <p:nvGrpSpPr>
          <p:cNvPr id="60" name="Group 59"/>
          <p:cNvGrpSpPr/>
          <p:nvPr/>
        </p:nvGrpSpPr>
        <p:grpSpPr>
          <a:xfrm>
            <a:off x="-97900" y="3441529"/>
            <a:ext cx="4009041" cy="2674512"/>
            <a:chOff x="3993501" y="3441529"/>
            <a:chExt cx="4009041" cy="2674512"/>
          </a:xfrm>
        </p:grpSpPr>
        <p:sp>
          <p:nvSpPr>
            <p:cNvPr id="34" name="Rectangle 33"/>
            <p:cNvSpPr/>
            <p:nvPr/>
          </p:nvSpPr>
          <p:spPr>
            <a:xfrm>
              <a:off x="3993501" y="3441529"/>
              <a:ext cx="2578224" cy="1740348"/>
            </a:xfrm>
            <a:prstGeom prst="rect">
              <a:avLst/>
            </a:prstGeom>
          </p:spPr>
          <p:txBody>
            <a:bodyPr wrap="square" anchor="b">
              <a:spAutoFit/>
            </a:bodyPr>
            <a:lstStyle/>
            <a:p>
              <a:pPr algn="ctr">
                <a:lnSpc>
                  <a:spcPct val="95000"/>
                </a:lnSpc>
                <a:buSzPct val="90000"/>
              </a:pPr>
              <a:r>
                <a:rPr lang="en-US" sz="11273" spc="-294" dirty="0" smtClean="0">
                  <a:solidFill>
                    <a:srgbClr val="00B0F0"/>
                  </a:solidFill>
                  <a:latin typeface="Segoe UI Light" panose="020B0502040204020203" pitchFamily="34" charset="0"/>
                  <a:cs typeface="Segoe UI Light" panose="020B0502040204020203" pitchFamily="34" charset="0"/>
                </a:rPr>
                <a:t>&gt;</a:t>
              </a:r>
              <a:r>
                <a:rPr lang="en-US" sz="11273" spc="-294" dirty="0" smtClean="0">
                  <a:solidFill>
                    <a:schemeClr val="bg1"/>
                  </a:solidFill>
                  <a:latin typeface="Segoe UI Light" panose="020B0502040204020203" pitchFamily="34" charset="0"/>
                  <a:cs typeface="Segoe UI Light" panose="020B0502040204020203" pitchFamily="34" charset="0"/>
                </a:rPr>
                <a:t>20</a:t>
              </a:r>
              <a:endParaRPr lang="en-US" sz="9411" dirty="0">
                <a:solidFill>
                  <a:srgbClr val="11C1FF"/>
                </a:solidFill>
                <a:latin typeface="Segoe UI Light" panose="020B0502040204020203" pitchFamily="34" charset="0"/>
                <a:cs typeface="Segoe UI Light" panose="020B0502040204020203" pitchFamily="34" charset="0"/>
              </a:endParaRPr>
            </a:p>
          </p:txBody>
        </p:sp>
        <p:sp>
          <p:nvSpPr>
            <p:cNvPr id="47" name="Rectangle 46"/>
            <p:cNvSpPr/>
            <p:nvPr/>
          </p:nvSpPr>
          <p:spPr>
            <a:xfrm>
              <a:off x="6412042" y="3743084"/>
              <a:ext cx="1590500" cy="2372957"/>
            </a:xfrm>
            <a:prstGeom prst="rect">
              <a:avLst/>
            </a:prstGeom>
          </p:spPr>
          <p:txBody>
            <a:bodyPr wrap="none">
              <a:spAutoFit/>
            </a:bodyPr>
            <a:lstStyle/>
            <a:p>
              <a:pPr lvl="0">
                <a:lnSpc>
                  <a:spcPct val="95000"/>
                </a:lnSpc>
                <a:buSzPct val="90000"/>
              </a:pPr>
              <a:r>
                <a:rPr lang="en-US" sz="2800" dirty="0" smtClean="0">
                  <a:solidFill>
                    <a:srgbClr val="11C1FF"/>
                  </a:solidFill>
                  <a:latin typeface="Segoe UI Light" panose="020B0502040204020203" pitchFamily="34" charset="0"/>
                  <a:cs typeface="Segoe UI Light" panose="020B0502040204020203" pitchFamily="34" charset="0"/>
                </a:rPr>
                <a:t>TRILLION</a:t>
              </a:r>
              <a:br>
                <a:rPr lang="en-US" sz="2800" dirty="0" smtClean="0">
                  <a:solidFill>
                    <a:srgbClr val="11C1FF"/>
                  </a:solidFill>
                  <a:latin typeface="Segoe UI Light" panose="020B0502040204020203" pitchFamily="34" charset="0"/>
                  <a:cs typeface="Segoe UI Light" panose="020B0502040204020203" pitchFamily="34" charset="0"/>
                </a:rPr>
              </a:br>
              <a:r>
                <a:rPr lang="en-US" sz="2000" dirty="0" smtClean="0">
                  <a:solidFill>
                    <a:srgbClr val="FFFFFF"/>
                  </a:solidFill>
                  <a:latin typeface="Segoe UI Light" panose="020B0502040204020203" pitchFamily="34" charset="0"/>
                  <a:cs typeface="Segoe UI Light" panose="020B0502040204020203" pitchFamily="34" charset="0"/>
                </a:rPr>
                <a:t>storage</a:t>
              </a:r>
              <a:br>
                <a:rPr lang="en-US" sz="2000" dirty="0" smtClean="0">
                  <a:solidFill>
                    <a:srgbClr val="FFFFFF"/>
                  </a:solidFill>
                  <a:latin typeface="Segoe UI Light" panose="020B0502040204020203" pitchFamily="34" charset="0"/>
                  <a:cs typeface="Segoe UI Light" panose="020B0502040204020203" pitchFamily="34" charset="0"/>
                </a:rPr>
              </a:br>
              <a:r>
                <a:rPr lang="en-US" sz="2000" dirty="0" smtClean="0">
                  <a:solidFill>
                    <a:srgbClr val="FFFFFF"/>
                  </a:solidFill>
                  <a:latin typeface="Segoe UI Light" panose="020B0502040204020203" pitchFamily="34" charset="0"/>
                  <a:cs typeface="Segoe UI Light" panose="020B0502040204020203" pitchFamily="34" charset="0"/>
                </a:rPr>
                <a:t>objects</a:t>
              </a:r>
              <a:endParaRPr lang="en-US" sz="8800" dirty="0">
                <a:solidFill>
                  <a:srgbClr val="FFFFFF"/>
                </a:solidFill>
                <a:latin typeface="Segoe UI Light" panose="020B0502040204020203" pitchFamily="34" charset="0"/>
                <a:cs typeface="Segoe UI Light" panose="020B0502040204020203" pitchFamily="34" charset="0"/>
              </a:endParaRPr>
            </a:p>
            <a:p>
              <a:pPr>
                <a:lnSpc>
                  <a:spcPct val="95000"/>
                </a:lnSpc>
                <a:buSzPct val="90000"/>
              </a:pPr>
              <a:endParaRPr lang="en-US" sz="8800" dirty="0">
                <a:solidFill>
                  <a:schemeClr val="bg1"/>
                </a:solidFill>
                <a:latin typeface="Segoe UI Light" panose="020B0502040204020203" pitchFamily="34" charset="0"/>
                <a:cs typeface="Segoe UI Light" panose="020B0502040204020203" pitchFamily="34" charset="0"/>
              </a:endParaRPr>
            </a:p>
          </p:txBody>
        </p:sp>
      </p:grpSp>
      <p:grpSp>
        <p:nvGrpSpPr>
          <p:cNvPr id="62" name="Group 61"/>
          <p:cNvGrpSpPr/>
          <p:nvPr/>
        </p:nvGrpSpPr>
        <p:grpSpPr>
          <a:xfrm>
            <a:off x="4005835" y="3692159"/>
            <a:ext cx="4668244" cy="1446956"/>
            <a:chOff x="8097236" y="3692159"/>
            <a:chExt cx="4668244" cy="1446956"/>
          </a:xfrm>
        </p:grpSpPr>
        <p:grpSp>
          <p:nvGrpSpPr>
            <p:cNvPr id="58" name="Group 57"/>
            <p:cNvGrpSpPr/>
            <p:nvPr/>
          </p:nvGrpSpPr>
          <p:grpSpPr>
            <a:xfrm>
              <a:off x="8097236" y="3692159"/>
              <a:ext cx="4668244" cy="1446956"/>
              <a:chOff x="8097236" y="3692159"/>
              <a:chExt cx="4668244" cy="1446956"/>
            </a:xfrm>
          </p:grpSpPr>
          <p:cxnSp>
            <p:nvCxnSpPr>
              <p:cNvPr id="44" name="Straight Connector 43"/>
              <p:cNvCxnSpPr/>
              <p:nvPr/>
            </p:nvCxnSpPr>
            <p:spPr>
              <a:xfrm>
                <a:off x="8097236" y="5139115"/>
                <a:ext cx="4094764" cy="0"/>
              </a:xfrm>
              <a:prstGeom prst="line">
                <a:avLst/>
              </a:prstGeom>
              <a:ln w="9525">
                <a:prstDash val="sysDash"/>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8249298" y="3692159"/>
                <a:ext cx="2492813" cy="1261884"/>
              </a:xfrm>
              <a:prstGeom prst="rect">
                <a:avLst/>
              </a:prstGeom>
            </p:spPr>
            <p:txBody>
              <a:bodyPr wrap="square" anchor="ctr">
                <a:spAutoFit/>
              </a:bodyPr>
              <a:lstStyle/>
              <a:p>
                <a:pPr>
                  <a:lnSpc>
                    <a:spcPct val="95000"/>
                  </a:lnSpc>
                  <a:buSzPct val="90000"/>
                </a:pPr>
                <a:r>
                  <a:rPr lang="en-US" sz="8000" dirty="0" smtClean="0">
                    <a:solidFill>
                      <a:srgbClr val="00B0F0"/>
                    </a:solidFill>
                    <a:latin typeface="Segoe UI Light" panose="020B0502040204020203" pitchFamily="34" charset="0"/>
                    <a:cs typeface="Segoe UI Light" panose="020B0502040204020203" pitchFamily="34" charset="0"/>
                  </a:rPr>
                  <a:t>&gt;</a:t>
                </a:r>
                <a:r>
                  <a:rPr lang="en-US" sz="8000" dirty="0" smtClean="0">
                    <a:solidFill>
                      <a:schemeClr val="bg1"/>
                    </a:solidFill>
                    <a:latin typeface="Segoe UI Light" panose="020B0502040204020203" pitchFamily="34" charset="0"/>
                    <a:cs typeface="Segoe UI Light" panose="020B0502040204020203" pitchFamily="34" charset="0"/>
                  </a:rPr>
                  <a:t>300</a:t>
                </a:r>
                <a:endParaRPr lang="en-US" sz="8000" dirty="0">
                  <a:latin typeface="Segoe UI Light" panose="020B0502040204020203" pitchFamily="34" charset="0"/>
                  <a:cs typeface="Segoe UI Light" panose="020B0502040204020203" pitchFamily="34" charset="0"/>
                </a:endParaRPr>
              </a:p>
            </p:txBody>
          </p:sp>
          <p:sp>
            <p:nvSpPr>
              <p:cNvPr id="50" name="Rectangle 49"/>
              <p:cNvSpPr/>
              <p:nvPr/>
            </p:nvSpPr>
            <p:spPr>
              <a:xfrm>
                <a:off x="10588995" y="3911191"/>
                <a:ext cx="2176485" cy="501676"/>
              </a:xfrm>
              <a:prstGeom prst="rect">
                <a:avLst/>
              </a:prstGeom>
            </p:spPr>
            <p:txBody>
              <a:bodyPr wrap="square" anchor="ctr">
                <a:spAutoFit/>
              </a:bodyPr>
              <a:lstStyle/>
              <a:p>
                <a:pPr>
                  <a:lnSpc>
                    <a:spcPct val="95000"/>
                  </a:lnSpc>
                  <a:buSzPct val="90000"/>
                </a:pPr>
                <a:r>
                  <a:rPr lang="en-US" sz="2800" dirty="0" smtClean="0">
                    <a:solidFill>
                      <a:srgbClr val="11C1FF"/>
                    </a:solidFill>
                    <a:latin typeface="+mj-lt"/>
                    <a:cs typeface="Segoe UI Light" panose="020B0502040204020203" pitchFamily="34" charset="0"/>
                  </a:rPr>
                  <a:t>MILLION</a:t>
                </a:r>
                <a:endParaRPr lang="en-US" sz="3600" dirty="0">
                  <a:solidFill>
                    <a:srgbClr val="11C1FF"/>
                  </a:solidFill>
                  <a:latin typeface="+mj-lt"/>
                  <a:cs typeface="Segoe UI Light" panose="020B0502040204020203" pitchFamily="34" charset="0"/>
                </a:endParaRPr>
              </a:p>
            </p:txBody>
          </p:sp>
        </p:grpSp>
        <p:sp>
          <p:nvSpPr>
            <p:cNvPr id="53" name="TextBox 52"/>
            <p:cNvSpPr txBox="1"/>
            <p:nvPr/>
          </p:nvSpPr>
          <p:spPr>
            <a:xfrm>
              <a:off x="10617567" y="4313736"/>
              <a:ext cx="1492298" cy="400110"/>
            </a:xfrm>
            <a:prstGeom prst="rect">
              <a:avLst/>
            </a:prstGeom>
            <a:noFill/>
          </p:spPr>
          <p:txBody>
            <a:bodyPr wrap="square" rtlCol="0">
              <a:spAutoFit/>
            </a:bodyPr>
            <a:lstStyle/>
            <a:p>
              <a:r>
                <a:rPr lang="en-US" sz="2000" dirty="0" smtClean="0">
                  <a:solidFill>
                    <a:srgbClr val="FFFFFF"/>
                  </a:solidFill>
                  <a:latin typeface="+mj-lt"/>
                </a:rPr>
                <a:t>AD users</a:t>
              </a:r>
              <a:endParaRPr lang="en-US" sz="2000" dirty="0">
                <a:solidFill>
                  <a:srgbClr val="FFFFFF"/>
                </a:solidFill>
                <a:latin typeface="+mj-lt"/>
              </a:endParaRPr>
            </a:p>
          </p:txBody>
        </p:sp>
      </p:grpSp>
      <p:grpSp>
        <p:nvGrpSpPr>
          <p:cNvPr id="19" name="Group 18"/>
          <p:cNvGrpSpPr/>
          <p:nvPr/>
        </p:nvGrpSpPr>
        <p:grpSpPr>
          <a:xfrm>
            <a:off x="4157897" y="5311409"/>
            <a:ext cx="3941838" cy="1261884"/>
            <a:chOff x="8249298" y="5311409"/>
            <a:chExt cx="3941838" cy="1261884"/>
          </a:xfrm>
        </p:grpSpPr>
        <p:sp>
          <p:nvSpPr>
            <p:cNvPr id="54" name="Rectangle 53"/>
            <p:cNvSpPr/>
            <p:nvPr/>
          </p:nvSpPr>
          <p:spPr>
            <a:xfrm>
              <a:off x="8249298" y="5311409"/>
              <a:ext cx="2492813" cy="1261884"/>
            </a:xfrm>
            <a:prstGeom prst="rect">
              <a:avLst/>
            </a:prstGeom>
          </p:spPr>
          <p:txBody>
            <a:bodyPr wrap="square" anchor="ctr">
              <a:spAutoFit/>
            </a:bodyPr>
            <a:lstStyle/>
            <a:p>
              <a:pPr>
                <a:lnSpc>
                  <a:spcPct val="95000"/>
                </a:lnSpc>
                <a:buSzPct val="90000"/>
              </a:pPr>
              <a:r>
                <a:rPr lang="en-US" sz="8000" dirty="0" smtClean="0">
                  <a:solidFill>
                    <a:srgbClr val="00B0F0"/>
                  </a:solidFill>
                  <a:latin typeface="Segoe UI Light" panose="020B0502040204020203" pitchFamily="34" charset="0"/>
                  <a:cs typeface="Segoe UI Light" panose="020B0502040204020203" pitchFamily="34" charset="0"/>
                </a:rPr>
                <a:t>&gt;</a:t>
              </a:r>
              <a:r>
                <a:rPr lang="en-US" sz="8000" dirty="0" smtClean="0">
                  <a:solidFill>
                    <a:schemeClr val="bg1"/>
                  </a:solidFill>
                  <a:latin typeface="Segoe UI Light" panose="020B0502040204020203" pitchFamily="34" charset="0"/>
                  <a:cs typeface="Segoe UI Light" panose="020B0502040204020203" pitchFamily="34" charset="0"/>
                </a:rPr>
                <a:t>13</a:t>
              </a:r>
              <a:endParaRPr lang="en-US" sz="8000" dirty="0">
                <a:latin typeface="Segoe UI Light" panose="020B0502040204020203" pitchFamily="34" charset="0"/>
                <a:cs typeface="Segoe UI Light" panose="020B0502040204020203" pitchFamily="34" charset="0"/>
              </a:endParaRPr>
            </a:p>
          </p:txBody>
        </p:sp>
        <p:sp>
          <p:nvSpPr>
            <p:cNvPr id="55" name="Rectangle 54"/>
            <p:cNvSpPr/>
            <p:nvPr/>
          </p:nvSpPr>
          <p:spPr>
            <a:xfrm>
              <a:off x="9910351" y="5530441"/>
              <a:ext cx="2176485" cy="501676"/>
            </a:xfrm>
            <a:prstGeom prst="rect">
              <a:avLst/>
            </a:prstGeom>
          </p:spPr>
          <p:txBody>
            <a:bodyPr wrap="square" anchor="ctr">
              <a:spAutoFit/>
            </a:bodyPr>
            <a:lstStyle/>
            <a:p>
              <a:pPr>
                <a:lnSpc>
                  <a:spcPct val="95000"/>
                </a:lnSpc>
                <a:buSzPct val="90000"/>
              </a:pPr>
              <a:r>
                <a:rPr lang="en-US" sz="2800" dirty="0">
                  <a:solidFill>
                    <a:srgbClr val="11C1FF"/>
                  </a:solidFill>
                  <a:latin typeface="+mj-lt"/>
                  <a:cs typeface="Segoe UI Light" panose="020B0502040204020203" pitchFamily="34" charset="0"/>
                </a:rPr>
                <a:t>B</a:t>
              </a:r>
              <a:r>
                <a:rPr lang="en-US" sz="2800" dirty="0" smtClean="0">
                  <a:solidFill>
                    <a:srgbClr val="11C1FF"/>
                  </a:solidFill>
                  <a:latin typeface="+mj-lt"/>
                  <a:cs typeface="Segoe UI Light" panose="020B0502040204020203" pitchFamily="34" charset="0"/>
                </a:rPr>
                <a:t>ILLION</a:t>
              </a:r>
              <a:endParaRPr lang="en-US" sz="3600" dirty="0">
                <a:solidFill>
                  <a:srgbClr val="11C1FF"/>
                </a:solidFill>
                <a:latin typeface="+mj-lt"/>
                <a:cs typeface="Segoe UI Light" panose="020B0502040204020203" pitchFamily="34" charset="0"/>
              </a:endParaRPr>
            </a:p>
          </p:txBody>
        </p:sp>
        <p:sp>
          <p:nvSpPr>
            <p:cNvPr id="56" name="TextBox 55"/>
            <p:cNvSpPr txBox="1"/>
            <p:nvPr/>
          </p:nvSpPr>
          <p:spPr>
            <a:xfrm>
              <a:off x="9910351" y="5932986"/>
              <a:ext cx="2280785" cy="400110"/>
            </a:xfrm>
            <a:prstGeom prst="rect">
              <a:avLst/>
            </a:prstGeom>
            <a:noFill/>
          </p:spPr>
          <p:txBody>
            <a:bodyPr wrap="square" rtlCol="0">
              <a:spAutoFit/>
            </a:bodyPr>
            <a:lstStyle/>
            <a:p>
              <a:r>
                <a:rPr lang="en-US" sz="2000" dirty="0">
                  <a:solidFill>
                    <a:srgbClr val="FFFFFF"/>
                  </a:solidFill>
                  <a:latin typeface="+mj-lt"/>
                </a:rPr>
                <a:t>a</a:t>
              </a:r>
              <a:r>
                <a:rPr lang="en-US" sz="2000" dirty="0" smtClean="0">
                  <a:solidFill>
                    <a:srgbClr val="FFFFFF"/>
                  </a:solidFill>
                  <a:latin typeface="+mj-lt"/>
                </a:rPr>
                <a:t>uthentication/</a:t>
              </a:r>
              <a:r>
                <a:rPr lang="en-US" sz="2000" dirty="0" err="1" smtClean="0">
                  <a:solidFill>
                    <a:srgbClr val="FFFFFF"/>
                  </a:solidFill>
                  <a:latin typeface="+mj-lt"/>
                </a:rPr>
                <a:t>wk</a:t>
              </a:r>
              <a:endParaRPr lang="en-US" sz="2000" dirty="0">
                <a:solidFill>
                  <a:srgbClr val="FFFFFF"/>
                </a:solidFill>
                <a:latin typeface="+mj-lt"/>
              </a:endParaRPr>
            </a:p>
          </p:txBody>
        </p:sp>
      </p:grpSp>
      <p:grpSp>
        <p:nvGrpSpPr>
          <p:cNvPr id="59" name="Group 58"/>
          <p:cNvGrpSpPr/>
          <p:nvPr/>
        </p:nvGrpSpPr>
        <p:grpSpPr>
          <a:xfrm>
            <a:off x="-27113" y="5104075"/>
            <a:ext cx="4070062" cy="1740348"/>
            <a:chOff x="4064288" y="5104075"/>
            <a:chExt cx="4070062" cy="1740348"/>
          </a:xfrm>
        </p:grpSpPr>
        <p:sp>
          <p:nvSpPr>
            <p:cNvPr id="45" name="Rectangle 44"/>
            <p:cNvSpPr/>
            <p:nvPr/>
          </p:nvSpPr>
          <p:spPr>
            <a:xfrm>
              <a:off x="4654573" y="5104075"/>
              <a:ext cx="2026882" cy="1740348"/>
            </a:xfrm>
            <a:prstGeom prst="rect">
              <a:avLst/>
            </a:prstGeom>
          </p:spPr>
          <p:txBody>
            <a:bodyPr wrap="square" anchor="b">
              <a:spAutoFit/>
            </a:bodyPr>
            <a:lstStyle/>
            <a:p>
              <a:pPr algn="ctr">
                <a:lnSpc>
                  <a:spcPct val="95000"/>
                </a:lnSpc>
                <a:buSzPct val="90000"/>
              </a:pPr>
              <a:r>
                <a:rPr lang="en-US" sz="11273" spc="-294" dirty="0" smtClean="0">
                  <a:solidFill>
                    <a:srgbClr val="00B0F0"/>
                  </a:solidFill>
                  <a:latin typeface="Segoe UI Light" panose="020B0502040204020203" pitchFamily="34" charset="0"/>
                  <a:cs typeface="Segoe UI Light" panose="020B0502040204020203" pitchFamily="34" charset="0"/>
                </a:rPr>
                <a:t>&gt;</a:t>
              </a:r>
              <a:r>
                <a:rPr lang="en-US" sz="11273" spc="-294" dirty="0" smtClean="0">
                  <a:solidFill>
                    <a:schemeClr val="bg1"/>
                  </a:solidFill>
                  <a:latin typeface="Segoe UI Light" panose="020B0502040204020203" pitchFamily="34" charset="0"/>
                  <a:cs typeface="Segoe UI Light" panose="020B0502040204020203" pitchFamily="34" charset="0"/>
                </a:rPr>
                <a:t>2</a:t>
              </a:r>
              <a:endParaRPr lang="en-US" sz="9411" dirty="0">
                <a:solidFill>
                  <a:srgbClr val="11C1FF"/>
                </a:solidFill>
                <a:latin typeface="Segoe UI Light" panose="020B0502040204020203" pitchFamily="34" charset="0"/>
                <a:cs typeface="Segoe UI Light" panose="020B0502040204020203" pitchFamily="34" charset="0"/>
              </a:endParaRPr>
            </a:p>
          </p:txBody>
        </p:sp>
        <p:sp>
          <p:nvSpPr>
            <p:cNvPr id="7" name="Rectangle 6"/>
            <p:cNvSpPr/>
            <p:nvPr/>
          </p:nvSpPr>
          <p:spPr>
            <a:xfrm>
              <a:off x="6439978" y="5319228"/>
              <a:ext cx="1507144" cy="794064"/>
            </a:xfrm>
            <a:prstGeom prst="rect">
              <a:avLst/>
            </a:prstGeom>
          </p:spPr>
          <p:txBody>
            <a:bodyPr wrap="none">
              <a:spAutoFit/>
            </a:bodyPr>
            <a:lstStyle/>
            <a:p>
              <a:pPr>
                <a:lnSpc>
                  <a:spcPct val="95000"/>
                </a:lnSpc>
                <a:buSzPct val="90000"/>
              </a:pPr>
              <a:r>
                <a:rPr lang="en-US" sz="2800" dirty="0" smtClean="0">
                  <a:solidFill>
                    <a:srgbClr val="11C1FF"/>
                  </a:solidFill>
                  <a:latin typeface="Segoe UI Light" panose="020B0502040204020203" pitchFamily="34" charset="0"/>
                  <a:cs typeface="Segoe UI Light" panose="020B0502040204020203" pitchFamily="34" charset="0"/>
                </a:rPr>
                <a:t>MILLION</a:t>
              </a:r>
              <a:br>
                <a:rPr lang="en-US" sz="2800" dirty="0" smtClean="0">
                  <a:solidFill>
                    <a:srgbClr val="11C1FF"/>
                  </a:solidFill>
                  <a:latin typeface="Segoe UI Light" panose="020B0502040204020203" pitchFamily="34" charset="0"/>
                  <a:cs typeface="Segoe UI Light" panose="020B0502040204020203" pitchFamily="34" charset="0"/>
                </a:rPr>
              </a:br>
              <a:r>
                <a:rPr lang="en-US" sz="2000" dirty="0" smtClean="0">
                  <a:solidFill>
                    <a:schemeClr val="bg1"/>
                  </a:solidFill>
                  <a:latin typeface="Segoe UI Light" panose="020B0502040204020203" pitchFamily="34" charset="0"/>
                  <a:cs typeface="Segoe UI Light" panose="020B0502040204020203" pitchFamily="34" charset="0"/>
                </a:rPr>
                <a:t>requests/sec</a:t>
              </a:r>
              <a:endParaRPr lang="en-US" sz="7200" dirty="0">
                <a:solidFill>
                  <a:schemeClr val="bg1"/>
                </a:solidFill>
                <a:latin typeface="Segoe UI Light" panose="020B0502040204020203" pitchFamily="34" charset="0"/>
                <a:cs typeface="Segoe UI Light" panose="020B0502040204020203" pitchFamily="34" charset="0"/>
              </a:endParaRPr>
            </a:p>
          </p:txBody>
        </p:sp>
        <p:cxnSp>
          <p:nvCxnSpPr>
            <p:cNvPr id="57" name="Straight Connector 56"/>
            <p:cNvCxnSpPr/>
            <p:nvPr/>
          </p:nvCxnSpPr>
          <p:spPr>
            <a:xfrm>
              <a:off x="4064288" y="5139115"/>
              <a:ext cx="4070062" cy="0"/>
            </a:xfrm>
            <a:prstGeom prst="line">
              <a:avLst/>
            </a:prstGeom>
            <a:ln w="9525">
              <a:prstDash val="sysDash"/>
            </a:ln>
          </p:spPr>
          <p:style>
            <a:lnRef idx="1">
              <a:schemeClr val="accent1"/>
            </a:lnRef>
            <a:fillRef idx="0">
              <a:schemeClr val="accent1"/>
            </a:fillRef>
            <a:effectRef idx="0">
              <a:schemeClr val="accent1"/>
            </a:effectRef>
            <a:fontRef idx="minor">
              <a:schemeClr val="tx1"/>
            </a:fontRef>
          </p:style>
        </p:cxnSp>
      </p:grpSp>
      <p:grpSp>
        <p:nvGrpSpPr>
          <p:cNvPr id="2" name="Group 1"/>
          <p:cNvGrpSpPr/>
          <p:nvPr/>
        </p:nvGrpSpPr>
        <p:grpSpPr>
          <a:xfrm>
            <a:off x="8235876" y="3574586"/>
            <a:ext cx="3890416" cy="2928494"/>
            <a:chOff x="8235876" y="3574586"/>
            <a:chExt cx="3890416" cy="2928494"/>
          </a:xfrm>
        </p:grpSpPr>
        <p:grpSp>
          <p:nvGrpSpPr>
            <p:cNvPr id="38" name="Group 37"/>
            <p:cNvGrpSpPr/>
            <p:nvPr/>
          </p:nvGrpSpPr>
          <p:grpSpPr>
            <a:xfrm>
              <a:off x="8235876" y="3574586"/>
              <a:ext cx="3326048" cy="2928494"/>
              <a:chOff x="4443252" y="4012914"/>
              <a:chExt cx="3326048" cy="2928494"/>
            </a:xfrm>
          </p:grpSpPr>
          <p:sp>
            <p:nvSpPr>
              <p:cNvPr id="40" name="Rectangle 39"/>
              <p:cNvSpPr/>
              <p:nvPr/>
            </p:nvSpPr>
            <p:spPr>
              <a:xfrm>
                <a:off x="4443252" y="4012914"/>
                <a:ext cx="2238203" cy="2928494"/>
              </a:xfrm>
              <a:prstGeom prst="rect">
                <a:avLst/>
              </a:prstGeom>
            </p:spPr>
            <p:txBody>
              <a:bodyPr wrap="square" anchor="b">
                <a:spAutoFit/>
              </a:bodyPr>
              <a:lstStyle/>
              <a:p>
                <a:pPr>
                  <a:lnSpc>
                    <a:spcPct val="95000"/>
                  </a:lnSpc>
                  <a:buSzPct val="90000"/>
                </a:pPr>
                <a:r>
                  <a:rPr lang="en-US" sz="16200" spc="-3500" dirty="0" smtClean="0">
                    <a:solidFill>
                      <a:srgbClr val="00B0F0"/>
                    </a:solidFill>
                    <a:latin typeface="Segoe UI Light" panose="020B0502040204020203" pitchFamily="34" charset="0"/>
                    <a:cs typeface="Segoe UI Light" panose="020B0502040204020203" pitchFamily="34" charset="0"/>
                  </a:rPr>
                  <a:t>&gt;</a:t>
                </a:r>
                <a:r>
                  <a:rPr lang="en-US" sz="19400" spc="-3500" dirty="0" smtClean="0">
                    <a:solidFill>
                      <a:schemeClr val="bg1"/>
                    </a:solidFill>
                    <a:latin typeface="Segoe UI Light" panose="020B0502040204020203" pitchFamily="34" charset="0"/>
                    <a:cs typeface="Segoe UI Light" panose="020B0502040204020203" pitchFamily="34" charset="0"/>
                  </a:rPr>
                  <a:t>1</a:t>
                </a:r>
                <a:endParaRPr lang="en-US" sz="28700" spc="-3500" dirty="0">
                  <a:solidFill>
                    <a:srgbClr val="11C1FF"/>
                  </a:solidFill>
                  <a:latin typeface="Segoe UI Light" panose="020B0502040204020203" pitchFamily="34" charset="0"/>
                  <a:cs typeface="Segoe UI Light" panose="020B0502040204020203" pitchFamily="34" charset="0"/>
                </a:endParaRPr>
              </a:p>
            </p:txBody>
          </p:sp>
          <p:sp>
            <p:nvSpPr>
              <p:cNvPr id="41" name="Rectangle 40"/>
              <p:cNvSpPr/>
              <p:nvPr/>
            </p:nvSpPr>
            <p:spPr>
              <a:xfrm>
                <a:off x="6262156" y="4765275"/>
                <a:ext cx="1507144" cy="1554272"/>
              </a:xfrm>
              <a:prstGeom prst="rect">
                <a:avLst/>
              </a:prstGeom>
            </p:spPr>
            <p:txBody>
              <a:bodyPr wrap="none">
                <a:spAutoFit/>
              </a:bodyPr>
              <a:lstStyle/>
              <a:p>
                <a:pPr>
                  <a:lnSpc>
                    <a:spcPct val="95000"/>
                  </a:lnSpc>
                  <a:buSzPct val="90000"/>
                </a:pPr>
                <a:r>
                  <a:rPr lang="en-US" sz="2800" dirty="0" smtClean="0">
                    <a:solidFill>
                      <a:srgbClr val="11C1FF"/>
                    </a:solidFill>
                    <a:latin typeface="Segoe UI Light" panose="020B0502040204020203" pitchFamily="34" charset="0"/>
                    <a:cs typeface="Segoe UI Light" panose="020B0502040204020203" pitchFamily="34" charset="0"/>
                  </a:rPr>
                  <a:t>MILLION</a:t>
                </a:r>
              </a:p>
              <a:p>
                <a:pPr>
                  <a:lnSpc>
                    <a:spcPct val="95000"/>
                  </a:lnSpc>
                  <a:buSzPct val="90000"/>
                </a:pPr>
                <a:endParaRPr lang="en-US" sz="7200" dirty="0">
                  <a:solidFill>
                    <a:schemeClr val="bg1"/>
                  </a:solidFill>
                  <a:latin typeface="Segoe UI Light" panose="020B0502040204020203" pitchFamily="34" charset="0"/>
                  <a:cs typeface="Segoe UI Light" panose="020B0502040204020203" pitchFamily="34" charset="0"/>
                </a:endParaRPr>
              </a:p>
            </p:txBody>
          </p:sp>
        </p:grpSp>
        <p:sp>
          <p:nvSpPr>
            <p:cNvPr id="46" name="TextBox 45"/>
            <p:cNvSpPr txBox="1"/>
            <p:nvPr/>
          </p:nvSpPr>
          <p:spPr>
            <a:xfrm>
              <a:off x="10066332" y="4786389"/>
              <a:ext cx="2059960" cy="1200329"/>
            </a:xfrm>
            <a:prstGeom prst="rect">
              <a:avLst/>
            </a:prstGeom>
            <a:noFill/>
          </p:spPr>
          <p:txBody>
            <a:bodyPr wrap="square" rtlCol="0">
              <a:spAutoFit/>
            </a:bodyPr>
            <a:lstStyle/>
            <a:p>
              <a:r>
                <a:rPr lang="en-US" dirty="0" smtClean="0">
                  <a:solidFill>
                    <a:srgbClr val="FFFFFF"/>
                  </a:solidFill>
                  <a:latin typeface="+mj-lt"/>
                </a:rPr>
                <a:t>Developers registered with Visual Studio Online</a:t>
              </a:r>
              <a:endParaRPr lang="en-US" dirty="0">
                <a:solidFill>
                  <a:srgbClr val="FFFFFF"/>
                </a:solidFill>
                <a:latin typeface="+mj-lt"/>
              </a:endParaRPr>
            </a:p>
          </p:txBody>
        </p:sp>
      </p:grpSp>
    </p:spTree>
    <p:extLst>
      <p:ext uri="{BB962C8B-B14F-4D97-AF65-F5344CB8AC3E}">
        <p14:creationId xmlns:p14="http://schemas.microsoft.com/office/powerpoint/2010/main" val="4181158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par>
                                <p:cTn id="8" presetID="22" presetClass="entr" presetSubtype="8"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left)">
                                      <p:cBhvr>
                                        <p:cTn id="10" dur="500"/>
                                        <p:tgtEl>
                                          <p:spTgt spid="31"/>
                                        </p:tgtEl>
                                      </p:cBhvr>
                                    </p:animEffect>
                                  </p:childTnLst>
                                </p:cTn>
                              </p:par>
                              <p:par>
                                <p:cTn id="11" presetID="22" presetClass="entr" presetSubtype="8"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left)">
                                      <p:cBhvr>
                                        <p:cTn id="13" dur="500"/>
                                        <p:tgtEl>
                                          <p:spTgt spid="32"/>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250"/>
                                        <p:tgtEl>
                                          <p:spTgt spid="23"/>
                                        </p:tgtEl>
                                      </p:cBhvr>
                                    </p:animEffect>
                                  </p:childTnLst>
                                </p:cTn>
                              </p:par>
                            </p:childTnLst>
                          </p:cTn>
                        </p:par>
                        <p:par>
                          <p:cTn id="18" fill="hold">
                            <p:stCondLst>
                              <p:cond delay="750"/>
                            </p:stCondLst>
                            <p:childTnLst>
                              <p:par>
                                <p:cTn id="19" presetID="10" presetClass="entr" presetSubtype="0" fill="hold" nodeType="after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250"/>
                                        <p:tgtEl>
                                          <p:spTgt spid="28"/>
                                        </p:tgtEl>
                                      </p:cBhvr>
                                    </p:animEffect>
                                  </p:childTnLst>
                                </p:cTn>
                              </p:par>
                            </p:childTnLst>
                          </p:cTn>
                        </p:par>
                        <p:par>
                          <p:cTn id="22" fill="hold">
                            <p:stCondLst>
                              <p:cond delay="1000"/>
                            </p:stCondLst>
                            <p:childTnLst>
                              <p:par>
                                <p:cTn id="23" presetID="10" presetClass="entr" presetSubtype="0" fill="hold" nodeType="afterEffect">
                                  <p:stCondLst>
                                    <p:cond delay="0"/>
                                  </p:stCondLst>
                                  <p:childTnLst>
                                    <p:set>
                                      <p:cBhvr>
                                        <p:cTn id="24" dur="1" fill="hold">
                                          <p:stCondLst>
                                            <p:cond delay="0"/>
                                          </p:stCondLst>
                                        </p:cTn>
                                        <p:tgtEl>
                                          <p:spTgt spid="61"/>
                                        </p:tgtEl>
                                        <p:attrNameLst>
                                          <p:attrName>style.visibility</p:attrName>
                                        </p:attrNameLst>
                                      </p:cBhvr>
                                      <p:to>
                                        <p:strVal val="visible"/>
                                      </p:to>
                                    </p:set>
                                    <p:animEffect transition="in" filter="fade">
                                      <p:cBhvr>
                                        <p:cTn id="25" dur="250"/>
                                        <p:tgtEl>
                                          <p:spTgt spid="61"/>
                                        </p:tgtEl>
                                      </p:cBhvr>
                                    </p:animEffect>
                                  </p:childTnLst>
                                </p:cTn>
                              </p:par>
                            </p:childTnLst>
                          </p:cTn>
                        </p:par>
                        <p:par>
                          <p:cTn id="26" fill="hold">
                            <p:stCondLst>
                              <p:cond delay="1250"/>
                            </p:stCondLst>
                            <p:childTnLst>
                              <p:par>
                                <p:cTn id="27" presetID="10" presetClass="entr" presetSubtype="0" fill="hold"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250"/>
                                        <p:tgtEl>
                                          <p:spTgt spid="19"/>
                                        </p:tgtEl>
                                      </p:cBhvr>
                                    </p:animEffect>
                                  </p:childTnLst>
                                </p:cTn>
                              </p:par>
                            </p:childTnLst>
                          </p:cTn>
                        </p:par>
                        <p:par>
                          <p:cTn id="30" fill="hold">
                            <p:stCondLst>
                              <p:cond delay="1500"/>
                            </p:stCondLst>
                            <p:childTnLst>
                              <p:par>
                                <p:cTn id="31" presetID="10" presetClass="entr" presetSubtype="0" fill="hold" nodeType="afterEffect">
                                  <p:stCondLst>
                                    <p:cond delay="0"/>
                                  </p:stCondLst>
                                  <p:childTnLst>
                                    <p:set>
                                      <p:cBhvr>
                                        <p:cTn id="32" dur="1" fill="hold">
                                          <p:stCondLst>
                                            <p:cond delay="0"/>
                                          </p:stCondLst>
                                        </p:cTn>
                                        <p:tgtEl>
                                          <p:spTgt spid="60"/>
                                        </p:tgtEl>
                                        <p:attrNameLst>
                                          <p:attrName>style.visibility</p:attrName>
                                        </p:attrNameLst>
                                      </p:cBhvr>
                                      <p:to>
                                        <p:strVal val="visible"/>
                                      </p:to>
                                    </p:set>
                                    <p:animEffect transition="in" filter="fade">
                                      <p:cBhvr>
                                        <p:cTn id="33" dur="250"/>
                                        <p:tgtEl>
                                          <p:spTgt spid="60"/>
                                        </p:tgtEl>
                                      </p:cBhvr>
                                    </p:animEffect>
                                  </p:childTnLst>
                                </p:cTn>
                              </p:par>
                            </p:childTnLst>
                          </p:cTn>
                        </p:par>
                        <p:par>
                          <p:cTn id="34" fill="hold">
                            <p:stCondLst>
                              <p:cond delay="1750"/>
                            </p:stCondLst>
                            <p:childTnLst>
                              <p:par>
                                <p:cTn id="35" presetID="10" presetClass="entr" presetSubtype="0" fill="hold" nodeType="afterEffect">
                                  <p:stCondLst>
                                    <p:cond delay="0"/>
                                  </p:stCondLst>
                                  <p:childTnLst>
                                    <p:set>
                                      <p:cBhvr>
                                        <p:cTn id="36" dur="1" fill="hold">
                                          <p:stCondLst>
                                            <p:cond delay="0"/>
                                          </p:stCondLst>
                                        </p:cTn>
                                        <p:tgtEl>
                                          <p:spTgt spid="59"/>
                                        </p:tgtEl>
                                        <p:attrNameLst>
                                          <p:attrName>style.visibility</p:attrName>
                                        </p:attrNameLst>
                                      </p:cBhvr>
                                      <p:to>
                                        <p:strVal val="visible"/>
                                      </p:to>
                                    </p:set>
                                    <p:animEffect transition="in" filter="fade">
                                      <p:cBhvr>
                                        <p:cTn id="37" dur="250"/>
                                        <p:tgtEl>
                                          <p:spTgt spid="59"/>
                                        </p:tgtEl>
                                      </p:cBhvr>
                                    </p:animEffect>
                                  </p:childTnLst>
                                </p:cTn>
                              </p:par>
                            </p:childTnLst>
                          </p:cTn>
                        </p:par>
                        <p:par>
                          <p:cTn id="38" fill="hold">
                            <p:stCondLst>
                              <p:cond delay="2000"/>
                            </p:stCondLst>
                            <p:childTnLst>
                              <p:par>
                                <p:cTn id="39" presetID="10" presetClass="entr" presetSubtype="0" fill="hold" nodeType="afterEffect">
                                  <p:stCondLst>
                                    <p:cond delay="0"/>
                                  </p:stCondLst>
                                  <p:childTnLst>
                                    <p:set>
                                      <p:cBhvr>
                                        <p:cTn id="40" dur="1" fill="hold">
                                          <p:stCondLst>
                                            <p:cond delay="0"/>
                                          </p:stCondLst>
                                        </p:cTn>
                                        <p:tgtEl>
                                          <p:spTgt spid="62"/>
                                        </p:tgtEl>
                                        <p:attrNameLst>
                                          <p:attrName>style.visibility</p:attrName>
                                        </p:attrNameLst>
                                      </p:cBhvr>
                                      <p:to>
                                        <p:strVal val="visible"/>
                                      </p:to>
                                    </p:set>
                                    <p:animEffect transition="in" filter="fade">
                                      <p:cBhvr>
                                        <p:cTn id="41" dur="250"/>
                                        <p:tgtEl>
                                          <p:spTgt spid="62"/>
                                        </p:tgtEl>
                                      </p:cBhvr>
                                    </p:animEffect>
                                  </p:childTnLst>
                                </p:cTn>
                              </p:par>
                              <p:par>
                                <p:cTn id="42" presetID="10" presetClass="entr" presetSubtype="0" fill="hold" nodeType="withEffect">
                                  <p:stCondLst>
                                    <p:cond delay="250"/>
                                  </p:stCondLst>
                                  <p:childTnLst>
                                    <p:set>
                                      <p:cBhvr>
                                        <p:cTn id="43" dur="1" fill="hold">
                                          <p:stCondLst>
                                            <p:cond delay="0"/>
                                          </p:stCondLst>
                                        </p:cTn>
                                        <p:tgtEl>
                                          <p:spTgt spid="2"/>
                                        </p:tgtEl>
                                        <p:attrNameLst>
                                          <p:attrName>style.visibility</p:attrName>
                                        </p:attrNameLst>
                                      </p:cBhvr>
                                      <p:to>
                                        <p:strVal val="visible"/>
                                      </p:to>
                                    </p:set>
                                    <p:animEffect transition="in" filter="fade">
                                      <p:cBhvr>
                                        <p:cTn id="44" dur="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b="9999"/>
            <a:stretch/>
          </p:blipFill>
          <p:spPr>
            <a:xfrm>
              <a:off x="0" y="0"/>
              <a:ext cx="12192000" cy="6858000"/>
            </a:xfrm>
            <a:prstGeom prst="rect">
              <a:avLst/>
            </a:prstGeom>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t="90500" r="92969"/>
            <a:stretch/>
          </p:blipFill>
          <p:spPr>
            <a:xfrm>
              <a:off x="1" y="6134100"/>
              <a:ext cx="857249" cy="723900"/>
            </a:xfrm>
            <a:prstGeom prst="rect">
              <a:avLst/>
            </a:prstGeom>
          </p:spPr>
        </p:pic>
      </p:grpSp>
    </p:spTree>
    <p:extLst>
      <p:ext uri="{BB962C8B-B14F-4D97-AF65-F5344CB8AC3E}">
        <p14:creationId xmlns:p14="http://schemas.microsoft.com/office/powerpoint/2010/main" val="4237827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Structured Storage</a:t>
            </a:r>
            <a:endParaRPr lang="en-US" dirty="0"/>
          </a:p>
        </p:txBody>
      </p:sp>
      <p:sp>
        <p:nvSpPr>
          <p:cNvPr id="3" name="Content Placeholder 2"/>
          <p:cNvSpPr>
            <a:spLocks noGrp="1"/>
          </p:cNvSpPr>
          <p:nvPr>
            <p:ph idx="1"/>
          </p:nvPr>
        </p:nvSpPr>
        <p:spPr/>
        <p:txBody>
          <a:bodyPr>
            <a:noAutofit/>
          </a:bodyPr>
          <a:lstStyle/>
          <a:p>
            <a:r>
              <a:rPr lang="en-US" sz="2800" dirty="0" smtClean="0"/>
              <a:t>Powered by SQL Database</a:t>
            </a:r>
          </a:p>
          <a:p>
            <a:r>
              <a:rPr lang="en-US" sz="2800" dirty="0" smtClean="0"/>
              <a:t>Supports rich querying capabilities</a:t>
            </a:r>
          </a:p>
          <a:p>
            <a:r>
              <a:rPr lang="en-US" sz="2800" dirty="0" smtClean="0"/>
              <a:t>Dynamic Schematization</a:t>
            </a:r>
          </a:p>
          <a:p>
            <a:r>
              <a:rPr lang="en-US" sz="2800" dirty="0" smtClean="0"/>
              <a:t>Data management in:</a:t>
            </a:r>
          </a:p>
          <a:p>
            <a:pPr lvl="1"/>
            <a:r>
              <a:rPr lang="en-US" sz="2400" dirty="0" smtClean="0"/>
              <a:t>Azure Portal</a:t>
            </a:r>
          </a:p>
          <a:p>
            <a:pPr lvl="1"/>
            <a:r>
              <a:rPr lang="en-US" sz="2400" dirty="0" smtClean="0"/>
              <a:t>SQL Portal (Silverlight)</a:t>
            </a:r>
          </a:p>
          <a:p>
            <a:pPr lvl="1"/>
            <a:r>
              <a:rPr lang="en-US" sz="2400" dirty="0" smtClean="0"/>
              <a:t>SQL Management Studio</a:t>
            </a:r>
          </a:p>
          <a:p>
            <a:pPr lvl="1"/>
            <a:r>
              <a:rPr lang="en-US" sz="2400" dirty="0" smtClean="0"/>
              <a:t>REST API</a:t>
            </a:r>
          </a:p>
          <a:p>
            <a:pPr lvl="1"/>
            <a:r>
              <a:rPr lang="en-US" sz="2400" dirty="0" smtClean="0"/>
              <a:t>Azure CLI Tools</a:t>
            </a:r>
          </a:p>
          <a:p>
            <a:pPr lvl="1"/>
            <a:r>
              <a:rPr lang="en-US" sz="2400" dirty="0" smtClean="0"/>
              <a:t>SQL CLI</a:t>
            </a:r>
            <a:endParaRPr lang="en-US" sz="2400"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5</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Tree>
    <p:extLst>
      <p:ext uri="{BB962C8B-B14F-4D97-AF65-F5344CB8AC3E}">
        <p14:creationId xmlns:p14="http://schemas.microsoft.com/office/powerpoint/2010/main" val="2395690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REST API</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6</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754448740"/>
              </p:ext>
            </p:extLst>
          </p:nvPr>
        </p:nvGraphicFramePr>
        <p:xfrm>
          <a:off x="604045" y="2460446"/>
          <a:ext cx="11064555" cy="3598340"/>
        </p:xfrm>
        <a:graphic>
          <a:graphicData uri="http://schemas.openxmlformats.org/drawingml/2006/table">
            <a:tbl>
              <a:tblPr firstRow="1" bandRow="1">
                <a:tableStyleId>{5C22544A-7EE6-4342-B048-85BDC9FD1C3A}</a:tableStyleId>
              </a:tblPr>
              <a:tblGrid>
                <a:gridCol w="3688185"/>
                <a:gridCol w="3688185"/>
                <a:gridCol w="3688185"/>
              </a:tblGrid>
              <a:tr h="546166">
                <a:tc>
                  <a:txBody>
                    <a:bodyPr/>
                    <a:lstStyle/>
                    <a:p>
                      <a:r>
                        <a:rPr lang="en-US" sz="2000" b="1" dirty="0" smtClean="0">
                          <a:solidFill>
                            <a:schemeClr val="bg1"/>
                          </a:solidFill>
                        </a:rPr>
                        <a:t>Action</a:t>
                      </a:r>
                      <a:endParaRPr lang="en-US" sz="2000" b="1"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b="1" dirty="0" smtClean="0">
                          <a:solidFill>
                            <a:schemeClr val="bg1"/>
                          </a:solidFill>
                        </a:rPr>
                        <a:t>HTTP Method</a:t>
                      </a:r>
                      <a:endParaRPr lang="en-US" sz="2000" b="1"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b="1" dirty="0" smtClean="0">
                          <a:solidFill>
                            <a:schemeClr val="bg1"/>
                          </a:solidFill>
                        </a:rPr>
                        <a:t>URL Suffix</a:t>
                      </a:r>
                      <a:endParaRPr lang="en-US" sz="2000" b="1"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733220">
                <a:tc>
                  <a:txBody>
                    <a:bodyPr/>
                    <a:lstStyle/>
                    <a:p>
                      <a:r>
                        <a:rPr lang="en-US" sz="1600" b="1" dirty="0" smtClean="0">
                          <a:solidFill>
                            <a:srgbClr val="3C454F"/>
                          </a:solidFill>
                        </a:rPr>
                        <a:t>Create</a:t>
                      </a:r>
                      <a:endParaRPr lang="en-US" sz="1600" b="1"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rgbClr val="3C454F"/>
                          </a:solidFill>
                        </a:rPr>
                        <a:t>POST</a:t>
                      </a:r>
                    </a:p>
                    <a:p>
                      <a:endParaRPr lang="en-US" sz="1600" b="1"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rgbClr val="3C454F"/>
                          </a:solidFill>
                        </a:rPr>
                        <a:t>/</a:t>
                      </a:r>
                      <a:r>
                        <a:rPr lang="en-US" sz="1600" b="1" dirty="0" err="1" smtClean="0">
                          <a:solidFill>
                            <a:srgbClr val="3C454F"/>
                          </a:solidFill>
                        </a:rPr>
                        <a:t>TodoItem</a:t>
                      </a:r>
                      <a:endParaRPr lang="en-US" sz="1600" b="1" dirty="0" smtClean="0">
                        <a:solidFill>
                          <a:srgbClr val="3C454F"/>
                        </a:solidFill>
                      </a:endParaRPr>
                    </a:p>
                    <a:p>
                      <a:endParaRPr lang="en-US" sz="1600" b="1"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7332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rgbClr val="3C454F"/>
                          </a:solidFill>
                        </a:rPr>
                        <a:t>Read</a:t>
                      </a:r>
                    </a:p>
                    <a:p>
                      <a:endParaRPr lang="en-US" sz="1600" b="1"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rgbClr val="3C454F"/>
                          </a:solidFill>
                        </a:rPr>
                        <a:t>GET</a:t>
                      </a:r>
                    </a:p>
                    <a:p>
                      <a:endParaRPr lang="en-US" sz="1600" b="1"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rgbClr val="3C454F"/>
                          </a:solidFill>
                        </a:rPr>
                        <a:t>/</a:t>
                      </a:r>
                      <a:r>
                        <a:rPr lang="en-US" sz="1600" b="1" dirty="0" err="1" smtClean="0">
                          <a:solidFill>
                            <a:srgbClr val="3C454F"/>
                          </a:solidFill>
                        </a:rPr>
                        <a:t>TodoItem?filter</a:t>
                      </a:r>
                      <a:r>
                        <a:rPr lang="en-US" sz="1600" b="1" dirty="0" smtClean="0">
                          <a:solidFill>
                            <a:srgbClr val="3C454F"/>
                          </a:solidFill>
                        </a:rPr>
                        <a:t>=id%3D42</a:t>
                      </a:r>
                    </a:p>
                    <a:p>
                      <a:endParaRPr lang="en-US" sz="1600" b="1"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7332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rgbClr val="3C454F"/>
                          </a:solidFill>
                        </a:rPr>
                        <a:t>Update</a:t>
                      </a:r>
                    </a:p>
                    <a:p>
                      <a:endParaRPr lang="en-US" sz="1600" b="1"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rgbClr val="3C454F"/>
                          </a:solidFill>
                        </a:rPr>
                        <a:t>PATCH</a:t>
                      </a:r>
                    </a:p>
                    <a:p>
                      <a:endParaRPr lang="en-US" sz="1600" b="1"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rgbClr val="3C454F"/>
                          </a:solidFill>
                        </a:rPr>
                        <a:t>/</a:t>
                      </a:r>
                      <a:r>
                        <a:rPr lang="en-US" sz="1600" b="1" dirty="0" err="1" smtClean="0">
                          <a:solidFill>
                            <a:srgbClr val="3C454F"/>
                          </a:solidFill>
                        </a:rPr>
                        <a:t>TodoItem</a:t>
                      </a:r>
                      <a:r>
                        <a:rPr lang="en-US" sz="1600" b="1" dirty="0" smtClean="0">
                          <a:solidFill>
                            <a:srgbClr val="3C454F"/>
                          </a:solidFill>
                        </a:rPr>
                        <a:t>/id</a:t>
                      </a:r>
                    </a:p>
                    <a:p>
                      <a:endParaRPr lang="en-US" sz="1600" b="1"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733220">
                <a:tc>
                  <a:txBody>
                    <a:bodyPr/>
                    <a:lstStyle/>
                    <a:p>
                      <a:r>
                        <a:rPr lang="en-US" sz="1600" b="1" dirty="0" smtClean="0">
                          <a:solidFill>
                            <a:srgbClr val="3C454F"/>
                          </a:solidFill>
                        </a:rPr>
                        <a:t>Delete</a:t>
                      </a:r>
                      <a:endParaRPr lang="en-US" sz="1600" b="1"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600" b="1" dirty="0" smtClean="0">
                          <a:solidFill>
                            <a:srgbClr val="3C454F"/>
                          </a:solidFill>
                        </a:rPr>
                        <a:t>DELETE</a:t>
                      </a:r>
                      <a:endParaRPr lang="en-US" sz="1600" b="1"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600" b="1" dirty="0" smtClean="0">
                          <a:solidFill>
                            <a:srgbClr val="3C454F"/>
                          </a:solidFill>
                        </a:rPr>
                        <a:t>/</a:t>
                      </a:r>
                      <a:r>
                        <a:rPr lang="en-US" sz="1600" b="1" dirty="0" err="1" smtClean="0">
                          <a:solidFill>
                            <a:srgbClr val="3C454F"/>
                          </a:solidFill>
                        </a:rPr>
                        <a:t>TodoItem</a:t>
                      </a:r>
                      <a:r>
                        <a:rPr lang="en-US" sz="1600" b="1" dirty="0" smtClean="0">
                          <a:solidFill>
                            <a:srgbClr val="3C454F"/>
                          </a:solidFill>
                        </a:rPr>
                        <a:t>/id</a:t>
                      </a:r>
                      <a:endParaRPr lang="en-US" sz="1600" b="1"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
        <p:nvSpPr>
          <p:cNvPr id="5" name="TextBox 4"/>
          <p:cNvSpPr txBox="1"/>
          <p:nvPr/>
        </p:nvSpPr>
        <p:spPr>
          <a:xfrm>
            <a:off x="555648" y="1508016"/>
            <a:ext cx="11093107" cy="523220"/>
          </a:xfrm>
          <a:prstGeom prst="rect">
            <a:avLst/>
          </a:prstGeom>
          <a:noFill/>
        </p:spPr>
        <p:txBody>
          <a:bodyPr wrap="square" rtlCol="0">
            <a:spAutoFit/>
          </a:bodyPr>
          <a:lstStyle/>
          <a:p>
            <a:r>
              <a:rPr lang="en-US" sz="2800" dirty="0" smtClean="0">
                <a:solidFill>
                  <a:schemeClr val="bg1"/>
                </a:solidFill>
              </a:rPr>
              <a:t>Base Endpoint</a:t>
            </a:r>
            <a:r>
              <a:rPr lang="en-US" sz="2800" b="1" dirty="0" smtClean="0">
                <a:solidFill>
                  <a:schemeClr val="bg1"/>
                </a:solidFill>
              </a:rPr>
              <a:t>:      https://</a:t>
            </a:r>
            <a:r>
              <a:rPr lang="en-US" sz="2800" b="1" dirty="0" err="1" smtClean="0">
                <a:solidFill>
                  <a:schemeClr val="bg1"/>
                </a:solidFill>
              </a:rPr>
              <a:t>MobileService.azure-mobile.net</a:t>
            </a:r>
            <a:r>
              <a:rPr lang="en-US" sz="2800" b="1" dirty="0" smtClean="0">
                <a:solidFill>
                  <a:schemeClr val="bg1"/>
                </a:solidFill>
              </a:rPr>
              <a:t>/tables/*</a:t>
            </a:r>
            <a:endParaRPr lang="en-US" sz="2800" b="1" dirty="0">
              <a:solidFill>
                <a:schemeClr val="bg1"/>
              </a:solidFill>
            </a:endParaRPr>
          </a:p>
        </p:txBody>
      </p:sp>
    </p:spTree>
    <p:extLst>
      <p:ext uri="{BB962C8B-B14F-4D97-AF65-F5344CB8AC3E}">
        <p14:creationId xmlns:p14="http://schemas.microsoft.com/office/powerpoint/2010/main" val="4255354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to SQL Type Mappings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7</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27715064"/>
              </p:ext>
            </p:extLst>
          </p:nvPr>
        </p:nvGraphicFramePr>
        <p:xfrm>
          <a:off x="604045" y="1627069"/>
          <a:ext cx="11044710" cy="4512740"/>
        </p:xfrm>
        <a:graphic>
          <a:graphicData uri="http://schemas.openxmlformats.org/drawingml/2006/table">
            <a:tbl>
              <a:tblPr firstRow="1" bandRow="1">
                <a:tableStyleId>{5C22544A-7EE6-4342-B048-85BDC9FD1C3A}</a:tableStyleId>
              </a:tblPr>
              <a:tblGrid>
                <a:gridCol w="5522355"/>
                <a:gridCol w="5522355"/>
              </a:tblGrid>
              <a:tr h="546166">
                <a:tc>
                  <a:txBody>
                    <a:bodyPr/>
                    <a:lstStyle/>
                    <a:p>
                      <a:r>
                        <a:rPr lang="en-US" sz="3200" b="1" dirty="0" smtClean="0">
                          <a:solidFill>
                            <a:schemeClr val="bg1"/>
                          </a:solidFill>
                        </a:rPr>
                        <a:t>JSON Type</a:t>
                      </a:r>
                      <a:endParaRPr lang="en-US" sz="3200" b="1"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3200" b="1" dirty="0" smtClean="0">
                          <a:solidFill>
                            <a:schemeClr val="bg1"/>
                          </a:solidFill>
                        </a:rPr>
                        <a:t>T-SQL Type</a:t>
                      </a:r>
                      <a:endParaRPr lang="en-US" sz="3200" b="1"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733220">
                <a:tc>
                  <a:txBody>
                    <a:bodyPr/>
                    <a:lstStyle/>
                    <a:p>
                      <a:r>
                        <a:rPr lang="en-US" sz="2400" b="1" dirty="0" smtClean="0">
                          <a:solidFill>
                            <a:srgbClr val="3C454F"/>
                          </a:solidFill>
                        </a:rPr>
                        <a:t>Numeric values</a:t>
                      </a:r>
                      <a:r>
                        <a:rPr lang="en-US" sz="2400" b="1" baseline="0" dirty="0" smtClean="0">
                          <a:solidFill>
                            <a:srgbClr val="3C454F"/>
                          </a:solidFill>
                        </a:rPr>
                        <a:t> (integer, decimal, floating point)</a:t>
                      </a:r>
                      <a:endParaRPr lang="en-US" sz="2400" b="1"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smtClean="0">
                          <a:solidFill>
                            <a:srgbClr val="3C454F"/>
                          </a:solidFill>
                        </a:rPr>
                        <a:t>Float(53)</a:t>
                      </a:r>
                    </a:p>
                    <a:p>
                      <a:endParaRPr lang="en-US" sz="2400" b="1"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7332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smtClean="0">
                          <a:solidFill>
                            <a:srgbClr val="3C454F"/>
                          </a:solidFill>
                        </a:rPr>
                        <a:t>Boolean</a:t>
                      </a:r>
                    </a:p>
                    <a:p>
                      <a:endParaRPr lang="en-US" sz="2400" b="1"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smtClean="0">
                          <a:solidFill>
                            <a:srgbClr val="3C454F"/>
                          </a:solidFill>
                        </a:rPr>
                        <a:t>bit</a:t>
                      </a:r>
                    </a:p>
                    <a:p>
                      <a:endParaRPr lang="en-US" sz="2400" b="1"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7332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err="1" smtClean="0">
                          <a:solidFill>
                            <a:srgbClr val="3C454F"/>
                          </a:solidFill>
                        </a:rPr>
                        <a:t>DateTime</a:t>
                      </a:r>
                      <a:endParaRPr lang="en-US" sz="2400" b="1" dirty="0" smtClean="0">
                        <a:solidFill>
                          <a:srgbClr val="3C454F"/>
                        </a:solidFill>
                      </a:endParaRPr>
                    </a:p>
                    <a:p>
                      <a:endParaRPr lang="en-US" sz="2400" b="1"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err="1" smtClean="0">
                          <a:solidFill>
                            <a:srgbClr val="3C454F"/>
                          </a:solidFill>
                        </a:rPr>
                        <a:t>DateTimeOffset</a:t>
                      </a:r>
                      <a:r>
                        <a:rPr lang="en-US" sz="2400" b="1" dirty="0" smtClean="0">
                          <a:solidFill>
                            <a:srgbClr val="3C454F"/>
                          </a:solidFill>
                        </a:rPr>
                        <a:t>(3)</a:t>
                      </a:r>
                    </a:p>
                    <a:p>
                      <a:endParaRPr lang="en-US" sz="2400" b="1"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733220">
                <a:tc>
                  <a:txBody>
                    <a:bodyPr/>
                    <a:lstStyle/>
                    <a:p>
                      <a:r>
                        <a:rPr lang="en-US" sz="2400" b="1" dirty="0" smtClean="0">
                          <a:solidFill>
                            <a:srgbClr val="3C454F"/>
                          </a:solidFill>
                        </a:rPr>
                        <a:t>String</a:t>
                      </a:r>
                      <a:endParaRPr lang="en-US" sz="2400" b="1"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2400" b="1" dirty="0" err="1" smtClean="0">
                          <a:solidFill>
                            <a:srgbClr val="3C454F"/>
                          </a:solidFill>
                        </a:rPr>
                        <a:t>Nvarchar</a:t>
                      </a:r>
                      <a:r>
                        <a:rPr lang="en-US" sz="2400" b="1" dirty="0" smtClean="0">
                          <a:solidFill>
                            <a:srgbClr val="3C454F"/>
                          </a:solidFill>
                        </a:rPr>
                        <a:t>(max)</a:t>
                      </a:r>
                      <a:endParaRPr lang="en-US" sz="2400" b="1"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Tree>
    <p:extLst>
      <p:ext uri="{BB962C8B-B14F-4D97-AF65-F5344CB8AC3E}">
        <p14:creationId xmlns:p14="http://schemas.microsoft.com/office/powerpoint/2010/main" val="3082752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Auto-generated Columns</a:t>
            </a:r>
            <a:endParaRPr lang="en-US" dirty="0"/>
          </a:p>
        </p:txBody>
      </p:sp>
      <p:sp>
        <p:nvSpPr>
          <p:cNvPr id="3" name="Content Placeholder 2"/>
          <p:cNvSpPr>
            <a:spLocks noGrp="1"/>
          </p:cNvSpPr>
          <p:nvPr>
            <p:ph idx="1"/>
          </p:nvPr>
        </p:nvSpPr>
        <p:spPr/>
        <p:txBody>
          <a:bodyPr>
            <a:noAutofit/>
          </a:bodyPr>
          <a:lstStyle/>
          <a:p>
            <a:r>
              <a:rPr lang="en-US" sz="2800" dirty="0"/>
              <a:t>i</a:t>
            </a:r>
            <a:r>
              <a:rPr lang="en-US" sz="2800" dirty="0" smtClean="0"/>
              <a:t>d – unique </a:t>
            </a:r>
            <a:r>
              <a:rPr lang="en-US" sz="2800" dirty="0" err="1" smtClean="0"/>
              <a:t>guid</a:t>
            </a:r>
            <a:endParaRPr lang="en-US" sz="2800" dirty="0" smtClean="0"/>
          </a:p>
          <a:p>
            <a:r>
              <a:rPr lang="en-US" sz="2800" dirty="0" smtClean="0"/>
              <a:t>__</a:t>
            </a:r>
            <a:r>
              <a:rPr lang="en-US" sz="2800" dirty="0" err="1" smtClean="0"/>
              <a:t>createdAt</a:t>
            </a:r>
            <a:r>
              <a:rPr lang="en-US" sz="2800" dirty="0" smtClean="0"/>
              <a:t> – date</a:t>
            </a:r>
          </a:p>
          <a:p>
            <a:r>
              <a:rPr lang="en-US" sz="2400" dirty="0" smtClean="0"/>
              <a:t>__</a:t>
            </a:r>
            <a:r>
              <a:rPr lang="en-US" sz="2400" dirty="0" err="1" smtClean="0"/>
              <a:t>updatedAt</a:t>
            </a:r>
            <a:r>
              <a:rPr lang="en-US" sz="2400" dirty="0" smtClean="0"/>
              <a:t> – date</a:t>
            </a:r>
          </a:p>
          <a:p>
            <a:r>
              <a:rPr lang="en-US" sz="2400" dirty="0" smtClean="0"/>
              <a:t>__version – timestamp</a:t>
            </a:r>
          </a:p>
          <a:p>
            <a:pPr lvl="1"/>
            <a:r>
              <a:rPr lang="en-US" sz="2000" dirty="0" smtClean="0"/>
              <a:t>Helps with concurrency and offline</a:t>
            </a:r>
            <a:endParaRPr lang="en-US" sz="2000"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8</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Tree>
    <p:extLst>
      <p:ext uri="{BB962C8B-B14F-4D97-AF65-F5344CB8AC3E}">
        <p14:creationId xmlns:p14="http://schemas.microsoft.com/office/powerpoint/2010/main" val="274529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800" dirty="0" smtClean="0">
                <a:solidFill>
                  <a:schemeClr val="bg1"/>
                </a:solidFill>
              </a:rPr>
              <a:t>Backend Logic:</a:t>
            </a:r>
            <a:br>
              <a:rPr lang="en-US" sz="8800" dirty="0" smtClean="0">
                <a:solidFill>
                  <a:schemeClr val="bg1"/>
                </a:solidFill>
              </a:rPr>
            </a:br>
            <a:r>
              <a:rPr lang="en-US" sz="6000" dirty="0" smtClean="0">
                <a:solidFill>
                  <a:schemeClr val="bg1"/>
                </a:solidFill>
              </a:rPr>
              <a:t>JavaScript &amp; .NET</a:t>
            </a:r>
            <a:endParaRPr lang="en-US" sz="8800" dirty="0">
              <a:solidFill>
                <a:schemeClr val="bg1"/>
              </a:solidFill>
            </a:endParaRPr>
          </a:p>
        </p:txBody>
      </p:sp>
    </p:spTree>
    <p:extLst>
      <p:ext uri="{BB962C8B-B14F-4D97-AF65-F5344CB8AC3E}">
        <p14:creationId xmlns:p14="http://schemas.microsoft.com/office/powerpoint/2010/main" val="875893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theme/theme1.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A821E223A3BC347949CC2419033DBE2" ma:contentTypeVersion="1" ma:contentTypeDescription="Create a new document." ma:contentTypeScope="" ma:versionID="519c6bc90736a6e8abbbdb38ed934ac6">
  <xsd:schema xmlns:xsd="http://www.w3.org/2001/XMLSchema" xmlns:xs="http://www.w3.org/2001/XMLSchema" xmlns:p="http://schemas.microsoft.com/office/2006/metadata/properties" xmlns:ns2="fee586e5-3c92-48eb-9898-42915e590ada" targetNamespace="http://schemas.microsoft.com/office/2006/metadata/properties" ma:root="true" ma:fieldsID="4da06bcf8031bc55fa8390c6716287b0" ns2:_="">
    <xsd:import namespace="fee586e5-3c92-48eb-9898-42915e590ada"/>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e586e5-3c92-48eb-9898-42915e590ad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DE60FC7-9FD2-4997-9F84-D85A62205348}">
  <ds:schemaRefs>
    <ds:schemaRef ds:uri="http://schemas.microsoft.com/sharepoint/v3/contenttype/forms"/>
  </ds:schemaRefs>
</ds:datastoreItem>
</file>

<file path=customXml/itemProps2.xml><?xml version="1.0" encoding="utf-8"?>
<ds:datastoreItem xmlns:ds="http://schemas.openxmlformats.org/officeDocument/2006/customXml" ds:itemID="{810E31CD-D1D9-494A-B30E-F6E856D0EE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ee586e5-3c92-48eb-9898-42915e590a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CDF1CB3-A2B5-4891-BA2A-7EA1A1CA4401}">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fee586e5-3c92-48eb-9898-42915e590ada"/>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24275</TotalTime>
  <Words>3197</Words>
  <Application>Microsoft Office PowerPoint</Application>
  <PresentationFormat>Widescreen</PresentationFormat>
  <Paragraphs>627</Paragraphs>
  <Slides>47</Slides>
  <Notes>43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47</vt:i4>
      </vt:variant>
    </vt:vector>
  </HeadingPairs>
  <TitlesOfParts>
    <vt:vector size="55" baseType="lpstr">
      <vt:lpstr>Meiryo</vt:lpstr>
      <vt:lpstr>Arial</vt:lpstr>
      <vt:lpstr>Calibri</vt:lpstr>
      <vt:lpstr>Segoe UI</vt:lpstr>
      <vt:lpstr>Segoe UI Light</vt:lpstr>
      <vt:lpstr>Segoe UI Semibold</vt:lpstr>
      <vt:lpstr>Wingdings</vt:lpstr>
      <vt:lpstr>Azure Medium</vt:lpstr>
      <vt:lpstr>Cloud Powered Mobile Apps  with Azure</vt:lpstr>
      <vt:lpstr>Agenda</vt:lpstr>
      <vt:lpstr>What is Mobile Services?</vt:lpstr>
      <vt:lpstr>Demo: Getting Started</vt:lpstr>
      <vt:lpstr>Structured Storage</vt:lpstr>
      <vt:lpstr>The REST API</vt:lpstr>
      <vt:lpstr>JSON to SQL Type Mappings</vt:lpstr>
      <vt:lpstr>Auto-generated Columns</vt:lpstr>
      <vt:lpstr>Backend Logic: JavaScript &amp; .NET</vt:lpstr>
      <vt:lpstr>Server Side Table Scripts</vt:lpstr>
      <vt:lpstr>Node Modules</vt:lpstr>
      <vt:lpstr>Demo: Customizing Logic</vt:lpstr>
      <vt:lpstr>.NET Backend</vt:lpstr>
      <vt:lpstr>Custom API</vt:lpstr>
      <vt:lpstr>File Storage</vt:lpstr>
      <vt:lpstr>Push Notifications</vt:lpstr>
      <vt:lpstr>Push Notification Flow</vt:lpstr>
      <vt:lpstr>Demo: Adding Push Notifications</vt:lpstr>
      <vt:lpstr>Notification Hubs</vt:lpstr>
      <vt:lpstr>Authorization &amp; Authentication</vt:lpstr>
      <vt:lpstr>Data Authorization</vt:lpstr>
      <vt:lpstr>User Auth Flow (server)</vt:lpstr>
      <vt:lpstr>User Auth Flow (client)</vt:lpstr>
      <vt:lpstr>The User object</vt:lpstr>
      <vt:lpstr>Demo: Adding Auth</vt:lpstr>
      <vt:lpstr>Offline Sync</vt:lpstr>
      <vt:lpstr>Offline support</vt:lpstr>
      <vt:lpstr>Offline Sync: Potential Uses</vt:lpstr>
      <vt:lpstr>Scheduler</vt:lpstr>
      <vt:lpstr>Scheduled Jobs</vt:lpstr>
      <vt:lpstr>Script Source Control</vt:lpstr>
      <vt:lpstr>Script Source Control</vt:lpstr>
      <vt:lpstr>Diagnostics Logging Scale</vt:lpstr>
      <vt:lpstr>Diagnostics, Logging, Scale</vt:lpstr>
      <vt:lpstr>Mobile Service Scaling</vt:lpstr>
      <vt:lpstr>Demo: Scaling</vt:lpstr>
      <vt:lpstr>Command  Line  Interface</vt:lpstr>
      <vt:lpstr>CLI</vt:lpstr>
      <vt:lpstr>Demo: Using the CLI</vt:lpstr>
      <vt:lpstr>Mobile Service Tiers</vt:lpstr>
      <vt:lpstr>Azure Mobile Services</vt:lpstr>
      <vt:lpstr>Resources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Jonah Sterling</dc:creator>
  <cp:lastModifiedBy>Jon Galloway</cp:lastModifiedBy>
  <cp:revision>393</cp:revision>
  <cp:lastPrinted>2014-03-26T17:46:13Z</cp:lastPrinted>
  <dcterms:created xsi:type="dcterms:W3CDTF">2014-03-19T23:21:38Z</dcterms:created>
  <dcterms:modified xsi:type="dcterms:W3CDTF">2015-01-30T09:51:56Z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0x0101004A821E223A3BC347949CC2419033DBE2</vt:lpwstr>
  </property>
  <property fmtid="{D5CDD505-2E9C-101B-9397-08002B2CF9AE}" pid="3" name="DocVizMetadataToken">
    <vt:lpwstr>300x431x1</vt:lpwstr>
  </property>
</Properties>
</file>