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Dosis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osis-bold.fntdata"/><Relationship Id="rId27" Type="http://schemas.openxmlformats.org/officeDocument/2006/relationships/font" Target="fonts/Dosis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b="0" i="0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7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7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44425" y="1534256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818122" y="1534256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7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▸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⬩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⬞"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b="0" i="0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27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b="0" i="0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27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19362" y="1589685"/>
            <a:ext cx="8085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3D SCANNER</a:t>
            </a:r>
            <a:endParaRPr b="1" i="0" sz="6000" u="none" cap="none" strike="noStrike">
              <a:solidFill>
                <a:srgbClr val="00206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888" y="172462"/>
            <a:ext cx="2269190" cy="71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011" y="172462"/>
            <a:ext cx="1005921" cy="10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250" y="587800"/>
            <a:ext cx="6549501" cy="40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50" y="619350"/>
            <a:ext cx="8801249" cy="41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5" y="543376"/>
            <a:ext cx="7920775" cy="4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464736" y="2103194"/>
            <a:ext cx="8196943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Implementation of </a:t>
            </a:r>
            <a:r>
              <a:rPr b="1" i="0" lang="en-US" sz="6000" u="none" cap="none" strike="noStrike">
                <a:solidFill>
                  <a:srgbClr val="FFFF00"/>
                </a:solidFill>
                <a:latin typeface="Dosis"/>
                <a:ea typeface="Dosis"/>
                <a:cs typeface="Dosis"/>
                <a:sym typeface="Dosis"/>
              </a:rPr>
              <a:t>Graphical User Interface</a:t>
            </a:r>
            <a:endParaRPr b="0" i="0" sz="6000" u="none" cap="none" strike="noStrike">
              <a:solidFill>
                <a:srgbClr val="FFFF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69525" y="225300"/>
            <a:ext cx="7344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Implementation of Graphical User Interface</a:t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25" y="1045350"/>
            <a:ext cx="3397711" cy="2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437000" y="4548325"/>
            <a:ext cx="672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Fig.3: Preview of the GUI of the project.(a) MainWindown. (b)Dialog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391" y="982700"/>
            <a:ext cx="3619484" cy="29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421850" y="3971925"/>
            <a:ext cx="45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445788" y="3971925"/>
            <a:ext cx="410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69525" y="225300"/>
            <a:ext cx="7344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Implementation of Graphical User Interface</a:t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446" r="436" t="0"/>
          <a:stretch/>
        </p:blipFill>
        <p:spPr>
          <a:xfrm>
            <a:off x="883325" y="1045350"/>
            <a:ext cx="3397711" cy="2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437000" y="4548325"/>
            <a:ext cx="711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Fig.4: Shown Different Functionality of the GUI.(a) MainWindown. (b)Dialog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391" y="982700"/>
            <a:ext cx="3619484" cy="29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2421850" y="3971925"/>
            <a:ext cx="45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6445788" y="3971925"/>
            <a:ext cx="410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47710" y="354888"/>
            <a:ext cx="2925660" cy="7851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DESIGNED </a:t>
            </a:r>
            <a:b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PROTOTYPE</a:t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649" y="1302899"/>
            <a:ext cx="6512701" cy="2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136603" y="4576700"/>
            <a:ext cx="487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Fig.5: Shown Functionality of Display Depth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</a:t>
            </a:r>
            <a:endParaRPr b="1"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5" y="2079675"/>
            <a:ext cx="3164225" cy="26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425" y="543700"/>
            <a:ext cx="3739339" cy="3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44425" y="5600"/>
            <a:ext cx="7996200" cy="127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Point Cloud Visualization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25" y="1419675"/>
            <a:ext cx="4891050" cy="3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Improvements</a:t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1576775" y="1315800"/>
            <a:ext cx="573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ICP for Registration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Kinect Sensor Integration Improvement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Filtering Methods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Meshing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Improvement in GUI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3605854" y="1215030"/>
            <a:ext cx="2178122" cy="61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osis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Dosis"/>
                <a:ea typeface="Dosis"/>
                <a:cs typeface="Dosis"/>
                <a:sym typeface="Dosis"/>
              </a:rPr>
              <a:t>SUPERVISOR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122091" y="3476036"/>
            <a:ext cx="4755231" cy="450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800"/>
              <a:buFont typeface="Source Sans Pro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Members</a:t>
            </a:r>
            <a:endParaRPr b="1" i="0" sz="2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230193" y="550311"/>
            <a:ext cx="6929444" cy="61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Software Engineering Defense 2O18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Semester 1, MAIA, M-1</a:t>
            </a:r>
            <a:endParaRPr b="1" i="0" sz="32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154525" y="1798176"/>
            <a:ext cx="30246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Dr. Yohan Fougerolle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Dr. Cansen Jiang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David Strubel</a:t>
            </a:r>
            <a:b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278339" y="4277396"/>
            <a:ext cx="241657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Md. Kamrul Hasan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MAIA, M-1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580172" y="4277396"/>
            <a:ext cx="2794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Fakrul Islam Tushar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MAIA, M-1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905" y="4245466"/>
            <a:ext cx="241657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 Katseena Yawson MAIA, M-1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951349" y="4281726"/>
            <a:ext cx="241657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Lavsen Dahal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MAIA, M-1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2409092" y="1769087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Thank you !!!☺</a:t>
            </a:r>
            <a:endParaRPr b="0" i="0" sz="6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51958" y="0"/>
            <a:ext cx="4449434" cy="7038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Dosis"/>
              <a:buNone/>
            </a:pPr>
            <a:r>
              <a:rPr b="1" i="0" lang="en-US" sz="28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Contents of The Presentation</a:t>
            </a:r>
            <a:endParaRPr b="1" i="0" sz="28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178998" y="703800"/>
            <a:ext cx="68655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Objectives</a:t>
            </a:r>
            <a:endParaRPr b="1" i="0" sz="16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Microsoft Kinect V2</a:t>
            </a:r>
            <a:endParaRPr b="1" i="0" sz="16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Source Sans Pro"/>
              <a:buChar char="➢"/>
            </a:pPr>
            <a:r>
              <a:rPr b="1" i="0" lang="en-US" sz="16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Speeded Up Robust Features (SURF)</a:t>
            </a:r>
            <a:endParaRPr b="1" i="0" sz="16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Source Sans Pro"/>
              <a:buChar char="➢"/>
            </a:pPr>
            <a:r>
              <a:rPr b="1" i="0" lang="en-US" sz="16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 Library for Approximate Nearest Neighbors (FLANN)</a:t>
            </a:r>
            <a:endParaRPr b="1" i="0" sz="16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Source Sans Pro"/>
              <a:buChar char="➢"/>
            </a:pPr>
            <a:r>
              <a:rPr b="1" i="0" lang="en-US" sz="16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Graphical User Interface (GUI)</a:t>
            </a:r>
            <a:endParaRPr b="1" i="0" sz="16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Source Sans Pro"/>
              <a:buChar char="➢"/>
            </a:pPr>
            <a:r>
              <a:rPr b="1" lang="en-US" sz="160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1600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Source Sans Pro"/>
              <a:buChar char="➢"/>
            </a:pPr>
            <a:r>
              <a:rPr b="1" lang="en-US" sz="160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Improvements</a:t>
            </a:r>
            <a:endParaRPr b="1" sz="1600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71414" y="41671"/>
            <a:ext cx="6973570" cy="740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Introduction</a:t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760396" y="1559292"/>
            <a:ext cx="8181473" cy="3296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3D scanning has opened a world of opportunities.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t/>
            </a:r>
            <a:endParaRPr b="1" i="0" sz="20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Impact of 3D scanning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t/>
            </a:r>
            <a:endParaRPr b="1" i="0" sz="20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Medicine,</a:t>
            </a:r>
            <a:endParaRPr b="1" i="0" sz="20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 care, 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Education, Visual arts and many more.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t/>
            </a:r>
            <a:endParaRPr b="1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69524" y="304178"/>
            <a:ext cx="6973570" cy="740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1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Objectives</a:t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731521" y="1559293"/>
            <a:ext cx="8260080" cy="1996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Improvement in accuracy of previous software developed by our predecessor's.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t/>
            </a:r>
            <a:endParaRPr b="1" i="0" sz="2000" u="none" cap="none" strike="noStrike">
              <a:solidFill>
                <a:srgbClr val="7030A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Char char="▹"/>
            </a:pPr>
            <a:r>
              <a:rPr b="1" i="0" lang="en-US" sz="2000" u="none" cap="none" strike="noStrike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Development of an improvement software using OpenCV.</a:t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t/>
            </a:r>
            <a:endParaRPr b="1" i="0" sz="28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69525" y="304175"/>
            <a:ext cx="8268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</a:pPr>
            <a:r>
              <a:rPr lang="en-US" sz="3200"/>
              <a:t>Kinect Sensor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844425" y="1226275"/>
            <a:ext cx="8094000" cy="3441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t/>
            </a:r>
            <a:endParaRPr b="1" i="0" sz="24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844425" y="2405654"/>
            <a:ext cx="6798670" cy="2059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t/>
            </a:r>
            <a:endParaRPr b="1" i="0" sz="2400" u="none" cap="none" strike="noStrike">
              <a:solidFill>
                <a:srgbClr val="362C7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ma Katseena Yawson\Desktop\Latex Files\Kinect_V2.jpg" id="131" name="Shape 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522" y="1164657"/>
            <a:ext cx="8268101" cy="351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45742" y="210840"/>
            <a:ext cx="6305071" cy="5954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0" i="0" lang="en-US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Kinect Procedure Using OpenCV</a:t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921139" y="1270535"/>
            <a:ext cx="6305071" cy="33495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t/>
            </a:r>
            <a:endParaRPr b="1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C:\Users\Ama Katseena Yawson\Desktop\Latex Files\Overview.jp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138" y="1208136"/>
            <a:ext cx="8123725" cy="34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88318" y="221801"/>
            <a:ext cx="7950255" cy="600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200"/>
              <a:buFont typeface="Dosis"/>
              <a:buNone/>
            </a:pPr>
            <a:r>
              <a:rPr b="1" i="0" lang="en-US" sz="36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Algorithms for Feature Matching</a:t>
            </a:r>
            <a:endParaRPr b="1" i="0" sz="36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1398989" y="4619595"/>
            <a:ext cx="54116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36165" y="1376737"/>
            <a:ext cx="57342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Speeded Up Robust Features (SURF)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Library for Approximate Nearest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Neighbors (FLANN)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15625" y="226800"/>
            <a:ext cx="6790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Speeded Up Robust Features (SURF)</a:t>
            </a:r>
            <a:endParaRPr b="0" i="0" sz="30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669525" y="1229300"/>
            <a:ext cx="8158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 is the speeded up version of scale-invariant feature transform (SIFT).</a:t>
            </a:r>
            <a:endParaRPr b="0" i="0" sz="24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68100"/>
            <a:ext cx="2571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0" y="2068100"/>
            <a:ext cx="37719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9400" y="3163475"/>
            <a:ext cx="3143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7838" y="3792125"/>
            <a:ext cx="56483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0300" y="4411244"/>
            <a:ext cx="2431650" cy="53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8223" y="4304700"/>
            <a:ext cx="941026" cy="6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