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</a:t>
            </a:r>
            <a:r>
              <a:rPr lang="ru-RU" dirty="0" smtClean="0"/>
              <a:t>лиент-серверного </a:t>
            </a:r>
            <a:r>
              <a:rPr lang="ru-RU" dirty="0"/>
              <a:t>приложения </a:t>
            </a:r>
            <a:r>
              <a:rPr lang="ru-RU" dirty="0" smtClean="0"/>
              <a:t>Библиотека: ведение библиотечного фонда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5517232"/>
            <a:ext cx="6400800" cy="60047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Киселев Владислав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6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dirty="0"/>
              <a:t>Определить будущие окна приложения и сверстать макет для каждого окна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Разработать клиент серверное приложение </a:t>
            </a:r>
            <a:r>
              <a:rPr lang="ru-RU" dirty="0" smtClean="0"/>
              <a:t>«Библиотека» </a:t>
            </a:r>
            <a:r>
              <a:rPr lang="ru-RU" dirty="0"/>
              <a:t>с функциями </a:t>
            </a:r>
            <a:r>
              <a:rPr lang="ru-RU" dirty="0" smtClean="0"/>
              <a:t>просмотра и добавления книг</a:t>
            </a:r>
          </a:p>
          <a:p>
            <a:r>
              <a:rPr lang="ru-RU" dirty="0" smtClean="0"/>
              <a:t> </a:t>
            </a:r>
            <a:r>
              <a:rPr lang="ru-RU" dirty="0"/>
              <a:t>Реализовать панель администратора для администрирования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8044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</a:t>
            </a:r>
            <a:r>
              <a:rPr lang="ru-RU" dirty="0"/>
              <a:t>модель данных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340768"/>
            <a:ext cx="6336704" cy="52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4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Модульная схема клиентской части приложения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484784"/>
            <a:ext cx="6696744" cy="50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3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 </a:t>
            </a:r>
            <a:r>
              <a:rPr lang="ru-RU" dirty="0"/>
              <a:t>разработан дизайн и макет приложения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Разработано </a:t>
            </a:r>
            <a:r>
              <a:rPr lang="ru-RU" dirty="0" smtClean="0"/>
              <a:t>клиент-серверное </a:t>
            </a:r>
            <a:r>
              <a:rPr lang="ru-RU" dirty="0"/>
              <a:t>приложение </a:t>
            </a:r>
            <a:r>
              <a:rPr lang="ru-RU" dirty="0" smtClean="0"/>
              <a:t>«Библиотека» </a:t>
            </a:r>
            <a:r>
              <a:rPr lang="ru-RU" dirty="0"/>
              <a:t>с функциями </a:t>
            </a:r>
            <a:r>
              <a:rPr lang="ru-RU" dirty="0" smtClean="0"/>
              <a:t>просмотра и добавления книг</a:t>
            </a:r>
          </a:p>
          <a:p>
            <a:r>
              <a:rPr lang="ru-RU" dirty="0" smtClean="0"/>
              <a:t> </a:t>
            </a:r>
            <a:r>
              <a:rPr lang="ru-RU" dirty="0"/>
              <a:t>Реализована панель администратора для администрирования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534055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Разработка клиент-серверного приложения Библиотека: ведение библиотечного фонда</vt:lpstr>
      <vt:lpstr>Цели курсового проекта</vt:lpstr>
      <vt:lpstr>Логическая модель данных</vt:lpstr>
      <vt:lpstr>Модульная схема клиентской части приложения</vt:lpstr>
      <vt:lpstr>Достигнутые цели и задачи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приложения Библиотека: ведение библиотечного фонда</dc:title>
  <dc:creator>狂三時崎</dc:creator>
  <cp:lastModifiedBy>Vlad Speed</cp:lastModifiedBy>
  <cp:revision>2</cp:revision>
  <dcterms:created xsi:type="dcterms:W3CDTF">2022-12-26T10:39:59Z</dcterms:created>
  <dcterms:modified xsi:type="dcterms:W3CDTF">2022-12-26T14:01:06Z</dcterms:modified>
</cp:coreProperties>
</file>