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 «Подбери пару»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Киселев Владислав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Разработать игру </a:t>
            </a:r>
            <a:r>
              <a:rPr lang="ru-RU" dirty="0" smtClean="0"/>
              <a:t>«Подбери пару» </a:t>
            </a:r>
            <a:r>
              <a:rPr lang="ru-RU" dirty="0"/>
              <a:t>с помощью визуального компонента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Реализовать удобное взаимодействие пользователя с </a:t>
            </a:r>
            <a:r>
              <a:rPr lang="ru-RU" dirty="0" smtClean="0"/>
              <a:t>компонентом</a:t>
            </a:r>
          </a:p>
          <a:p>
            <a:pPr marL="0" indent="0">
              <a:buNone/>
            </a:pPr>
            <a:r>
              <a:rPr lang="ru-RU" dirty="0" smtClean="0"/>
              <a:t>• Разработать документацию компонента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1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Первый этап декомпозиции компонента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73020"/>
              </p:ext>
            </p:extLst>
          </p:nvPr>
        </p:nvGraphicFramePr>
        <p:xfrm>
          <a:off x="395536" y="1340767"/>
          <a:ext cx="8424936" cy="509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7619823" imgH="4609962" progId="Visio.Drawing.15">
                  <p:embed/>
                </p:oleObj>
              </mc:Choice>
              <mc:Fallback>
                <p:oleObj name="Visio" r:id="rId3" imgW="7619823" imgH="46099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7"/>
                        <a:ext cx="8424936" cy="5094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схема класса </a:t>
            </a:r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22969"/>
              </p:ext>
            </p:extLst>
          </p:nvPr>
        </p:nvGraphicFramePr>
        <p:xfrm>
          <a:off x="1475656" y="1196752"/>
          <a:ext cx="5796880" cy="551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9610238" imgH="9134110" progId="Visio.Drawing.15">
                  <p:embed/>
                </p:oleObj>
              </mc:Choice>
              <mc:Fallback>
                <p:oleObj name="Visio" r:id="rId3" imgW="9610238" imgH="91341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96752"/>
                        <a:ext cx="5796880" cy="5510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Блок-схема алгоритма метода </a:t>
            </a:r>
            <a:r>
              <a:rPr lang="en-US" dirty="0" err="1" smtClean="0"/>
              <a:t>IsCoup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99985"/>
              </p:ext>
            </p:extLst>
          </p:nvPr>
        </p:nvGraphicFramePr>
        <p:xfrm>
          <a:off x="3059832" y="1268760"/>
          <a:ext cx="2768152" cy="52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095138" imgH="5867321" progId="Visio.Drawing.15">
                  <p:embed/>
                </p:oleObj>
              </mc:Choice>
              <mc:Fallback>
                <p:oleObj name="Visio" r:id="rId3" imgW="3095138" imgH="58673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268760"/>
                        <a:ext cx="2768152" cy="524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2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32402"/>
            <a:ext cx="8424936" cy="492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завершения игры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42249"/>
            <a:ext cx="4104180" cy="348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42249"/>
            <a:ext cx="3888432" cy="348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документации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компонента </a:t>
            </a:r>
            <a:endParaRPr lang="en-US" dirty="0" smtClean="0"/>
          </a:p>
          <a:p>
            <a:r>
              <a:rPr lang="ru-RU" dirty="0" smtClean="0"/>
              <a:t>Инструкция </a:t>
            </a:r>
            <a:r>
              <a:rPr lang="ru-RU" dirty="0"/>
              <a:t>по установке компонента </a:t>
            </a:r>
            <a:endParaRPr lang="en-US" dirty="0" smtClean="0"/>
          </a:p>
          <a:p>
            <a:r>
              <a:rPr lang="ru-RU" dirty="0" smtClean="0"/>
              <a:t>Инструкция </a:t>
            </a:r>
            <a:r>
              <a:rPr lang="ru-RU" dirty="0"/>
              <a:t>по эксплуатации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31937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</a:t>
            </a:r>
            <a:r>
              <a:rPr lang="ru-RU" dirty="0"/>
              <a:t>разработана игра </a:t>
            </a:r>
            <a:r>
              <a:rPr lang="ru-RU" dirty="0" smtClean="0"/>
              <a:t>«Подбери пару» </a:t>
            </a:r>
            <a:r>
              <a:rPr lang="ru-RU" dirty="0"/>
              <a:t>с помощью </a:t>
            </a:r>
            <a:r>
              <a:rPr lang="ru-RU"/>
              <a:t>визуального </a:t>
            </a:r>
            <a:r>
              <a:rPr lang="ru-RU" smtClean="0"/>
              <a:t>компонента</a:t>
            </a:r>
          </a:p>
          <a:p>
            <a:r>
              <a:rPr lang="ru-RU" smtClean="0"/>
              <a:t>Разработать </a:t>
            </a:r>
            <a:r>
              <a:rPr lang="ru-RU" dirty="0"/>
              <a:t>документацию компонента</a:t>
            </a:r>
          </a:p>
          <a:p>
            <a:r>
              <a:rPr lang="ru-RU" dirty="0" smtClean="0"/>
              <a:t>Реализовано </a:t>
            </a:r>
            <a:r>
              <a:rPr lang="ru-RU" dirty="0"/>
              <a:t>удобное взаимодействие пользователя с компонентом</a:t>
            </a:r>
          </a:p>
        </p:txBody>
      </p:sp>
    </p:spTree>
    <p:extLst>
      <p:ext uri="{BB962C8B-B14F-4D97-AF65-F5344CB8AC3E}">
        <p14:creationId xmlns:p14="http://schemas.microsoft.com/office/powerpoint/2010/main" val="35873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Экран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Документ Microsoft Visio</vt:lpstr>
      <vt:lpstr>Разработка класса визуального компонента-игры «Подбери пару»</vt:lpstr>
      <vt:lpstr>Цели курсового проекта</vt:lpstr>
      <vt:lpstr>Первый этап декомпозиции компонента</vt:lpstr>
      <vt:lpstr>Структурная схема класса Game</vt:lpstr>
      <vt:lpstr>Блок-схема алгоритма метода IsCoup</vt:lpstr>
      <vt:lpstr>Начальный вид компонента при запуске</vt:lpstr>
      <vt:lpstr>Варианты завершения игры</vt:lpstr>
      <vt:lpstr>Содержание документации</vt:lpstr>
      <vt:lpstr>Достигнутые цели и 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«Подбери пару»</dc:title>
  <dc:creator>狂三時崎</dc:creator>
  <cp:lastModifiedBy>Vlad Speed</cp:lastModifiedBy>
  <cp:revision>2</cp:revision>
  <dcterms:created xsi:type="dcterms:W3CDTF">2023-04-19T11:47:10Z</dcterms:created>
  <dcterms:modified xsi:type="dcterms:W3CDTF">2023-04-19T12:04:00Z</dcterms:modified>
</cp:coreProperties>
</file>