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1772817"/>
            <a:ext cx="8568952" cy="182763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Разработка автоматизированной системы складского учета в магазине музыкальных инструментов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4869160"/>
            <a:ext cx="6400800" cy="592089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Киселев Владислав 4-ИС-2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260648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ДЕПАРТАМЕНТ ОБРАЗОВАНИЯ ЯРОСЛАВСКОЙ ОБЛАСТИ </a:t>
            </a:r>
            <a:endParaRPr lang="ru-RU" b="1" dirty="0" smtClean="0">
              <a:solidFill>
                <a:schemeClr val="bg1"/>
              </a:solidFill>
            </a:endParaRP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государственное </a:t>
            </a:r>
            <a:r>
              <a:rPr lang="ru-RU" dirty="0">
                <a:solidFill>
                  <a:schemeClr val="bg1"/>
                </a:solidFill>
              </a:rPr>
              <a:t>профессиональное образовательное учреждение Ярославской области </a:t>
            </a:r>
            <a:endParaRPr lang="ru-RU" dirty="0" smtClean="0">
              <a:solidFill>
                <a:schemeClr val="bg1"/>
              </a:solidFill>
            </a:endParaRP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Рыбинский </a:t>
            </a:r>
            <a:r>
              <a:rPr lang="ru-RU" b="1" dirty="0">
                <a:solidFill>
                  <a:schemeClr val="bg1"/>
                </a:solidFill>
              </a:rPr>
              <a:t>полиграфический колледж</a:t>
            </a:r>
          </a:p>
        </p:txBody>
      </p:sp>
    </p:spTree>
    <p:extLst>
      <p:ext uri="{BB962C8B-B14F-4D97-AF65-F5344CB8AC3E}">
        <p14:creationId xmlns:p14="http://schemas.microsoft.com/office/powerpoint/2010/main" val="395043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Разработать макет и дизайн будущей системы</a:t>
            </a:r>
          </a:p>
          <a:p>
            <a:r>
              <a:rPr lang="ru-RU" dirty="0" smtClean="0"/>
              <a:t>Разработать модель базы данных</a:t>
            </a:r>
          </a:p>
          <a:p>
            <a:r>
              <a:rPr lang="ru-RU" dirty="0" smtClean="0"/>
              <a:t>Составить документацию системы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930432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Цели дипломного проекта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34584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2800" cap="all" dirty="0"/>
              <a:t>Нормализованная схема базы </a:t>
            </a:r>
            <a:r>
              <a:rPr lang="ru-RU" sz="2800" cap="all" dirty="0" smtClean="0"/>
              <a:t>данных</a:t>
            </a:r>
            <a:endParaRPr lang="ru-RU" sz="2800" dirty="0"/>
          </a:p>
        </p:txBody>
      </p:sp>
      <p:pic>
        <p:nvPicPr>
          <p:cNvPr id="4" name="Рисунок 3" descr="C:\Users\vlad-\AppData\Local\Microsoft\Windows\Clipboard\HistoryData\{939F4040-AB7B-4BD0-BC49-2000807F6EA2}\{9B2D2A2E-89E0-4253-8F0D-BC361B0A7DA3}\ResourceMap\{513A3379-AD99-4934-9414-73C704610642}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58"/>
            <a:ext cx="6840760" cy="52235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1527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1520" y="338328"/>
            <a:ext cx="8640960" cy="1252728"/>
          </a:xfrm>
        </p:spPr>
        <p:txBody>
          <a:bodyPr>
            <a:noAutofit/>
          </a:bodyPr>
          <a:lstStyle/>
          <a:p>
            <a:r>
              <a:rPr lang="ru-RU" sz="2800" i="1" cap="all" dirty="0"/>
              <a:t>Функционально-модульная схема клиентского </a:t>
            </a:r>
            <a:r>
              <a:rPr lang="ru-RU" sz="2800" i="1" cap="all" dirty="0" smtClean="0"/>
              <a:t>приложения</a:t>
            </a:r>
            <a:endParaRPr lang="ru-RU" sz="2800" dirty="0"/>
          </a:p>
        </p:txBody>
      </p:sp>
      <p:pic>
        <p:nvPicPr>
          <p:cNvPr id="4" name="Рисунок 3" descr="C:\Users\vlad-\AppData\Local\Microsoft\Windows\Clipboard\HistoryData\{939F4040-AB7B-4BD0-BC49-2000807F6EA2}\{9B2D2A2E-89E0-4253-8F0D-BC361B0A7DA3}\ResourceMap\{9886BED6-FEA1-4FD5-8517-A332FA06139A}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838" y="1628800"/>
            <a:ext cx="6748145" cy="4371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1056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2348880"/>
            <a:ext cx="7408333" cy="3777283"/>
          </a:xfrm>
        </p:spPr>
        <p:txBody>
          <a:bodyPr/>
          <a:lstStyle/>
          <a:p>
            <a:r>
              <a:rPr lang="ru-RU" dirty="0" smtClean="0"/>
              <a:t>Был разработан макет и дизайн системы</a:t>
            </a:r>
          </a:p>
          <a:p>
            <a:r>
              <a:rPr lang="ru-RU" dirty="0" smtClean="0"/>
              <a:t>Была разработана модель базы данных</a:t>
            </a:r>
          </a:p>
          <a:p>
            <a:r>
              <a:rPr lang="ru-RU" dirty="0" smtClean="0"/>
              <a:t>Была составлена </a:t>
            </a:r>
            <a:r>
              <a:rPr lang="ru-RU" smtClean="0"/>
              <a:t>документация системы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Достигнутые цели и задачи </a:t>
            </a:r>
          </a:p>
        </p:txBody>
      </p:sp>
    </p:spTree>
    <p:extLst>
      <p:ext uri="{BB962C8B-B14F-4D97-AF65-F5344CB8AC3E}">
        <p14:creationId xmlns:p14="http://schemas.microsoft.com/office/powerpoint/2010/main" val="3878288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68</Words>
  <Application>Microsoft Office PowerPoint</Application>
  <PresentationFormat>Экран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Волна</vt:lpstr>
      <vt:lpstr>Разработка автоматизированной системы складского учета в магазине музыкальных инструментов</vt:lpstr>
      <vt:lpstr>Цели дипломного проекта</vt:lpstr>
      <vt:lpstr>Нормализованная схема базы данных</vt:lpstr>
      <vt:lpstr>Функционально-модульная схема клиентского приложения</vt:lpstr>
      <vt:lpstr>Достигнутые цели и задачи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автоматизированной системы складского учета в магазине музыкальных инструментов</dc:title>
  <dc:creator>狂三時崎</dc:creator>
  <cp:lastModifiedBy>Vlad Speed</cp:lastModifiedBy>
  <cp:revision>1</cp:revision>
  <dcterms:created xsi:type="dcterms:W3CDTF">2023-06-24T05:08:26Z</dcterms:created>
  <dcterms:modified xsi:type="dcterms:W3CDTF">2023-06-24T05:20:55Z</dcterms:modified>
</cp:coreProperties>
</file>