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27" r:id="rId3"/>
    <p:sldId id="838" r:id="rId4"/>
    <p:sldId id="872" r:id="rId5"/>
    <p:sldId id="874" r:id="rId6"/>
    <p:sldId id="875" r:id="rId7"/>
    <p:sldId id="876" r:id="rId8"/>
    <p:sldId id="863" r:id="rId9"/>
    <p:sldId id="864" r:id="rId10"/>
    <p:sldId id="865" r:id="rId11"/>
    <p:sldId id="877" r:id="rId12"/>
    <p:sldId id="871" r:id="rId13"/>
    <p:sldId id="873" r:id="rId14"/>
    <p:sldId id="866" r:id="rId15"/>
    <p:sldId id="867" r:id="rId16"/>
    <p:sldId id="836" r:id="rId17"/>
    <p:sldId id="854" r:id="rId18"/>
    <p:sldId id="837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4.png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tags" Target="../tags/tag18.xml"/><Relationship Id="rId6" Type="http://schemas.openxmlformats.org/officeDocument/2006/relationships/image" Target="../media/image12.png"/><Relationship Id="rId5" Type="http://schemas.openxmlformats.org/officeDocument/2006/relationships/tags" Target="../tags/tag17.xml"/><Relationship Id="rId4" Type="http://schemas.openxmlformats.org/officeDocument/2006/relationships/image" Target="../media/image11.png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8155" y="3656965"/>
            <a:ext cx="5095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涨停复盘与追踪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7894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919585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919585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5700" y="3361690"/>
            <a:ext cx="624141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复盘打理自选池，跟踪优选个股，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了解当前市场整体情绪热度，以及赚钱效应（今日涨停家数）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借古鉴今，经多识广，提升交易的盘感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180" y="20872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涨停板复盘的目的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知行合一平常心欲速则不达</a:t>
            </a:r>
            <a:endParaRPr 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下跌的稳定结构与</a:t>
            </a:r>
            <a:r>
              <a:rPr lang="en-US" altLang="zh-CN" sz="2400" b="1">
                <a:solidFill>
                  <a:srgbClr val="C00000"/>
                </a:solidFill>
              </a:rPr>
              <a:t>B</a:t>
            </a:r>
            <a:r>
              <a:rPr lang="zh-CN" altLang="en-US" sz="2400" b="1">
                <a:solidFill>
                  <a:srgbClr val="C00000"/>
                </a:solidFill>
              </a:rPr>
              <a:t>浪反弹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55700" y="2665095"/>
            <a:ext cx="630682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7894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1045"/>
            <a:ext cx="1187894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涨停板的几种形态</a:t>
            </a:r>
            <a:endParaRPr lang="zh-CN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0010" y="2972435"/>
            <a:ext cx="624141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一字涨停：开盘即涨停，一般由于突发性利好或者炒作拉升过程中情绪高潮出现。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2T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字板，涨停开盘后，盘中价格打开，实现成交换手，再回封，实现涨停板收盘</a:t>
            </a:r>
            <a:endParaRPr lang="en-US" altLang="zh-CN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实体大阳涨停：开盘后盘中形成踊跃买盘，拉升封板。一般有烂板和封单坚决的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涨停板。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1035" y="159004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首板涨停后的几种走势特征</a:t>
            </a:r>
            <a:endParaRPr lang="zh-CN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140" y="2795270"/>
            <a:ext cx="3534410" cy="1783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46600" y="2795270"/>
            <a:ext cx="3450590" cy="178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88020" y="2795270"/>
            <a:ext cx="3837305" cy="1783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7441250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2550" y="766445"/>
            <a:ext cx="9658350" cy="5457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134</cp:revision>
  <dcterms:created xsi:type="dcterms:W3CDTF">2021-07-12T09:18:00Z</dcterms:created>
  <dcterms:modified xsi:type="dcterms:W3CDTF">2024-08-07T08:04:58Z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338C05D2B64D4C60B801E0062B2371A4_13</vt:lpwstr>
  </property>
  <property fmtid="{D5CDD505-2E9C-101B-9397-08002B2CF9AE}" pid="3" name="KSOProductBuildVer">
    <vt:lpwstr>2052-12.1.0.17147</vt:lpwstr>
  </property>
</Properties>
</file>