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827" r:id="rId3"/>
    <p:sldId id="838" r:id="rId4"/>
    <p:sldId id="904" r:id="rId5"/>
    <p:sldId id="913" r:id="rId6"/>
    <p:sldId id="902" r:id="rId7"/>
    <p:sldId id="909" r:id="rId8"/>
    <p:sldId id="910" r:id="rId9"/>
    <p:sldId id="911" r:id="rId10"/>
    <p:sldId id="912" r:id="rId11"/>
    <p:sldId id="914" r:id="rId12"/>
    <p:sldId id="915" r:id="rId13"/>
    <p:sldId id="916" r:id="rId14"/>
    <p:sldId id="917" r:id="rId15"/>
    <p:sldId id="918" r:id="rId16"/>
    <p:sldId id="919" r:id="rId17"/>
    <p:sldId id="920" r:id="rId18"/>
    <p:sldId id="921" r:id="rId19"/>
    <p:sldId id="922" r:id="rId20"/>
    <p:sldId id="923" r:id="rId21"/>
    <p:sldId id="836" r:id="rId22"/>
    <p:sldId id="854" r:id="rId23"/>
    <p:sldId id="837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34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4.png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收集表案例解析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775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9615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140"/>
            <a:ext cx="11841480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140"/>
            <a:ext cx="11863705" cy="5438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9455"/>
            <a:ext cx="1190561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140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09930"/>
            <a:ext cx="11946890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140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775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775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行情的顺境与逆境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小资金经历一轮完整的顺逆（顺势择强）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1310" y="1423035"/>
            <a:ext cx="8184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9615"/>
            <a:ext cx="5842635" cy="5467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2505" y="258445"/>
            <a:ext cx="770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一浪：空间最大，资金效率最低。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三浪：空间中等，资金效率中等。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：空间最小，资金效率最高。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：效率不如</a:t>
            </a:r>
            <a:r>
              <a:rPr lang="en-US" altLang="zh-CN" sz="2000" b="1">
                <a:solidFill>
                  <a:srgbClr val="FFC000"/>
                </a:solidFill>
              </a:rPr>
              <a:t>3-3</a:t>
            </a:r>
            <a:r>
              <a:rPr lang="zh-CN" altLang="en-US" sz="2000" b="1">
                <a:solidFill>
                  <a:srgbClr val="FFC000"/>
                </a:solidFill>
              </a:rPr>
              <a:t>，除非是主线板块，否则做的少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三位一体</a:t>
            </a:r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大盘，板块，个股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2760" y="3371850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大盘环境是天时（</a:t>
            </a:r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以多空趋势线的不同级别变化参考指数的走势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），板块顺势，个股关注强扭转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以史为鉴，知兴替，识多空，顺周期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0470" y="2896235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趋势不会一天形成，也不会一天结束，每一个阶段都有对应阶段的特征，客观跟随，等市场表态，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3870" y="2896235"/>
            <a:ext cx="51149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反抽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反弹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反转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>宽屏</PresentationFormat>
  <Paragraphs>48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行情的顺境与逆境-小资金经历一轮完整的顺逆（顺势择强）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148</cp:revision>
  <dcterms:created xsi:type="dcterms:W3CDTF">2021-07-12T09:18:00Z</dcterms:created>
  <dcterms:modified xsi:type="dcterms:W3CDTF">2024-09-02T11:13:40Z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83974A4F6B3C4725948858D517F7C372_13</vt:lpwstr>
  </property>
  <property fmtid="{D5CDD505-2E9C-101B-9397-08002B2CF9AE}" pid="3" name="KSOProductBuildVer">
    <vt:lpwstr>2052-12.1.0.17827</vt:lpwstr>
  </property>
</Properties>
</file>